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Lst>
  <p:sldSz cx="18000663" cy="25199975"/>
  <p:notesSz cx="6858000" cy="9144000"/>
  <p:defaultTextStyle>
    <a:defPPr>
      <a:defRPr lang="tr-TR"/>
    </a:defPPr>
    <a:lvl1pPr marL="0" algn="l" defTabSz="2073275" rtl="0" eaLnBrk="1" latinLnBrk="0" hangingPunct="1">
      <a:defRPr sz="4080" kern="1200">
        <a:solidFill>
          <a:schemeClr val="tx1"/>
        </a:solidFill>
        <a:latin typeface="+mn-lt"/>
        <a:ea typeface="+mn-ea"/>
        <a:cs typeface="+mn-cs"/>
      </a:defRPr>
    </a:lvl1pPr>
    <a:lvl2pPr marL="1036955" algn="l" defTabSz="2073275" rtl="0" eaLnBrk="1" latinLnBrk="0" hangingPunct="1">
      <a:defRPr sz="4080" kern="1200">
        <a:solidFill>
          <a:schemeClr val="tx1"/>
        </a:solidFill>
        <a:latin typeface="+mn-lt"/>
        <a:ea typeface="+mn-ea"/>
        <a:cs typeface="+mn-cs"/>
      </a:defRPr>
    </a:lvl2pPr>
    <a:lvl3pPr marL="2073275" algn="l" defTabSz="2073275" rtl="0" eaLnBrk="1" latinLnBrk="0" hangingPunct="1">
      <a:defRPr sz="4080" kern="1200">
        <a:solidFill>
          <a:schemeClr val="tx1"/>
        </a:solidFill>
        <a:latin typeface="+mn-lt"/>
        <a:ea typeface="+mn-ea"/>
        <a:cs typeface="+mn-cs"/>
      </a:defRPr>
    </a:lvl3pPr>
    <a:lvl4pPr marL="3110230" algn="l" defTabSz="2073275" rtl="0" eaLnBrk="1" latinLnBrk="0" hangingPunct="1">
      <a:defRPr sz="4080" kern="1200">
        <a:solidFill>
          <a:schemeClr val="tx1"/>
        </a:solidFill>
        <a:latin typeface="+mn-lt"/>
        <a:ea typeface="+mn-ea"/>
        <a:cs typeface="+mn-cs"/>
      </a:defRPr>
    </a:lvl4pPr>
    <a:lvl5pPr marL="4146550" algn="l" defTabSz="2073275" rtl="0" eaLnBrk="1" latinLnBrk="0" hangingPunct="1">
      <a:defRPr sz="4080" kern="1200">
        <a:solidFill>
          <a:schemeClr val="tx1"/>
        </a:solidFill>
        <a:latin typeface="+mn-lt"/>
        <a:ea typeface="+mn-ea"/>
        <a:cs typeface="+mn-cs"/>
      </a:defRPr>
    </a:lvl5pPr>
    <a:lvl6pPr marL="5183505" algn="l" defTabSz="2073275" rtl="0" eaLnBrk="1" latinLnBrk="0" hangingPunct="1">
      <a:defRPr sz="4080" kern="1200">
        <a:solidFill>
          <a:schemeClr val="tx1"/>
        </a:solidFill>
        <a:latin typeface="+mn-lt"/>
        <a:ea typeface="+mn-ea"/>
        <a:cs typeface="+mn-cs"/>
      </a:defRPr>
    </a:lvl6pPr>
    <a:lvl7pPr marL="6220460" algn="l" defTabSz="2073275" rtl="0" eaLnBrk="1" latinLnBrk="0" hangingPunct="1">
      <a:defRPr sz="4080" kern="1200">
        <a:solidFill>
          <a:schemeClr val="tx1"/>
        </a:solidFill>
        <a:latin typeface="+mn-lt"/>
        <a:ea typeface="+mn-ea"/>
        <a:cs typeface="+mn-cs"/>
      </a:defRPr>
    </a:lvl7pPr>
    <a:lvl8pPr marL="7256780" algn="l" defTabSz="2073275" rtl="0" eaLnBrk="1" latinLnBrk="0" hangingPunct="1">
      <a:defRPr sz="4080" kern="1200">
        <a:solidFill>
          <a:schemeClr val="tx1"/>
        </a:solidFill>
        <a:latin typeface="+mn-lt"/>
        <a:ea typeface="+mn-ea"/>
        <a:cs typeface="+mn-cs"/>
      </a:defRPr>
    </a:lvl8pPr>
    <a:lvl9pPr marL="8293735" algn="l" defTabSz="2073275" rtl="0" eaLnBrk="1" latinLnBrk="0" hangingPunct="1">
      <a:defRPr sz="40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74" userDrawn="1">
          <p15:clr>
            <a:srgbClr val="A4A3A4"/>
          </p15:clr>
        </p15:guide>
        <p15:guide id="2" pos="566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94786"/>
  </p:normalViewPr>
  <p:slideViewPr>
    <p:cSldViewPr snapToGrid="0" snapToObjects="1" showGuides="1">
      <p:cViewPr>
        <p:scale>
          <a:sx n="50" d="100"/>
          <a:sy n="50" d="100"/>
        </p:scale>
        <p:origin x="1330" y="-4349"/>
      </p:cViewPr>
      <p:guideLst>
        <p:guide orient="horz" pos="7974"/>
        <p:guide pos="56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50050" y="4124164"/>
            <a:ext cx="15300564" cy="8773325"/>
          </a:xfrm>
        </p:spPr>
        <p:txBody>
          <a:bodyPr anchor="b"/>
          <a:lstStyle>
            <a:lvl1pPr algn="ctr">
              <a:defRPr sz="1181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250083" y="13235822"/>
            <a:ext cx="13500497" cy="6084159"/>
          </a:xfrm>
        </p:spPr>
        <p:txBody>
          <a:bodyPr/>
          <a:lstStyle>
            <a:lvl1pPr marL="0" indent="0" algn="ctr">
              <a:buNone/>
              <a:defRPr sz="4725"/>
            </a:lvl1pPr>
            <a:lvl2pPr marL="899795" indent="0" algn="ctr">
              <a:buNone/>
              <a:defRPr sz="3935"/>
            </a:lvl2pPr>
            <a:lvl3pPr marL="1800225" indent="0" algn="ctr">
              <a:buNone/>
              <a:defRPr sz="3545"/>
            </a:lvl3pPr>
            <a:lvl4pPr marL="2700020" indent="0" algn="ctr">
              <a:buNone/>
              <a:defRPr sz="3150"/>
            </a:lvl4pPr>
            <a:lvl5pPr marL="3600450" indent="0" algn="ctr">
              <a:buNone/>
              <a:defRPr sz="3150"/>
            </a:lvl5pPr>
            <a:lvl6pPr marL="4500245" indent="0" algn="ctr">
              <a:buNone/>
              <a:defRPr sz="3150"/>
            </a:lvl6pPr>
            <a:lvl7pPr marL="5400040" indent="0" algn="ctr">
              <a:buNone/>
              <a:defRPr sz="3150"/>
            </a:lvl7pPr>
            <a:lvl8pPr marL="6300470" indent="0" algn="ctr">
              <a:buNone/>
              <a:defRPr sz="3150"/>
            </a:lvl8pPr>
            <a:lvl9pPr marL="7200265" indent="0" algn="ctr">
              <a:buNone/>
              <a:defRPr sz="315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12881725" y="1341665"/>
            <a:ext cx="3881393" cy="2135581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237546" y="1341665"/>
            <a:ext cx="11419171" cy="21355814"/>
          </a:xfrm>
        </p:spPr>
        <p:txBody>
          <a:bodyPr vert="eaVert"/>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8171" y="6282501"/>
            <a:ext cx="15525572" cy="10482488"/>
          </a:xfrm>
        </p:spPr>
        <p:txBody>
          <a:bodyPr anchor="b"/>
          <a:lstStyle>
            <a:lvl1pPr>
              <a:defRPr sz="11810"/>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228171" y="16864157"/>
            <a:ext cx="15525572" cy="5512493"/>
          </a:xfrm>
        </p:spPr>
        <p:txBody>
          <a:bodyPr/>
          <a:lstStyle>
            <a:lvl1pPr marL="0" indent="0">
              <a:buNone/>
              <a:defRPr sz="4725">
                <a:solidFill>
                  <a:schemeClr val="tx1"/>
                </a:solidFill>
              </a:defRPr>
            </a:lvl1pPr>
            <a:lvl2pPr marL="899795" indent="0">
              <a:buNone/>
              <a:defRPr sz="3935">
                <a:solidFill>
                  <a:schemeClr val="tx1">
                    <a:tint val="75000"/>
                  </a:schemeClr>
                </a:solidFill>
              </a:defRPr>
            </a:lvl2pPr>
            <a:lvl3pPr marL="1800225" indent="0">
              <a:buNone/>
              <a:defRPr sz="3545">
                <a:solidFill>
                  <a:schemeClr val="tx1">
                    <a:tint val="75000"/>
                  </a:schemeClr>
                </a:solidFill>
              </a:defRPr>
            </a:lvl3pPr>
            <a:lvl4pPr marL="2700020" indent="0">
              <a:buNone/>
              <a:defRPr sz="3150">
                <a:solidFill>
                  <a:schemeClr val="tx1">
                    <a:tint val="75000"/>
                  </a:schemeClr>
                </a:solidFill>
              </a:defRPr>
            </a:lvl4pPr>
            <a:lvl5pPr marL="3600450" indent="0">
              <a:buNone/>
              <a:defRPr sz="3150">
                <a:solidFill>
                  <a:schemeClr val="tx1">
                    <a:tint val="75000"/>
                  </a:schemeClr>
                </a:solidFill>
              </a:defRPr>
            </a:lvl5pPr>
            <a:lvl6pPr marL="4500245" indent="0">
              <a:buNone/>
              <a:defRPr sz="3150">
                <a:solidFill>
                  <a:schemeClr val="tx1">
                    <a:tint val="75000"/>
                  </a:schemeClr>
                </a:solidFill>
              </a:defRPr>
            </a:lvl6pPr>
            <a:lvl7pPr marL="5400040" indent="0">
              <a:buNone/>
              <a:defRPr sz="3150">
                <a:solidFill>
                  <a:schemeClr val="tx1">
                    <a:tint val="75000"/>
                  </a:schemeClr>
                </a:solidFill>
              </a:defRPr>
            </a:lvl7pPr>
            <a:lvl8pPr marL="6300470" indent="0">
              <a:buNone/>
              <a:defRPr sz="3150">
                <a:solidFill>
                  <a:schemeClr val="tx1">
                    <a:tint val="75000"/>
                  </a:schemeClr>
                </a:solidFill>
              </a:defRPr>
            </a:lvl8pPr>
            <a:lvl9pPr marL="7200265" indent="0">
              <a:buNone/>
              <a:defRPr sz="3150">
                <a:solidFill>
                  <a:schemeClr val="tx1">
                    <a:tint val="75000"/>
                  </a:schemeClr>
                </a:solidFill>
              </a:defRPr>
            </a:lvl9pPr>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237545" y="6708326"/>
            <a:ext cx="7650282" cy="15989153"/>
          </a:xfrm>
        </p:spPr>
        <p:txBody>
          <a:bodyPr/>
          <a:lstStyle/>
          <a:p>
            <a:pPr lvl="0"/>
            <a:r>
              <a:rPr lang="tr-TR"/>
              <a:t>Asıl metin stillerini düzenle
İkinci düzey
Üçüncü düzey
Dördüncü düzey
Beşinci düzey</a:t>
            </a:r>
            <a:endParaRPr lang="en-US" dirty="0"/>
          </a:p>
        </p:txBody>
      </p:sp>
      <p:sp>
        <p:nvSpPr>
          <p:cNvPr id="4" name="Content Placeholder 3"/>
          <p:cNvSpPr>
            <a:spLocks noGrp="1"/>
          </p:cNvSpPr>
          <p:nvPr>
            <p:ph sz="half" idx="2" hasCustomPrompt="1"/>
          </p:nvPr>
        </p:nvSpPr>
        <p:spPr>
          <a:xfrm>
            <a:off x="9112836" y="6708326"/>
            <a:ext cx="7650282" cy="15989153"/>
          </a:xfrm>
        </p:spPr>
        <p:txBody>
          <a:bodyPr/>
          <a:lstStyle/>
          <a:p>
            <a:pPr lvl="0"/>
            <a:r>
              <a:rPr lang="tr-TR"/>
              <a:t>Asıl metin stillerini düzenle
İkinci düzey
Üçüncü düzey
Dördüncü düzey
Beşinci düzey</a:t>
            </a:r>
            <a:endParaRPr lang="en-US" dirty="0"/>
          </a:p>
        </p:txBody>
      </p:sp>
      <p:sp>
        <p:nvSpPr>
          <p:cNvPr id="5" name="Date Placeholder 4"/>
          <p:cNvSpPr>
            <a:spLocks noGrp="1"/>
          </p:cNvSpPr>
          <p:nvPr>
            <p:ph type="dt" sz="half" idx="10"/>
          </p:nvPr>
        </p:nvSpPr>
        <p:spPr/>
        <p:txBody>
          <a:bodyPr/>
          <a:lstStyle/>
          <a:p>
            <a:fld id="{1F02BC5B-F1E0-F341-ADE6-812A2A29B923}"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9890" y="1341671"/>
            <a:ext cx="15525572" cy="4870830"/>
          </a:xfrm>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239892" y="6177496"/>
            <a:ext cx="7615123" cy="3027495"/>
          </a:xfrm>
        </p:spPr>
        <p:txBody>
          <a:bodyPr anchor="b"/>
          <a:lstStyle>
            <a:lvl1pPr marL="0" indent="0">
              <a:buNone/>
              <a:defRPr sz="4725" b="1"/>
            </a:lvl1pPr>
            <a:lvl2pPr marL="899795" indent="0">
              <a:buNone/>
              <a:defRPr sz="3935" b="1"/>
            </a:lvl2pPr>
            <a:lvl3pPr marL="1800225" indent="0">
              <a:buNone/>
              <a:defRPr sz="3545" b="1"/>
            </a:lvl3pPr>
            <a:lvl4pPr marL="2700020" indent="0">
              <a:buNone/>
              <a:defRPr sz="3150" b="1"/>
            </a:lvl4pPr>
            <a:lvl5pPr marL="3600450" indent="0">
              <a:buNone/>
              <a:defRPr sz="3150" b="1"/>
            </a:lvl5pPr>
            <a:lvl6pPr marL="4500245" indent="0">
              <a:buNone/>
              <a:defRPr sz="3150" b="1"/>
            </a:lvl6pPr>
            <a:lvl7pPr marL="5400040" indent="0">
              <a:buNone/>
              <a:defRPr sz="3150" b="1"/>
            </a:lvl7pPr>
            <a:lvl8pPr marL="6300470" indent="0">
              <a:buNone/>
              <a:defRPr sz="3150" b="1"/>
            </a:lvl8pPr>
            <a:lvl9pPr marL="7200265" indent="0">
              <a:buNone/>
              <a:defRPr sz="3150" b="1"/>
            </a:lvl9pPr>
          </a:lstStyle>
          <a:p>
            <a:pPr lvl="0"/>
            <a:r>
              <a:rPr lang="tr-TR"/>
              <a:t>Asıl metin stillerini düzenle
İkinci düzey
Üçüncü düzey
Dördüncü düzey
Beşinci düzey</a:t>
            </a:r>
            <a:endParaRPr lang="en-US" dirty="0"/>
          </a:p>
        </p:txBody>
      </p:sp>
      <p:sp>
        <p:nvSpPr>
          <p:cNvPr id="4" name="Content Placeholder 3"/>
          <p:cNvSpPr>
            <a:spLocks noGrp="1"/>
          </p:cNvSpPr>
          <p:nvPr>
            <p:ph sz="half" idx="2" hasCustomPrompt="1"/>
          </p:nvPr>
        </p:nvSpPr>
        <p:spPr>
          <a:xfrm>
            <a:off x="1239892" y="9204991"/>
            <a:ext cx="7615123" cy="13539155"/>
          </a:xfrm>
        </p:spPr>
        <p:txBody>
          <a:bodyPr/>
          <a:lstStyle/>
          <a:p>
            <a:pPr lvl="0"/>
            <a:r>
              <a:rPr lang="tr-TR"/>
              <a:t>Asıl metin stillerini düzenle
İkinci düzey
Üçüncü düzey
Dördüncü düzey
Beşinci düzey</a:t>
            </a:r>
            <a:endParaRPr lang="en-US" dirty="0"/>
          </a:p>
        </p:txBody>
      </p:sp>
      <p:sp>
        <p:nvSpPr>
          <p:cNvPr id="5" name="Text Placeholder 4"/>
          <p:cNvSpPr>
            <a:spLocks noGrp="1"/>
          </p:cNvSpPr>
          <p:nvPr>
            <p:ph type="body" sz="quarter" idx="3" hasCustomPrompt="1"/>
          </p:nvPr>
        </p:nvSpPr>
        <p:spPr>
          <a:xfrm>
            <a:off x="9112837" y="6177496"/>
            <a:ext cx="7652626" cy="3027495"/>
          </a:xfrm>
        </p:spPr>
        <p:txBody>
          <a:bodyPr anchor="b"/>
          <a:lstStyle>
            <a:lvl1pPr marL="0" indent="0">
              <a:buNone/>
              <a:defRPr sz="4725" b="1"/>
            </a:lvl1pPr>
            <a:lvl2pPr marL="899795" indent="0">
              <a:buNone/>
              <a:defRPr sz="3935" b="1"/>
            </a:lvl2pPr>
            <a:lvl3pPr marL="1800225" indent="0">
              <a:buNone/>
              <a:defRPr sz="3545" b="1"/>
            </a:lvl3pPr>
            <a:lvl4pPr marL="2700020" indent="0">
              <a:buNone/>
              <a:defRPr sz="3150" b="1"/>
            </a:lvl4pPr>
            <a:lvl5pPr marL="3600450" indent="0">
              <a:buNone/>
              <a:defRPr sz="3150" b="1"/>
            </a:lvl5pPr>
            <a:lvl6pPr marL="4500245" indent="0">
              <a:buNone/>
              <a:defRPr sz="3150" b="1"/>
            </a:lvl6pPr>
            <a:lvl7pPr marL="5400040" indent="0">
              <a:buNone/>
              <a:defRPr sz="3150" b="1"/>
            </a:lvl7pPr>
            <a:lvl8pPr marL="6300470" indent="0">
              <a:buNone/>
              <a:defRPr sz="3150" b="1"/>
            </a:lvl8pPr>
            <a:lvl9pPr marL="7200265" indent="0">
              <a:buNone/>
              <a:defRPr sz="3150" b="1"/>
            </a:lvl9pPr>
          </a:lstStyle>
          <a:p>
            <a:pPr lvl="0"/>
            <a:r>
              <a:rPr lang="tr-TR"/>
              <a:t>Asıl metin stillerini düzenle
İkinci düzey
Üçüncü düzey
Dördüncü düzey
Beşinci düzey</a:t>
            </a:r>
            <a:endParaRPr lang="en-US" dirty="0"/>
          </a:p>
        </p:txBody>
      </p:sp>
      <p:sp>
        <p:nvSpPr>
          <p:cNvPr id="6" name="Content Placeholder 5"/>
          <p:cNvSpPr>
            <a:spLocks noGrp="1"/>
          </p:cNvSpPr>
          <p:nvPr>
            <p:ph sz="quarter" idx="4" hasCustomPrompt="1"/>
          </p:nvPr>
        </p:nvSpPr>
        <p:spPr>
          <a:xfrm>
            <a:off x="9112837" y="9204991"/>
            <a:ext cx="7652626" cy="13539155"/>
          </a:xfrm>
        </p:spPr>
        <p:txBody>
          <a:bodyPr/>
          <a:lstStyle/>
          <a:p>
            <a:pPr lvl="0"/>
            <a:r>
              <a:rPr lang="tr-TR"/>
              <a:t>Asıl metin stillerini düzenle
İkinci düzey
Üçüncü düzey
Dördüncü düzey
Beşinci düzey</a:t>
            </a:r>
            <a:endParaRPr lang="en-US" dirty="0"/>
          </a:p>
        </p:txBody>
      </p:sp>
      <p:sp>
        <p:nvSpPr>
          <p:cNvPr id="7" name="Date Placeholder 6"/>
          <p:cNvSpPr>
            <a:spLocks noGrp="1"/>
          </p:cNvSpPr>
          <p:nvPr>
            <p:ph type="dt" sz="half" idx="10"/>
          </p:nvPr>
        </p:nvSpPr>
        <p:spPr/>
        <p:txBody>
          <a:bodyPr/>
          <a:lstStyle/>
          <a:p>
            <a:fld id="{1F02BC5B-F1E0-F341-ADE6-812A2A29B923}" type="datetimeFigureOut">
              <a:rPr lang="tr-TR" smtClean="0"/>
              <a:t>21.05.2024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02BC5B-F1E0-F341-ADE6-812A2A29B923}" type="datetimeFigureOut">
              <a:rPr lang="tr-TR" smtClean="0"/>
              <a:t>21.05.2024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2BC5B-F1E0-F341-ADE6-812A2A29B923}" type="datetimeFigureOut">
              <a:rPr lang="tr-TR" smtClean="0"/>
              <a:t>21.05.2024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9890" y="1679998"/>
            <a:ext cx="5805682" cy="5879994"/>
          </a:xfrm>
        </p:spPr>
        <p:txBody>
          <a:bodyPr anchor="b"/>
          <a:lstStyle>
            <a:lvl1pPr>
              <a:defRPr sz="630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7652626" y="3628335"/>
            <a:ext cx="9112836" cy="17908316"/>
          </a:xfrm>
        </p:spPr>
        <p:txBody>
          <a:bodyPr/>
          <a:lstStyle>
            <a:lvl1pPr>
              <a:defRPr sz="6300"/>
            </a:lvl1pPr>
            <a:lvl2pPr>
              <a:defRPr sz="5510"/>
            </a:lvl2pPr>
            <a:lvl3pPr>
              <a:defRPr sz="4725"/>
            </a:lvl3pPr>
            <a:lvl4pPr>
              <a:defRPr sz="3935"/>
            </a:lvl4pPr>
            <a:lvl5pPr>
              <a:defRPr sz="3935"/>
            </a:lvl5pPr>
            <a:lvl6pPr>
              <a:defRPr sz="3935"/>
            </a:lvl6pPr>
            <a:lvl7pPr>
              <a:defRPr sz="3935"/>
            </a:lvl7pPr>
            <a:lvl8pPr>
              <a:defRPr sz="3935"/>
            </a:lvl8pPr>
            <a:lvl9pPr>
              <a:defRPr sz="3935"/>
            </a:lvl9pPr>
          </a:lstStyle>
          <a:p>
            <a:pPr lvl="0"/>
            <a:r>
              <a:rPr lang="tr-TR"/>
              <a:t>Asıl metin stillerini düzenle
İkinci düzey
Üçüncü düzey
Dördüncü düzey
Beşinci düzey</a:t>
            </a:r>
            <a:endParaRPr lang="en-US" dirty="0"/>
          </a:p>
        </p:txBody>
      </p:sp>
      <p:sp>
        <p:nvSpPr>
          <p:cNvPr id="4" name="Text Placeholder 3"/>
          <p:cNvSpPr>
            <a:spLocks noGrp="1"/>
          </p:cNvSpPr>
          <p:nvPr>
            <p:ph type="body" sz="half" idx="2" hasCustomPrompt="1"/>
          </p:nvPr>
        </p:nvSpPr>
        <p:spPr>
          <a:xfrm>
            <a:off x="1239890" y="7559993"/>
            <a:ext cx="5805682" cy="14005821"/>
          </a:xfrm>
        </p:spPr>
        <p:txBody>
          <a:bodyPr/>
          <a:lstStyle>
            <a:lvl1pPr marL="0" indent="0">
              <a:buNone/>
              <a:defRPr sz="3150"/>
            </a:lvl1pPr>
            <a:lvl2pPr marL="899795" indent="0">
              <a:buNone/>
              <a:defRPr sz="2755"/>
            </a:lvl2pPr>
            <a:lvl3pPr marL="1800225" indent="0">
              <a:buNone/>
              <a:defRPr sz="2360"/>
            </a:lvl3pPr>
            <a:lvl4pPr marL="2700020" indent="0">
              <a:buNone/>
              <a:defRPr sz="1970"/>
            </a:lvl4pPr>
            <a:lvl5pPr marL="3600450" indent="0">
              <a:buNone/>
              <a:defRPr sz="1970"/>
            </a:lvl5pPr>
            <a:lvl6pPr marL="4500245" indent="0">
              <a:buNone/>
              <a:defRPr sz="1970"/>
            </a:lvl6pPr>
            <a:lvl7pPr marL="5400040" indent="0">
              <a:buNone/>
              <a:defRPr sz="1970"/>
            </a:lvl7pPr>
            <a:lvl8pPr marL="6300470" indent="0">
              <a:buNone/>
              <a:defRPr sz="1970"/>
            </a:lvl8pPr>
            <a:lvl9pPr marL="7200265" indent="0">
              <a:buNone/>
              <a:defRPr sz="1970"/>
            </a:lvl9pPr>
          </a:lstStyle>
          <a:p>
            <a:pPr lvl="0"/>
            <a:r>
              <a:rPr lang="tr-TR"/>
              <a:t>Asıl metin stillerini düzenle
İkinci düzey
Üçüncü düzey
Dördüncü düzey
Beşinci düzey</a:t>
            </a:r>
            <a:endParaRPr lang="en-US" dirty="0"/>
          </a:p>
        </p:txBody>
      </p:sp>
      <p:sp>
        <p:nvSpPr>
          <p:cNvPr id="5" name="Date Placeholder 4"/>
          <p:cNvSpPr>
            <a:spLocks noGrp="1"/>
          </p:cNvSpPr>
          <p:nvPr>
            <p:ph type="dt" sz="half" idx="10"/>
          </p:nvPr>
        </p:nvSpPr>
        <p:spPr/>
        <p:txBody>
          <a:bodyPr/>
          <a:lstStyle/>
          <a:p>
            <a:fld id="{1F02BC5B-F1E0-F341-ADE6-812A2A29B923}"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39890" y="1679998"/>
            <a:ext cx="5805682" cy="5879994"/>
          </a:xfrm>
        </p:spPr>
        <p:txBody>
          <a:bodyPr anchor="b"/>
          <a:lstStyle>
            <a:lvl1pPr>
              <a:defRPr sz="630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7652626" y="3628335"/>
            <a:ext cx="9112836" cy="17908316"/>
          </a:xfrm>
        </p:spPr>
        <p:txBody>
          <a:bodyPr anchor="t"/>
          <a:lstStyle>
            <a:lvl1pPr marL="0" indent="0">
              <a:buNone/>
              <a:defRPr sz="6300"/>
            </a:lvl1pPr>
            <a:lvl2pPr marL="899795" indent="0">
              <a:buNone/>
              <a:defRPr sz="5510"/>
            </a:lvl2pPr>
            <a:lvl3pPr marL="1800225" indent="0">
              <a:buNone/>
              <a:defRPr sz="4725"/>
            </a:lvl3pPr>
            <a:lvl4pPr marL="2700020" indent="0">
              <a:buNone/>
              <a:defRPr sz="3935"/>
            </a:lvl4pPr>
            <a:lvl5pPr marL="3600450" indent="0">
              <a:buNone/>
              <a:defRPr sz="3935"/>
            </a:lvl5pPr>
            <a:lvl6pPr marL="4500245" indent="0">
              <a:buNone/>
              <a:defRPr sz="3935"/>
            </a:lvl6pPr>
            <a:lvl7pPr marL="5400040" indent="0">
              <a:buNone/>
              <a:defRPr sz="3935"/>
            </a:lvl7pPr>
            <a:lvl8pPr marL="6300470" indent="0">
              <a:buNone/>
              <a:defRPr sz="3935"/>
            </a:lvl8pPr>
            <a:lvl9pPr marL="7200265" indent="0">
              <a:buNone/>
              <a:defRPr sz="3935"/>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239890" y="7559993"/>
            <a:ext cx="5805682" cy="14005821"/>
          </a:xfrm>
        </p:spPr>
        <p:txBody>
          <a:bodyPr/>
          <a:lstStyle>
            <a:lvl1pPr marL="0" indent="0">
              <a:buNone/>
              <a:defRPr sz="3150"/>
            </a:lvl1pPr>
            <a:lvl2pPr marL="899795" indent="0">
              <a:buNone/>
              <a:defRPr sz="2755"/>
            </a:lvl2pPr>
            <a:lvl3pPr marL="1800225" indent="0">
              <a:buNone/>
              <a:defRPr sz="2360"/>
            </a:lvl3pPr>
            <a:lvl4pPr marL="2700020" indent="0">
              <a:buNone/>
              <a:defRPr sz="1970"/>
            </a:lvl4pPr>
            <a:lvl5pPr marL="3600450" indent="0">
              <a:buNone/>
              <a:defRPr sz="1970"/>
            </a:lvl5pPr>
            <a:lvl6pPr marL="4500245" indent="0">
              <a:buNone/>
              <a:defRPr sz="1970"/>
            </a:lvl6pPr>
            <a:lvl7pPr marL="5400040" indent="0">
              <a:buNone/>
              <a:defRPr sz="1970"/>
            </a:lvl7pPr>
            <a:lvl8pPr marL="6300470" indent="0">
              <a:buNone/>
              <a:defRPr sz="1970"/>
            </a:lvl8pPr>
            <a:lvl9pPr marL="7200265" indent="0">
              <a:buNone/>
              <a:defRPr sz="1970"/>
            </a:lvl9pPr>
          </a:lstStyle>
          <a:p>
            <a:pPr lvl="0"/>
            <a:r>
              <a:rPr lang="tr-TR"/>
              <a:t>Asıl metin stillerini düzenle
İkinci düzey
Üçüncü düzey
Dördüncü düzey
Beşinci düzey</a:t>
            </a:r>
            <a:endParaRPr lang="en-US" dirty="0"/>
          </a:p>
        </p:txBody>
      </p:sp>
      <p:sp>
        <p:nvSpPr>
          <p:cNvPr id="5" name="Date Placeholder 4"/>
          <p:cNvSpPr>
            <a:spLocks noGrp="1"/>
          </p:cNvSpPr>
          <p:nvPr>
            <p:ph type="dt" sz="half" idx="10"/>
          </p:nvPr>
        </p:nvSpPr>
        <p:spPr/>
        <p:txBody>
          <a:bodyPr/>
          <a:lstStyle/>
          <a:p>
            <a:fld id="{1F02BC5B-F1E0-F341-ADE6-812A2A29B923}"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1341671"/>
            <a:ext cx="15525572" cy="487083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37546" y="6708326"/>
            <a:ext cx="15525572" cy="15989153"/>
          </a:xfrm>
          <a:prstGeom prst="rect">
            <a:avLst/>
          </a:prstGeom>
        </p:spPr>
        <p:txBody>
          <a:bodyPr vert="horz" lIns="91440" tIns="45720" rIns="91440" bIns="45720" rtlCol="0">
            <a:normAutofit/>
          </a:bodyPr>
          <a:lstStyle/>
          <a:p>
            <a:pPr lvl="0"/>
            <a:r>
              <a:rPr lang="tr-TR"/>
              <a:t>Asıl metin stillerini düzenle
İkinci düzey
Üçüncü düzey
Dördüncü düzey
Beşinci düzey</a:t>
            </a:r>
            <a:endParaRPr lang="en-US" dirty="0"/>
          </a:p>
        </p:txBody>
      </p:sp>
      <p:sp>
        <p:nvSpPr>
          <p:cNvPr id="4" name="Date Placeholder 3"/>
          <p:cNvSpPr>
            <a:spLocks noGrp="1"/>
          </p:cNvSpPr>
          <p:nvPr>
            <p:ph type="dt" sz="half" idx="2"/>
          </p:nvPr>
        </p:nvSpPr>
        <p:spPr>
          <a:xfrm>
            <a:off x="1237546" y="23356649"/>
            <a:ext cx="4050149" cy="1341665"/>
          </a:xfrm>
          <a:prstGeom prst="rect">
            <a:avLst/>
          </a:prstGeom>
        </p:spPr>
        <p:txBody>
          <a:bodyPr vert="horz" lIns="91440" tIns="45720" rIns="91440" bIns="45720" rtlCol="0" anchor="ctr"/>
          <a:lstStyle>
            <a:lvl1pPr algn="l">
              <a:defRPr sz="2360">
                <a:solidFill>
                  <a:schemeClr val="tx1">
                    <a:tint val="75000"/>
                  </a:schemeClr>
                </a:solidFill>
              </a:defRPr>
            </a:lvl1pPr>
          </a:lstStyle>
          <a:p>
            <a:fld id="{1F02BC5B-F1E0-F341-ADE6-812A2A29B923}" type="datetimeFigureOut">
              <a:rPr lang="tr-TR" smtClean="0"/>
              <a:t>21.05.2024</a:t>
            </a:fld>
            <a:endParaRPr lang="tr-TR"/>
          </a:p>
        </p:txBody>
      </p:sp>
      <p:sp>
        <p:nvSpPr>
          <p:cNvPr id="5" name="Footer Placeholder 4"/>
          <p:cNvSpPr>
            <a:spLocks noGrp="1"/>
          </p:cNvSpPr>
          <p:nvPr>
            <p:ph type="ftr" sz="quarter" idx="3"/>
          </p:nvPr>
        </p:nvSpPr>
        <p:spPr>
          <a:xfrm>
            <a:off x="5962720" y="23356649"/>
            <a:ext cx="6075224" cy="1341665"/>
          </a:xfrm>
          <a:prstGeom prst="rect">
            <a:avLst/>
          </a:prstGeom>
        </p:spPr>
        <p:txBody>
          <a:bodyPr vert="horz" lIns="91440" tIns="45720" rIns="91440" bIns="45720" rtlCol="0" anchor="ctr"/>
          <a:lstStyle>
            <a:lvl1pPr algn="ctr">
              <a:defRPr sz="236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2712968" y="23356649"/>
            <a:ext cx="4050149" cy="1341665"/>
          </a:xfrm>
          <a:prstGeom prst="rect">
            <a:avLst/>
          </a:prstGeom>
        </p:spPr>
        <p:txBody>
          <a:bodyPr vert="horz" lIns="91440" tIns="45720" rIns="91440" bIns="45720" rtlCol="0" anchor="ctr"/>
          <a:lstStyle>
            <a:lvl1pPr algn="r">
              <a:defRPr sz="2360">
                <a:solidFill>
                  <a:schemeClr val="tx1">
                    <a:tint val="75000"/>
                  </a:schemeClr>
                </a:solidFill>
              </a:defRPr>
            </a:lvl1pPr>
          </a:lstStyle>
          <a:p>
            <a:fld id="{C50E2394-06B6-5F41-A8DB-9508317C9E8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800225" rtl="0" eaLnBrk="1" latinLnBrk="0" hangingPunct="1">
        <a:lnSpc>
          <a:spcPct val="90000"/>
        </a:lnSpc>
        <a:spcBef>
          <a:spcPct val="0"/>
        </a:spcBef>
        <a:buNone/>
        <a:defRPr sz="8660" kern="1200">
          <a:solidFill>
            <a:schemeClr val="tx1"/>
          </a:solidFill>
          <a:latin typeface="+mj-lt"/>
          <a:ea typeface="+mj-ea"/>
          <a:cs typeface="+mj-cs"/>
        </a:defRPr>
      </a:lvl1pPr>
    </p:titleStyle>
    <p:bodyStyle>
      <a:lvl1pPr marL="450215" indent="-450215" algn="l" defTabSz="1800225" rtl="0" eaLnBrk="1" latinLnBrk="0" hangingPunct="1">
        <a:lnSpc>
          <a:spcPct val="90000"/>
        </a:lnSpc>
        <a:spcBef>
          <a:spcPts val="1970"/>
        </a:spcBef>
        <a:buFont typeface="Arial" panose="020B0604020202020204" pitchFamily="34" charset="0"/>
        <a:buChar char="•"/>
        <a:defRPr sz="5510" kern="1200">
          <a:solidFill>
            <a:schemeClr val="tx1"/>
          </a:solidFill>
          <a:latin typeface="+mn-lt"/>
          <a:ea typeface="+mn-ea"/>
          <a:cs typeface="+mn-cs"/>
        </a:defRPr>
      </a:lvl1pPr>
      <a:lvl2pPr marL="1350010" indent="-450215" algn="l" defTabSz="1800225" rtl="0" eaLnBrk="1" latinLnBrk="0" hangingPunct="1">
        <a:lnSpc>
          <a:spcPct val="90000"/>
        </a:lnSpc>
        <a:spcBef>
          <a:spcPts val="985"/>
        </a:spcBef>
        <a:buFont typeface="Arial" panose="020B0604020202020204" pitchFamily="34" charset="0"/>
        <a:buChar char="•"/>
        <a:defRPr sz="4725" kern="1200">
          <a:solidFill>
            <a:schemeClr val="tx1"/>
          </a:solidFill>
          <a:latin typeface="+mn-lt"/>
          <a:ea typeface="+mn-ea"/>
          <a:cs typeface="+mn-cs"/>
        </a:defRPr>
      </a:lvl2pPr>
      <a:lvl3pPr marL="2249805" indent="-450215" algn="l" defTabSz="1800225" rtl="0" eaLnBrk="1" latinLnBrk="0" hangingPunct="1">
        <a:lnSpc>
          <a:spcPct val="90000"/>
        </a:lnSpc>
        <a:spcBef>
          <a:spcPts val="985"/>
        </a:spcBef>
        <a:buFont typeface="Arial" panose="020B0604020202020204" pitchFamily="34" charset="0"/>
        <a:buChar char="•"/>
        <a:defRPr sz="3935" kern="1200">
          <a:solidFill>
            <a:schemeClr val="tx1"/>
          </a:solidFill>
          <a:latin typeface="+mn-lt"/>
          <a:ea typeface="+mn-ea"/>
          <a:cs typeface="+mn-cs"/>
        </a:defRPr>
      </a:lvl3pPr>
      <a:lvl4pPr marL="3150235" indent="-450215" algn="l" defTabSz="1800225" rtl="0" eaLnBrk="1" latinLnBrk="0" hangingPunct="1">
        <a:lnSpc>
          <a:spcPct val="90000"/>
        </a:lnSpc>
        <a:spcBef>
          <a:spcPts val="985"/>
        </a:spcBef>
        <a:buFont typeface="Arial" panose="020B0604020202020204" pitchFamily="34" charset="0"/>
        <a:buChar char="•"/>
        <a:defRPr sz="3545" kern="1200">
          <a:solidFill>
            <a:schemeClr val="tx1"/>
          </a:solidFill>
          <a:latin typeface="+mn-lt"/>
          <a:ea typeface="+mn-ea"/>
          <a:cs typeface="+mn-cs"/>
        </a:defRPr>
      </a:lvl4pPr>
      <a:lvl5pPr marL="4050030" indent="-450215" algn="l" defTabSz="1800225" rtl="0" eaLnBrk="1" latinLnBrk="0" hangingPunct="1">
        <a:lnSpc>
          <a:spcPct val="90000"/>
        </a:lnSpc>
        <a:spcBef>
          <a:spcPts val="985"/>
        </a:spcBef>
        <a:buFont typeface="Arial" panose="020B0604020202020204" pitchFamily="34" charset="0"/>
        <a:buChar char="•"/>
        <a:defRPr sz="3545" kern="1200">
          <a:solidFill>
            <a:schemeClr val="tx1"/>
          </a:solidFill>
          <a:latin typeface="+mn-lt"/>
          <a:ea typeface="+mn-ea"/>
          <a:cs typeface="+mn-cs"/>
        </a:defRPr>
      </a:lvl5pPr>
      <a:lvl6pPr marL="4950460" indent="-450215" algn="l" defTabSz="1800225" rtl="0" eaLnBrk="1" latinLnBrk="0" hangingPunct="1">
        <a:lnSpc>
          <a:spcPct val="90000"/>
        </a:lnSpc>
        <a:spcBef>
          <a:spcPts val="985"/>
        </a:spcBef>
        <a:buFont typeface="Arial" panose="020B0604020202020204" pitchFamily="34" charset="0"/>
        <a:buChar char="•"/>
        <a:defRPr sz="3545" kern="1200">
          <a:solidFill>
            <a:schemeClr val="tx1"/>
          </a:solidFill>
          <a:latin typeface="+mn-lt"/>
          <a:ea typeface="+mn-ea"/>
          <a:cs typeface="+mn-cs"/>
        </a:defRPr>
      </a:lvl6pPr>
      <a:lvl7pPr marL="5850255" indent="-450215" algn="l" defTabSz="1800225" rtl="0" eaLnBrk="1" latinLnBrk="0" hangingPunct="1">
        <a:lnSpc>
          <a:spcPct val="90000"/>
        </a:lnSpc>
        <a:spcBef>
          <a:spcPts val="985"/>
        </a:spcBef>
        <a:buFont typeface="Arial" panose="020B0604020202020204" pitchFamily="34" charset="0"/>
        <a:buChar char="•"/>
        <a:defRPr sz="3545" kern="1200">
          <a:solidFill>
            <a:schemeClr val="tx1"/>
          </a:solidFill>
          <a:latin typeface="+mn-lt"/>
          <a:ea typeface="+mn-ea"/>
          <a:cs typeface="+mn-cs"/>
        </a:defRPr>
      </a:lvl7pPr>
      <a:lvl8pPr marL="6750050" indent="-450215" algn="l" defTabSz="1800225" rtl="0" eaLnBrk="1" latinLnBrk="0" hangingPunct="1">
        <a:lnSpc>
          <a:spcPct val="90000"/>
        </a:lnSpc>
        <a:spcBef>
          <a:spcPts val="985"/>
        </a:spcBef>
        <a:buFont typeface="Arial" panose="020B0604020202020204" pitchFamily="34" charset="0"/>
        <a:buChar char="•"/>
        <a:defRPr sz="3545" kern="1200">
          <a:solidFill>
            <a:schemeClr val="tx1"/>
          </a:solidFill>
          <a:latin typeface="+mn-lt"/>
          <a:ea typeface="+mn-ea"/>
          <a:cs typeface="+mn-cs"/>
        </a:defRPr>
      </a:lvl8pPr>
      <a:lvl9pPr marL="7650480" indent="-450215" algn="l" defTabSz="1800225" rtl="0" eaLnBrk="1" latinLnBrk="0" hangingPunct="1">
        <a:lnSpc>
          <a:spcPct val="90000"/>
        </a:lnSpc>
        <a:spcBef>
          <a:spcPts val="985"/>
        </a:spcBef>
        <a:buFont typeface="Arial" panose="020B0604020202020204" pitchFamily="34" charset="0"/>
        <a:buChar char="•"/>
        <a:defRPr sz="3545" kern="1200">
          <a:solidFill>
            <a:schemeClr val="tx1"/>
          </a:solidFill>
          <a:latin typeface="+mn-lt"/>
          <a:ea typeface="+mn-ea"/>
          <a:cs typeface="+mn-cs"/>
        </a:defRPr>
      </a:lvl9pPr>
    </p:bodyStyle>
    <p:otherStyle>
      <a:defPPr>
        <a:defRPr lang="en-US"/>
      </a:defPPr>
      <a:lvl1pPr marL="0" algn="l" defTabSz="1800225" rtl="0" eaLnBrk="1" latinLnBrk="0" hangingPunct="1">
        <a:defRPr sz="3545" kern="1200">
          <a:solidFill>
            <a:schemeClr val="tx1"/>
          </a:solidFill>
          <a:latin typeface="+mn-lt"/>
          <a:ea typeface="+mn-ea"/>
          <a:cs typeface="+mn-cs"/>
        </a:defRPr>
      </a:lvl1pPr>
      <a:lvl2pPr marL="899795" algn="l" defTabSz="1800225" rtl="0" eaLnBrk="1" latinLnBrk="0" hangingPunct="1">
        <a:defRPr sz="3545" kern="1200">
          <a:solidFill>
            <a:schemeClr val="tx1"/>
          </a:solidFill>
          <a:latin typeface="+mn-lt"/>
          <a:ea typeface="+mn-ea"/>
          <a:cs typeface="+mn-cs"/>
        </a:defRPr>
      </a:lvl2pPr>
      <a:lvl3pPr marL="1800225" algn="l" defTabSz="1800225" rtl="0" eaLnBrk="1" latinLnBrk="0" hangingPunct="1">
        <a:defRPr sz="3545" kern="1200">
          <a:solidFill>
            <a:schemeClr val="tx1"/>
          </a:solidFill>
          <a:latin typeface="+mn-lt"/>
          <a:ea typeface="+mn-ea"/>
          <a:cs typeface="+mn-cs"/>
        </a:defRPr>
      </a:lvl3pPr>
      <a:lvl4pPr marL="2700020" algn="l" defTabSz="1800225" rtl="0" eaLnBrk="1" latinLnBrk="0" hangingPunct="1">
        <a:defRPr sz="3545" kern="1200">
          <a:solidFill>
            <a:schemeClr val="tx1"/>
          </a:solidFill>
          <a:latin typeface="+mn-lt"/>
          <a:ea typeface="+mn-ea"/>
          <a:cs typeface="+mn-cs"/>
        </a:defRPr>
      </a:lvl4pPr>
      <a:lvl5pPr marL="3600450" algn="l" defTabSz="1800225" rtl="0" eaLnBrk="1" latinLnBrk="0" hangingPunct="1">
        <a:defRPr sz="3545" kern="1200">
          <a:solidFill>
            <a:schemeClr val="tx1"/>
          </a:solidFill>
          <a:latin typeface="+mn-lt"/>
          <a:ea typeface="+mn-ea"/>
          <a:cs typeface="+mn-cs"/>
        </a:defRPr>
      </a:lvl5pPr>
      <a:lvl6pPr marL="4500245" algn="l" defTabSz="1800225" rtl="0" eaLnBrk="1" latinLnBrk="0" hangingPunct="1">
        <a:defRPr sz="3545" kern="1200">
          <a:solidFill>
            <a:schemeClr val="tx1"/>
          </a:solidFill>
          <a:latin typeface="+mn-lt"/>
          <a:ea typeface="+mn-ea"/>
          <a:cs typeface="+mn-cs"/>
        </a:defRPr>
      </a:lvl6pPr>
      <a:lvl7pPr marL="5400040" algn="l" defTabSz="1800225" rtl="0" eaLnBrk="1" latinLnBrk="0" hangingPunct="1">
        <a:defRPr sz="3545" kern="1200">
          <a:solidFill>
            <a:schemeClr val="tx1"/>
          </a:solidFill>
          <a:latin typeface="+mn-lt"/>
          <a:ea typeface="+mn-ea"/>
          <a:cs typeface="+mn-cs"/>
        </a:defRPr>
      </a:lvl7pPr>
      <a:lvl8pPr marL="6300470" algn="l" defTabSz="1800225" rtl="0" eaLnBrk="1" latinLnBrk="0" hangingPunct="1">
        <a:defRPr sz="3545" kern="1200">
          <a:solidFill>
            <a:schemeClr val="tx1"/>
          </a:solidFill>
          <a:latin typeface="+mn-lt"/>
          <a:ea typeface="+mn-ea"/>
          <a:cs typeface="+mn-cs"/>
        </a:defRPr>
      </a:lvl8pPr>
      <a:lvl9pPr marL="7200265" algn="l" defTabSz="1800225" rtl="0" eaLnBrk="1" latinLnBrk="0" hangingPunct="1">
        <a:defRPr sz="35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ikdörtgen 9"/>
          <p:cNvSpPr/>
          <p:nvPr/>
        </p:nvSpPr>
        <p:spPr>
          <a:xfrm>
            <a:off x="3401695" y="285627"/>
            <a:ext cx="11899265" cy="2108181"/>
          </a:xfrm>
          <a:prstGeom prst="rect">
            <a:avLst/>
          </a:prstGeom>
          <a:noFill/>
        </p:spPr>
        <p:txBody>
          <a:bodyPr wrap="square" lIns="76111" tIns="38056" rIns="76111" bIns="38056">
            <a:spAutoFit/>
          </a:bodyPr>
          <a:lstStyle/>
          <a:p>
            <a:pPr algn="ctr"/>
            <a:r>
              <a:rPr lang="en-US" alt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1</a:t>
            </a:r>
            <a:r>
              <a:rPr 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ISTANBUL </a:t>
            </a:r>
            <a:r>
              <a:rPr 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NIŞANTAŞI UNIVERSITY </a:t>
            </a:r>
            <a:endParaRPr 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DATA MINING COURSE PROJECT EXHIBITION</a:t>
            </a:r>
            <a:r>
              <a:rPr lang="en-US" alt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tr-TR"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2024</a:t>
            </a:r>
          </a:p>
        </p:txBody>
      </p:sp>
      <p:sp>
        <p:nvSpPr>
          <p:cNvPr id="15" name="Dikdörtgen 14"/>
          <p:cNvSpPr/>
          <p:nvPr/>
        </p:nvSpPr>
        <p:spPr>
          <a:xfrm>
            <a:off x="6955048" y="2347545"/>
            <a:ext cx="4305992" cy="382270"/>
          </a:xfrm>
          <a:prstGeom prst="rect">
            <a:avLst/>
          </a:prstGeom>
          <a:noFill/>
        </p:spPr>
        <p:txBody>
          <a:bodyPr wrap="square" lIns="76111" tIns="38056" rIns="76111" bIns="38056">
            <a:spAutoFit/>
          </a:bodyPr>
          <a:lstStyle/>
          <a:p>
            <a:pPr algn="ctr"/>
            <a:r>
              <a:rPr lang="en-US" altLang="tr-TR"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30</a:t>
            </a:r>
            <a:r>
              <a:rPr lang="tr-TR"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tr-TR" sz="1665"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MAY</a:t>
            </a:r>
            <a:r>
              <a:rPr lang="tr-TR"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2024</a:t>
            </a:r>
          </a:p>
        </p:txBody>
      </p:sp>
      <p:sp>
        <p:nvSpPr>
          <p:cNvPr id="18" name="Metin kutusu 17"/>
          <p:cNvSpPr txBox="1"/>
          <p:nvPr/>
        </p:nvSpPr>
        <p:spPr>
          <a:xfrm>
            <a:off x="1986497" y="6228658"/>
            <a:ext cx="13917494" cy="783590"/>
          </a:xfrm>
          <a:prstGeom prst="rect">
            <a:avLst/>
          </a:prstGeom>
          <a:noFill/>
        </p:spPr>
        <p:txBody>
          <a:bodyPr wrap="square" rtlCol="0">
            <a:spAutoFit/>
          </a:bodyPr>
          <a:lstStyle/>
          <a:p>
            <a:pPr algn="ctr"/>
            <a:r>
              <a:rPr lang="en-US" altLang="tr-TR" sz="4495" b="1" dirty="0">
                <a:latin typeface="Times New Roman" panose="02020603050405020304" pitchFamily="18" charset="0"/>
                <a:cs typeface="Times New Roman" panose="02020603050405020304" pitchFamily="18" charset="0"/>
              </a:rPr>
              <a:t>ABSTRACT</a:t>
            </a:r>
          </a:p>
        </p:txBody>
      </p:sp>
      <p:sp>
        <p:nvSpPr>
          <p:cNvPr id="20" name="Dikdörtgen 19"/>
          <p:cNvSpPr/>
          <p:nvPr/>
        </p:nvSpPr>
        <p:spPr>
          <a:xfrm>
            <a:off x="693976" y="2658775"/>
            <a:ext cx="16828135" cy="767080"/>
          </a:xfrm>
          <a:prstGeom prst="rect">
            <a:avLst/>
          </a:prstGeom>
          <a:noFill/>
        </p:spPr>
        <p:txBody>
          <a:bodyPr wrap="square" lIns="76111" tIns="38056" rIns="76111" bIns="38056">
            <a:spAutoFit/>
          </a:bodyPr>
          <a:lstStyle/>
          <a:p>
            <a:pPr algn="ctr"/>
            <a:r>
              <a:rPr lang="en-US" sz="4495" b="1" dirty="0">
                <a:ln w="0"/>
                <a:solidFill>
                  <a:srgbClr val="B7215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Renewable Energy Production</a:t>
            </a:r>
            <a:endParaRPr lang="tr-TR" sz="4495" b="1" dirty="0">
              <a:ln w="0"/>
              <a:solidFill>
                <a:srgbClr val="B7215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9" name="Metin kutusu 28"/>
          <p:cNvSpPr txBox="1"/>
          <p:nvPr/>
        </p:nvSpPr>
        <p:spPr>
          <a:xfrm>
            <a:off x="2153734" y="9730793"/>
            <a:ext cx="4801314" cy="784061"/>
          </a:xfrm>
          <a:prstGeom prst="rect">
            <a:avLst/>
          </a:prstGeom>
          <a:noFill/>
        </p:spPr>
        <p:txBody>
          <a:bodyPr wrap="none" rtlCol="0">
            <a:spAutoFit/>
          </a:bodyPr>
          <a:lstStyle/>
          <a:p>
            <a:r>
              <a:rPr lang="en-US" altLang="tr-TR" sz="4495" b="1" dirty="0">
                <a:latin typeface="Times New Roman" panose="02020603050405020304" pitchFamily="18" charset="0"/>
                <a:cs typeface="Times New Roman" panose="02020603050405020304" pitchFamily="18" charset="0"/>
              </a:rPr>
              <a:t>INTRODUCTION</a:t>
            </a:r>
          </a:p>
        </p:txBody>
      </p:sp>
      <p:sp>
        <p:nvSpPr>
          <p:cNvPr id="31" name="Metin kutusu 30"/>
          <p:cNvSpPr txBox="1"/>
          <p:nvPr/>
        </p:nvSpPr>
        <p:spPr>
          <a:xfrm>
            <a:off x="9171627" y="9404202"/>
            <a:ext cx="8379138" cy="784061"/>
          </a:xfrm>
          <a:prstGeom prst="rect">
            <a:avLst/>
          </a:prstGeom>
          <a:noFill/>
        </p:spPr>
        <p:txBody>
          <a:bodyPr wrap="square" rtlCol="0">
            <a:spAutoFit/>
          </a:bodyPr>
          <a:lstStyle/>
          <a:p>
            <a:r>
              <a:rPr lang="tr-TR" sz="4495" b="1" dirty="0">
                <a:latin typeface="Times New Roman" panose="02020603050405020304" pitchFamily="18" charset="0"/>
                <a:cs typeface="Times New Roman" panose="02020603050405020304" pitchFamily="18" charset="0"/>
              </a:rPr>
              <a:t>MATERIALS AND METHODS</a:t>
            </a:r>
          </a:p>
        </p:txBody>
      </p:sp>
      <p:sp>
        <p:nvSpPr>
          <p:cNvPr id="37" name="Metin kutusu 36"/>
          <p:cNvSpPr txBox="1"/>
          <p:nvPr/>
        </p:nvSpPr>
        <p:spPr>
          <a:xfrm>
            <a:off x="2847340" y="18107303"/>
            <a:ext cx="12153265" cy="784061"/>
          </a:xfrm>
          <a:prstGeom prst="rect">
            <a:avLst/>
          </a:prstGeom>
          <a:noFill/>
        </p:spPr>
        <p:txBody>
          <a:bodyPr wrap="square" rtlCol="0">
            <a:spAutoFit/>
          </a:bodyPr>
          <a:lstStyle/>
          <a:p>
            <a:r>
              <a:rPr lang="tr-TR" sz="4495" b="1" dirty="0">
                <a:latin typeface="Times New Roman" panose="02020603050405020304" pitchFamily="18" charset="0"/>
                <a:cs typeface="Times New Roman" panose="02020603050405020304" pitchFamily="18" charset="0"/>
              </a:rPr>
              <a:t>CONCLUSION AND RECOMMENDATIONS</a:t>
            </a:r>
          </a:p>
        </p:txBody>
      </p:sp>
      <p:sp>
        <p:nvSpPr>
          <p:cNvPr id="2" name="Metin kutusu 1"/>
          <p:cNvSpPr txBox="1"/>
          <p:nvPr/>
        </p:nvSpPr>
        <p:spPr>
          <a:xfrm>
            <a:off x="6747143" y="3622035"/>
            <a:ext cx="4730847" cy="784061"/>
          </a:xfrm>
          <a:prstGeom prst="rect">
            <a:avLst/>
          </a:prstGeom>
          <a:noFill/>
        </p:spPr>
        <p:txBody>
          <a:bodyPr wrap="none" rtlCol="0">
            <a:spAutoFit/>
          </a:bodyPr>
          <a:lstStyle/>
          <a:p>
            <a:pPr algn="l"/>
            <a:r>
              <a:rPr lang="tr-TR" sz="4495" b="1" dirty="0">
                <a:latin typeface="Times New Roman" panose="02020603050405020304" pitchFamily="18" charset="0"/>
                <a:cs typeface="Times New Roman" panose="02020603050405020304" pitchFamily="18" charset="0"/>
              </a:rPr>
              <a:t>PROJECT TEAM</a:t>
            </a:r>
          </a:p>
        </p:txBody>
      </p:sp>
      <p:sp>
        <p:nvSpPr>
          <p:cNvPr id="30" name="9 Yuvarlatılmış Dikdörtgen"/>
          <p:cNvSpPr/>
          <p:nvPr/>
        </p:nvSpPr>
        <p:spPr>
          <a:xfrm>
            <a:off x="339725" y="6144260"/>
            <a:ext cx="17211040" cy="281622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b="1" kern="0" dirty="0">
              <a:solidFill>
                <a:srgbClr val="000000"/>
              </a:solidFill>
              <a:latin typeface="Times New Roman" panose="02020603050405020304" pitchFamily="18" charset="0"/>
              <a:cs typeface="Times New Roman" panose="02020603050405020304" pitchFamily="18" charset="0"/>
            </a:endParaRPr>
          </a:p>
        </p:txBody>
      </p:sp>
      <p:sp>
        <p:nvSpPr>
          <p:cNvPr id="16" name="9 Yuvarlatılmış Dikdörtgen"/>
          <p:cNvSpPr/>
          <p:nvPr/>
        </p:nvSpPr>
        <p:spPr>
          <a:xfrm>
            <a:off x="339725" y="3552190"/>
            <a:ext cx="17211040" cy="248602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Times New Roman" panose="02020603050405020304" pitchFamily="18" charset="0"/>
              <a:cs typeface="Times New Roman" panose="02020603050405020304" pitchFamily="18" charset="0"/>
            </a:endParaRPr>
          </a:p>
        </p:txBody>
      </p:sp>
      <p:sp>
        <p:nvSpPr>
          <p:cNvPr id="4" name="Metin kutusu 3"/>
          <p:cNvSpPr txBox="1"/>
          <p:nvPr/>
        </p:nvSpPr>
        <p:spPr>
          <a:xfrm>
            <a:off x="622935" y="7104234"/>
            <a:ext cx="16774518" cy="1323439"/>
          </a:xfrm>
          <a:prstGeom prst="rect">
            <a:avLst/>
          </a:prstGeom>
          <a:noFill/>
        </p:spPr>
        <p:txBody>
          <a:bodyPr wrap="square" rtlCol="0">
            <a:spAutoFit/>
          </a:bodyPr>
          <a:lstStyle/>
          <a:p>
            <a:pPr algn="just"/>
            <a:r>
              <a:rPr lang="en-US" sz="2000" dirty="0"/>
              <a:t>The study investigates energy consumption and production trends across five countries—United States, China, Democratic Republic of Congo, Russia, and Turkey—focusing on renewable energy adoption. Using data mining techniques, the report predicts hydro energy production through linear regression and categorizes countries based on hydro energy patterns using K-Means clustering. Notably, the United Nations’ Sustainable Development Goal 7 (Affordable and Clean Energy) guides this analysis. Results reveal varying prediction accuracy and distinct hydro energy production characteristics among the countries.</a:t>
            </a:r>
            <a:endParaRPr lang="tr-TR" sz="2000" dirty="0"/>
          </a:p>
        </p:txBody>
      </p:sp>
      <p:sp>
        <p:nvSpPr>
          <p:cNvPr id="21" name="9 Yuvarlatılmış Dikdörtgen"/>
          <p:cNvSpPr/>
          <p:nvPr/>
        </p:nvSpPr>
        <p:spPr>
          <a:xfrm>
            <a:off x="403860" y="9058274"/>
            <a:ext cx="8199438" cy="893202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Times New Roman" panose="02020603050405020304" pitchFamily="18" charset="0"/>
              <a:cs typeface="Times New Roman" panose="02020603050405020304" pitchFamily="18" charset="0"/>
            </a:endParaRPr>
          </a:p>
        </p:txBody>
      </p:sp>
      <p:sp>
        <p:nvSpPr>
          <p:cNvPr id="22" name="9 Yuvarlatılmış Dikdörtgen"/>
          <p:cNvSpPr/>
          <p:nvPr/>
        </p:nvSpPr>
        <p:spPr>
          <a:xfrm>
            <a:off x="8782998" y="9060179"/>
            <a:ext cx="8767767" cy="893012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Times New Roman" panose="02020603050405020304" pitchFamily="18" charset="0"/>
              <a:cs typeface="Times New Roman" panose="02020603050405020304" pitchFamily="18" charset="0"/>
            </a:endParaRPr>
          </a:p>
        </p:txBody>
      </p:sp>
      <p:sp>
        <p:nvSpPr>
          <p:cNvPr id="23" name="9 Yuvarlatılmış Dikdörtgen"/>
          <p:cNvSpPr/>
          <p:nvPr/>
        </p:nvSpPr>
        <p:spPr>
          <a:xfrm>
            <a:off x="511810" y="18922718"/>
            <a:ext cx="17038955" cy="3722651"/>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Times New Roman" panose="02020603050405020304" pitchFamily="18" charset="0"/>
              <a:cs typeface="Times New Roman" panose="02020603050405020304" pitchFamily="18" charset="0"/>
            </a:endParaRPr>
          </a:p>
        </p:txBody>
      </p:sp>
      <p:sp>
        <p:nvSpPr>
          <p:cNvPr id="8" name="Metin kutusu 7"/>
          <p:cNvSpPr txBox="1"/>
          <p:nvPr/>
        </p:nvSpPr>
        <p:spPr>
          <a:xfrm>
            <a:off x="874062" y="10890332"/>
            <a:ext cx="7259034" cy="5324535"/>
          </a:xfrm>
          <a:prstGeom prst="rect">
            <a:avLst/>
          </a:prstGeom>
          <a:noFill/>
        </p:spPr>
        <p:txBody>
          <a:bodyPr wrap="square" rtlCol="0">
            <a:spAutoFit/>
          </a:bodyPr>
          <a:lstStyle/>
          <a:p>
            <a:pPr algn="just" defTabSz="787400">
              <a:defRPr sz="1800" b="0" i="0" u="none" strike="noStrike" kern="0" cap="none" spc="0" baseline="0">
                <a:solidFill>
                  <a:srgbClr val="000000"/>
                </a:solidFill>
                <a:uFillTx/>
              </a:defRPr>
            </a:pPr>
            <a:r>
              <a:rPr lang="en-US" sz="2000" dirty="0">
                <a:latin typeface="Times New Roman" panose="02020603050405020304" pitchFamily="18" charset="0"/>
                <a:cs typeface="Times New Roman" panose="02020603050405020304" pitchFamily="18" charset="0"/>
              </a:rPr>
              <a:t>The report delves into the importance of energy in powering essential aspects of modern life, such as lighting, transportation, and heating. It primarily examines global energy production and consumption trends, with a focus on clean energy initiatives in various countries. Additionally, it discusses pollution-related death rates, public awareness, and changes in individual energy consumption from 1985 to 2023. The report aims to highlight differences in energy usage among selected countries while assessing their progress towards adopting renewable energy sources.</a:t>
            </a:r>
            <a:endParaRPr lang="en-US" sz="2000" kern="0" dirty="0">
              <a:latin typeface="Times New Roman" panose="02020603050405020304" pitchFamily="18" charset="0"/>
              <a:cs typeface="Times New Roman" panose="02020603050405020304" pitchFamily="18" charset="0"/>
            </a:endParaRPr>
          </a:p>
          <a:p>
            <a:pPr algn="just" defTabSz="787400">
              <a:defRPr sz="1800" b="0" i="0" u="none" strike="noStrike" kern="0" cap="none" spc="0" baseline="0">
                <a:solidFill>
                  <a:srgbClr val="000000"/>
                </a:solidFill>
                <a:uFillTx/>
              </a:defRPr>
            </a:pPr>
            <a:br>
              <a:rPr lang="en-US" sz="2000" dirty="0">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By selecting five countries, the United States, China, the Democratic Republic of Congo, Russia, and Turkey, the report aims to highlight the divergence in consumption and production rates of energy and how each country tends to obtain renewable energy. This examination is conducted under the light of one of the United Nations' 17 Sustainable Development Goals, specifically Goal 7: Affordable and Clean Energy</a:t>
            </a:r>
            <a:endParaRPr lang="tr-TR" sz="2000" kern="0" dirty="0">
              <a:latin typeface="Times New Roman" panose="02020603050405020304" pitchFamily="18" charset="0"/>
              <a:cs typeface="Times New Roman" panose="02020603050405020304" pitchFamily="18" charset="0"/>
            </a:endParaRPr>
          </a:p>
        </p:txBody>
      </p:sp>
      <p:sp>
        <p:nvSpPr>
          <p:cNvPr id="9" name="Metin kutusu 8"/>
          <p:cNvSpPr txBox="1"/>
          <p:nvPr/>
        </p:nvSpPr>
        <p:spPr>
          <a:xfrm>
            <a:off x="9000331" y="10277958"/>
            <a:ext cx="8304446" cy="8348439"/>
          </a:xfrm>
          <a:prstGeom prst="rect">
            <a:avLst/>
          </a:prstGeom>
          <a:noFill/>
        </p:spPr>
        <p:txBody>
          <a:bodyPr wrap="square" rtlCol="0">
            <a:spAutoFit/>
          </a:bodyPr>
          <a:lstStyle/>
          <a:p>
            <a:pPr algn="just"/>
            <a:r>
              <a:rPr lang="en-US" sz="1850" dirty="0">
                <a:latin typeface="Times New Roman" panose="02020603050405020304" pitchFamily="18" charset="0"/>
                <a:cs typeface="Times New Roman" panose="02020603050405020304" pitchFamily="18" charset="0"/>
              </a:rPr>
              <a:t>In this study, we utilized data mining techniques to predict hydro energy production and classify countries based on their hydro energy production patterns.</a:t>
            </a:r>
          </a:p>
          <a:p>
            <a:pPr algn="just"/>
            <a:endParaRPr lang="en-US" sz="1850" dirty="0">
              <a:latin typeface="Times New Roman" panose="02020603050405020304" pitchFamily="18" charset="0"/>
              <a:cs typeface="Times New Roman" panose="02020603050405020304" pitchFamily="18" charset="0"/>
            </a:endParaRPr>
          </a:p>
          <a:p>
            <a:pPr algn="l"/>
            <a:r>
              <a:rPr lang="en-US" sz="1850" dirty="0">
                <a:latin typeface="Times New Roman" panose="02020603050405020304" pitchFamily="18" charset="0"/>
                <a:cs typeface="Times New Roman" panose="02020603050405020304" pitchFamily="18" charset="0"/>
              </a:rPr>
              <a:t>1- </a:t>
            </a:r>
            <a:r>
              <a:rPr lang="en-US" sz="1850" b="1" dirty="0">
                <a:latin typeface="Times New Roman" panose="02020603050405020304" pitchFamily="18" charset="0"/>
                <a:cs typeface="Times New Roman" panose="02020603050405020304" pitchFamily="18" charset="0"/>
              </a:rPr>
              <a:t>Forecasting (linear regression) Hydro Energy Production:</a:t>
            </a:r>
          </a:p>
          <a:p>
            <a:pPr algn="l"/>
            <a:r>
              <a:rPr lang="en-US" sz="1850" dirty="0">
                <a:latin typeface="Times New Roman" panose="02020603050405020304" pitchFamily="18" charset="0"/>
                <a:cs typeface="Times New Roman" panose="02020603050405020304" pitchFamily="18" charset="0"/>
              </a:rPr>
              <a:t>We used a linear regression model to predict future hydro energy production, with population and per capita energy consumption as predictors. The dataset was divided into 60% for training and 30% for testing.</a:t>
            </a:r>
          </a:p>
          <a:p>
            <a:pPr algn="l"/>
            <a:r>
              <a:rPr lang="en-US" sz="1850" b="1" dirty="0">
                <a:latin typeface="Times New Roman" panose="02020603050405020304" pitchFamily="18" charset="0"/>
                <a:cs typeface="Times New Roman" panose="02020603050405020304" pitchFamily="18" charset="0"/>
              </a:rPr>
              <a:t>Evaluation point:</a:t>
            </a: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Congo: MSE = 0.000601967345567091 </a:t>
            </a:r>
            <a:r>
              <a:rPr lang="en-US" sz="1850" dirty="0" err="1">
                <a:latin typeface="Times New Roman" panose="02020603050405020304" pitchFamily="18" charset="0"/>
                <a:cs typeface="Times New Roman" panose="02020603050405020304" pitchFamily="18" charset="0"/>
              </a:rPr>
              <a:t>TWh</a:t>
            </a:r>
            <a:endParaRPr lang="en-US" sz="185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Turkey: MSE = 369.6665475062212 </a:t>
            </a:r>
            <a:r>
              <a:rPr lang="en-US" sz="1850" dirty="0" err="1">
                <a:latin typeface="Times New Roman" panose="02020603050405020304" pitchFamily="18" charset="0"/>
                <a:cs typeface="Times New Roman" panose="02020603050405020304" pitchFamily="18" charset="0"/>
              </a:rPr>
              <a:t>TWh</a:t>
            </a:r>
            <a:endParaRPr lang="en-US" sz="185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Russia: MSE = 108.4472268609678 </a:t>
            </a:r>
            <a:r>
              <a:rPr lang="en-US" sz="1850" dirty="0" err="1">
                <a:latin typeface="Times New Roman" panose="02020603050405020304" pitchFamily="18" charset="0"/>
                <a:cs typeface="Times New Roman" panose="02020603050405020304" pitchFamily="18" charset="0"/>
              </a:rPr>
              <a:t>TWh</a:t>
            </a:r>
            <a:endParaRPr lang="en-US" sz="185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China: MSE = 119783.94651730628 </a:t>
            </a:r>
            <a:r>
              <a:rPr lang="en-US" sz="1850" dirty="0" err="1">
                <a:latin typeface="Times New Roman" panose="02020603050405020304" pitchFamily="18" charset="0"/>
                <a:cs typeface="Times New Roman" panose="02020603050405020304" pitchFamily="18" charset="0"/>
              </a:rPr>
              <a:t>TWh</a:t>
            </a:r>
            <a:endParaRPr lang="en-US" sz="185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United States: MSE = 4494.668659011812 </a:t>
            </a:r>
            <a:r>
              <a:rPr lang="en-US" sz="1850" dirty="0" err="1">
                <a:latin typeface="Times New Roman" panose="02020603050405020304" pitchFamily="18" charset="0"/>
                <a:cs typeface="Times New Roman" panose="02020603050405020304" pitchFamily="18" charset="0"/>
              </a:rPr>
              <a:t>TWh</a:t>
            </a:r>
            <a:endParaRPr lang="en-US" sz="1850" dirty="0">
              <a:latin typeface="Times New Roman" panose="02020603050405020304" pitchFamily="18" charset="0"/>
              <a:cs typeface="Times New Roman" panose="02020603050405020304" pitchFamily="18" charset="0"/>
            </a:endParaRPr>
          </a:p>
          <a:p>
            <a:pPr algn="l"/>
            <a:endParaRPr lang="en-US" sz="1850" dirty="0">
              <a:latin typeface="Times New Roman" panose="02020603050405020304" pitchFamily="18" charset="0"/>
              <a:cs typeface="Times New Roman" panose="02020603050405020304" pitchFamily="18" charset="0"/>
            </a:endParaRPr>
          </a:p>
          <a:p>
            <a:pPr algn="l"/>
            <a:r>
              <a:rPr lang="en-US" sz="1850" dirty="0">
                <a:latin typeface="Times New Roman" panose="02020603050405020304" pitchFamily="18" charset="0"/>
                <a:cs typeface="Times New Roman" panose="02020603050405020304" pitchFamily="18" charset="0"/>
              </a:rPr>
              <a:t>2- </a:t>
            </a:r>
            <a:r>
              <a:rPr lang="en-US" sz="1850" b="1" dirty="0">
                <a:latin typeface="Times New Roman" panose="02020603050405020304" pitchFamily="18" charset="0"/>
                <a:cs typeface="Times New Roman" panose="02020603050405020304" pitchFamily="18" charset="0"/>
              </a:rPr>
              <a:t>k-means Clustering Analysis:</a:t>
            </a:r>
          </a:p>
          <a:p>
            <a:pPr algn="l"/>
            <a:r>
              <a:rPr lang="en-US" sz="1850" dirty="0">
                <a:latin typeface="Times New Roman" panose="02020603050405020304" pitchFamily="18" charset="0"/>
                <a:cs typeface="Times New Roman" panose="02020603050405020304" pitchFamily="18" charset="0"/>
              </a:rPr>
              <a:t>To identify similarities among countries based on hydro energy production characteristics, we applied the K-Means clustering algorithm with 𝑘=3k=3. The clustering aimed to categorize countries into three distinct groups.</a:t>
            </a:r>
            <a:br>
              <a:rPr lang="en-US" sz="1850" dirty="0">
                <a:latin typeface="Times New Roman" panose="02020603050405020304" pitchFamily="18" charset="0"/>
                <a:cs typeface="Times New Roman" panose="02020603050405020304" pitchFamily="18" charset="0"/>
              </a:rPr>
            </a:br>
            <a:r>
              <a:rPr lang="en-US" sz="1850" b="1" dirty="0">
                <a:latin typeface="Times New Roman" panose="02020603050405020304" pitchFamily="18" charset="0"/>
                <a:cs typeface="Times New Roman" panose="02020603050405020304" pitchFamily="18" charset="0"/>
              </a:rPr>
              <a:t>Evaluation matrices:</a:t>
            </a: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Inertia: 270539.6114911528, indicating a moderate level of compactness within clusters.</a:t>
            </a: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Silhouette Score: 0.4827845130479176, suggesting reasonably well-defined clusters with good separation.</a:t>
            </a:r>
          </a:p>
          <a:p>
            <a:pPr algn="l">
              <a:buFont typeface="Arial" panose="020B0604020202020204" pitchFamily="34" charset="0"/>
              <a:buChar char="•"/>
            </a:pPr>
            <a:r>
              <a:rPr lang="en-US" sz="1850" dirty="0">
                <a:latin typeface="Times New Roman" panose="02020603050405020304" pitchFamily="18" charset="0"/>
                <a:cs typeface="Times New Roman" panose="02020603050405020304" pitchFamily="18" charset="0"/>
              </a:rPr>
              <a:t>Davies-Bouldin Index: 0.28525803757558893, implying well-separated clusters with a good overall structure.</a:t>
            </a:r>
          </a:p>
          <a:p>
            <a:endParaRPr lang="en-US" sz="1850" dirty="0">
              <a:latin typeface="Times New Roman" panose="02020603050405020304" pitchFamily="18" charset="0"/>
              <a:cs typeface="Times New Roman" panose="02020603050405020304" pitchFamily="18" charset="0"/>
            </a:endParaRPr>
          </a:p>
          <a:p>
            <a:br>
              <a:rPr lang="en-US" sz="1850" dirty="0">
                <a:latin typeface="Times New Roman" panose="02020603050405020304" pitchFamily="18" charset="0"/>
                <a:cs typeface="Times New Roman" panose="02020603050405020304" pitchFamily="18" charset="0"/>
              </a:rPr>
            </a:br>
            <a:endParaRPr lang="tr-TR" sz="1850" dirty="0">
              <a:latin typeface="Times New Roman" panose="02020603050405020304" pitchFamily="18" charset="0"/>
              <a:cs typeface="Times New Roman" panose="02020603050405020304" pitchFamily="18" charset="0"/>
            </a:endParaRPr>
          </a:p>
        </p:txBody>
      </p:sp>
      <p:sp>
        <p:nvSpPr>
          <p:cNvPr id="11" name="Metin kutusu 10"/>
          <p:cNvSpPr txBox="1"/>
          <p:nvPr/>
        </p:nvSpPr>
        <p:spPr>
          <a:xfrm>
            <a:off x="720685" y="18954071"/>
            <a:ext cx="9838564" cy="3822630"/>
          </a:xfrm>
          <a:prstGeom prst="rect">
            <a:avLst/>
          </a:prstGeom>
          <a:noFill/>
        </p:spPr>
        <p:txBody>
          <a:bodyPr wrap="square" rtlCol="0">
            <a:noAutofit/>
          </a:bodyPr>
          <a:lstStyle/>
          <a:p>
            <a:pPr algn="just"/>
            <a:br>
              <a:rPr lang="en-US" sz="1850" dirty="0">
                <a:latin typeface="Times New Roman" panose="02020603050405020304" pitchFamily="18" charset="0"/>
                <a:cs typeface="Times New Roman" panose="02020603050405020304" pitchFamily="18" charset="0"/>
              </a:rPr>
            </a:br>
            <a:r>
              <a:rPr lang="en-US" sz="1850" dirty="0">
                <a:latin typeface="Times New Roman" panose="02020603050405020304" pitchFamily="18" charset="0"/>
                <a:cs typeface="Times New Roman" panose="02020603050405020304" pitchFamily="18" charset="0"/>
              </a:rPr>
              <a:t>The report examines the differences in energy consumption and production rates among five countries— the United States, China, the Democratic Republic of Congo, Russia, and Turkey—highlighting their approaches to renewable energy under the United Nations' Sustainable Development Goal 7: Affordable and Clean Energy. Using data mining techniques, the study employs a linear regression model to forecast hydro energy production based on population and per capita consumption, and a K-Means clustering algorithm to categorize countries by their hydro energy production patterns. The linear regression model showed varying prediction accuracy, with the Mean Squared Error ranging from very low for Congo to extremely high for China. The K-Means clustering analysis, with three clusters, revealed distinct groupings with moderate compactness and good separation, indicating varied hydro energy production characteristics among the countries.</a:t>
            </a:r>
            <a:endParaRPr lang="tr-TR" sz="1850" dirty="0">
              <a:latin typeface="Times New Roman" panose="02020603050405020304" pitchFamily="18" charset="0"/>
              <a:cs typeface="Times New Roman" panose="02020603050405020304" pitchFamily="18" charset="0"/>
            </a:endParaRPr>
          </a:p>
        </p:txBody>
      </p:sp>
      <p:sp>
        <p:nvSpPr>
          <p:cNvPr id="12" name="Metin kutusu 11"/>
          <p:cNvSpPr txBox="1"/>
          <p:nvPr/>
        </p:nvSpPr>
        <p:spPr>
          <a:xfrm>
            <a:off x="776247" y="4505622"/>
            <a:ext cx="8599794" cy="807720"/>
          </a:xfrm>
          <a:prstGeom prst="rect">
            <a:avLst/>
          </a:prstGeom>
          <a:noFill/>
        </p:spPr>
        <p:txBody>
          <a:bodyPr wrap="square" rtlCol="0">
            <a:spAutoFit/>
          </a:bodyPr>
          <a:lstStyle/>
          <a:p>
            <a:r>
              <a:rPr lang="tr-TR" sz="2330" dirty="0">
                <a:latin typeface="Times New Roman" panose="02020603050405020304" pitchFamily="18" charset="0"/>
                <a:cs typeface="Times New Roman" panose="02020603050405020304" pitchFamily="18" charset="0"/>
              </a:rPr>
              <a:t>Name surname:</a:t>
            </a:r>
            <a:r>
              <a:rPr lang="en-US" sz="2330" dirty="0">
                <a:latin typeface="Times New Roman" panose="02020603050405020304" pitchFamily="18" charset="0"/>
                <a:cs typeface="Times New Roman" panose="02020603050405020304" pitchFamily="18" charset="0"/>
              </a:rPr>
              <a:t> Abdelrahman Elorabi - 20202022103</a:t>
            </a:r>
            <a:endParaRPr lang="tr-TR" sz="2330" dirty="0">
              <a:latin typeface="Times New Roman" panose="02020603050405020304" pitchFamily="18" charset="0"/>
              <a:cs typeface="Times New Roman" panose="02020603050405020304" pitchFamily="18" charset="0"/>
            </a:endParaRPr>
          </a:p>
          <a:p>
            <a:r>
              <a:rPr lang="tr-TR" sz="2330" dirty="0">
                <a:latin typeface="Times New Roman" panose="02020603050405020304" pitchFamily="18" charset="0"/>
                <a:cs typeface="Times New Roman" panose="02020603050405020304" pitchFamily="18" charset="0"/>
              </a:rPr>
              <a:t>Name surname</a:t>
            </a:r>
            <a:r>
              <a:rPr lang="en-US" sz="2330" dirty="0">
                <a:latin typeface="Times New Roman" panose="02020603050405020304" pitchFamily="18" charset="0"/>
                <a:cs typeface="Times New Roman" panose="02020603050405020304" pitchFamily="18" charset="0"/>
              </a:rPr>
              <a:t>: Youssef Hassan - 20212022103</a:t>
            </a:r>
            <a:endParaRPr lang="tr-TR" sz="2330" dirty="0">
              <a:latin typeface="Times New Roman" panose="02020603050405020304" pitchFamily="18" charset="0"/>
              <a:cs typeface="Times New Roman" panose="02020603050405020304" pitchFamily="18" charset="0"/>
            </a:endParaRPr>
          </a:p>
        </p:txBody>
      </p:sp>
      <p:sp>
        <p:nvSpPr>
          <p:cNvPr id="25" name="Metin kutusu 24"/>
          <p:cNvSpPr txBox="1"/>
          <p:nvPr/>
        </p:nvSpPr>
        <p:spPr>
          <a:xfrm>
            <a:off x="6842880" y="5460786"/>
            <a:ext cx="4749570" cy="450893"/>
          </a:xfrm>
          <a:prstGeom prst="rect">
            <a:avLst/>
          </a:prstGeom>
          <a:noFill/>
        </p:spPr>
        <p:txBody>
          <a:bodyPr wrap="none" rtlCol="0">
            <a:spAutoFit/>
          </a:bodyPr>
          <a:lstStyle/>
          <a:p>
            <a:pPr algn="l"/>
            <a:r>
              <a:rPr lang="tr-TR" sz="2330" dirty="0">
                <a:latin typeface="Times New Roman" panose="02020603050405020304" pitchFamily="18" charset="0"/>
                <a:cs typeface="Times New Roman" panose="02020603050405020304" pitchFamily="18" charset="0"/>
              </a:rPr>
              <a:t>Project </a:t>
            </a:r>
            <a:r>
              <a:rPr lang="en-US" altLang="tr-TR" sz="2330" dirty="0">
                <a:latin typeface="Times New Roman" panose="02020603050405020304" pitchFamily="18" charset="0"/>
                <a:cs typeface="Times New Roman" panose="02020603050405020304" pitchFamily="18" charset="0"/>
              </a:rPr>
              <a:t>Supervisor</a:t>
            </a:r>
            <a:r>
              <a:rPr lang="tr-TR" sz="2330" dirty="0">
                <a:latin typeface="Times New Roman" panose="02020603050405020304" pitchFamily="18" charset="0"/>
                <a:cs typeface="Times New Roman" panose="02020603050405020304" pitchFamily="18" charset="0"/>
              </a:rPr>
              <a:t>:</a:t>
            </a:r>
            <a:r>
              <a:rPr lang="en-US" sz="2330" dirty="0">
                <a:latin typeface="Times New Roman" panose="02020603050405020304" pitchFamily="18" charset="0"/>
                <a:cs typeface="Times New Roman" panose="02020603050405020304" pitchFamily="18" charset="0"/>
              </a:rPr>
              <a:t> Dr.</a:t>
            </a:r>
            <a:r>
              <a:rPr lang="ar-EG" sz="2330" dirty="0">
                <a:latin typeface="Times New Roman" panose="02020603050405020304" pitchFamily="18" charset="0"/>
                <a:cs typeface="Times New Roman" panose="02020603050405020304" pitchFamily="18" charset="0"/>
              </a:rPr>
              <a:t> </a:t>
            </a:r>
            <a:r>
              <a:rPr lang="en-US" sz="2330" dirty="0" err="1">
                <a:latin typeface="Times New Roman" panose="02020603050405020304" pitchFamily="18" charset="0"/>
                <a:cs typeface="Times New Roman" panose="02020603050405020304" pitchFamily="18" charset="0"/>
              </a:rPr>
              <a:t>Nesibe</a:t>
            </a:r>
            <a:r>
              <a:rPr lang="en-US" sz="2330" dirty="0">
                <a:latin typeface="Times New Roman" panose="02020603050405020304" pitchFamily="18" charset="0"/>
                <a:cs typeface="Times New Roman" panose="02020603050405020304" pitchFamily="18" charset="0"/>
              </a:rPr>
              <a:t> Manav</a:t>
            </a:r>
            <a:endParaRPr lang="tr-TR" sz="2330" dirty="0">
              <a:latin typeface="Times New Roman" panose="02020603050405020304" pitchFamily="18" charset="0"/>
              <a:cs typeface="Times New Roman" panose="02020603050405020304" pitchFamily="18" charset="0"/>
            </a:endParaRPr>
          </a:p>
        </p:txBody>
      </p:sp>
      <p:sp>
        <p:nvSpPr>
          <p:cNvPr id="13" name="Metin kutusu 12"/>
          <p:cNvSpPr txBox="1"/>
          <p:nvPr/>
        </p:nvSpPr>
        <p:spPr>
          <a:xfrm>
            <a:off x="10495280" y="4499609"/>
            <a:ext cx="6261885" cy="450893"/>
          </a:xfrm>
          <a:prstGeom prst="rect">
            <a:avLst/>
          </a:prstGeom>
          <a:noFill/>
        </p:spPr>
        <p:txBody>
          <a:bodyPr wrap="square" rtlCol="0">
            <a:spAutoFit/>
          </a:bodyPr>
          <a:lstStyle/>
          <a:p>
            <a:r>
              <a:rPr lang="tr-TR" sz="2330" dirty="0">
                <a:latin typeface="Times New Roman" panose="02020603050405020304" pitchFamily="18" charset="0"/>
                <a:cs typeface="Times New Roman" panose="02020603050405020304" pitchFamily="18" charset="0"/>
              </a:rPr>
              <a:t>Name surname:</a:t>
            </a:r>
            <a:r>
              <a:rPr lang="en-US" sz="2330" dirty="0">
                <a:latin typeface="Times New Roman" panose="02020603050405020304" pitchFamily="18" charset="0"/>
                <a:cs typeface="Times New Roman" panose="02020603050405020304" pitchFamily="18" charset="0"/>
              </a:rPr>
              <a:t> Ahmad Al-Hashmi - 20202022115</a:t>
            </a:r>
            <a:endParaRPr lang="tr-TR" sz="2330" dirty="0">
              <a:latin typeface="Times New Roman" panose="02020603050405020304" pitchFamily="18" charset="0"/>
              <a:cs typeface="Times New Roman" panose="02020603050405020304" pitchFamily="18" charset="0"/>
            </a:endParaRPr>
          </a:p>
        </p:txBody>
      </p:sp>
      <p:sp>
        <p:nvSpPr>
          <p:cNvPr id="14" name="Metin kutusu 13"/>
          <p:cNvSpPr txBox="1"/>
          <p:nvPr/>
        </p:nvSpPr>
        <p:spPr>
          <a:xfrm>
            <a:off x="622935" y="23459033"/>
            <a:ext cx="16267430" cy="895985"/>
          </a:xfrm>
          <a:prstGeom prst="rect">
            <a:avLst/>
          </a:prstGeom>
          <a:noFill/>
        </p:spPr>
        <p:txBody>
          <a:bodyPr wrap="square" rtlCol="0">
            <a:noAutofit/>
          </a:bodyPr>
          <a:lstStyle/>
          <a:p>
            <a:r>
              <a:rPr lang="en-US" sz="2000" dirty="0">
                <a:latin typeface="Times New Roman" panose="02020603050405020304" pitchFamily="18" charset="0"/>
                <a:cs typeface="Times New Roman" panose="02020603050405020304" pitchFamily="18" charset="0"/>
              </a:rPr>
              <a:t>1- Evaluation of renewable energy policies in Turkey with sectoral electricity demand forecasting </a:t>
            </a:r>
            <a:r>
              <a:rPr lang="en-US" sz="2000" dirty="0" err="1">
                <a:latin typeface="Times New Roman" panose="02020603050405020304" pitchFamily="18" charset="0"/>
                <a:cs typeface="Times New Roman" panose="02020603050405020304" pitchFamily="18" charset="0"/>
              </a:rPr>
              <a:t>Fatih</a:t>
            </a:r>
            <a:r>
              <a:rPr lang="en-US" sz="2000" dirty="0">
                <a:latin typeface="Times New Roman" panose="02020603050405020304" pitchFamily="18" charset="0"/>
                <a:cs typeface="Times New Roman" panose="02020603050405020304" pitchFamily="18" charset="0"/>
              </a:rPr>
              <a:t> Soğukpınar1,2 · </a:t>
            </a:r>
            <a:r>
              <a:rPr lang="en-US" sz="2000" dirty="0" err="1">
                <a:latin typeface="Times New Roman" panose="02020603050405020304" pitchFamily="18" charset="0"/>
                <a:cs typeface="Times New Roman" panose="02020603050405020304" pitchFamily="18" charset="0"/>
              </a:rPr>
              <a:t>Gökhan</a:t>
            </a:r>
            <a:r>
              <a:rPr lang="en-US" sz="2000" dirty="0">
                <a:latin typeface="Times New Roman" panose="02020603050405020304" pitchFamily="18" charset="0"/>
                <a:cs typeface="Times New Roman" panose="02020603050405020304" pitchFamily="18" charset="0"/>
              </a:rPr>
              <a:t> Erkal1 · </a:t>
            </a:r>
            <a:r>
              <a:rPr lang="en-US" sz="2000" dirty="0" err="1">
                <a:latin typeface="Times New Roman" panose="02020603050405020304" pitchFamily="18" charset="0"/>
                <a:cs typeface="Times New Roman" panose="02020603050405020304" pitchFamily="18" charset="0"/>
              </a:rPr>
              <a:t>Hüseyin</a:t>
            </a:r>
            <a:r>
              <a:rPr lang="en-US" sz="2000" dirty="0">
                <a:latin typeface="Times New Roman" panose="02020603050405020304" pitchFamily="18" charset="0"/>
                <a:cs typeface="Times New Roman" panose="02020603050405020304" pitchFamily="18" charset="0"/>
              </a:rPr>
              <a:t> Özer1 </a:t>
            </a:r>
          </a:p>
          <a:p>
            <a:r>
              <a:rPr lang="en-US" sz="2000" dirty="0">
                <a:latin typeface="Times New Roman" panose="02020603050405020304" pitchFamily="18" charset="0"/>
                <a:cs typeface="Times New Roman" panose="02020603050405020304" pitchFamily="18" charset="0"/>
              </a:rPr>
              <a:t>2- Ember - Yearly Electricity Data (2023); Ember - European Electricity Review (2022); Energy Institute - Statistical Review of </a:t>
            </a:r>
            <a:r>
              <a:rPr lang="en-US" sz="2000" dirty="0" err="1">
                <a:latin typeface="Times New Roman" panose="02020603050405020304" pitchFamily="18" charset="0"/>
                <a:cs typeface="Times New Roman" panose="02020603050405020304" pitchFamily="18" charset="0"/>
              </a:rPr>
              <a:t>WorldEnergy</a:t>
            </a:r>
            <a:r>
              <a:rPr lang="en-US" sz="2000" dirty="0">
                <a:latin typeface="Times New Roman" panose="02020603050405020304" pitchFamily="18" charset="0"/>
                <a:cs typeface="Times New Roman" panose="02020603050405020304" pitchFamily="18" charset="0"/>
              </a:rPr>
              <a:t> (2023) – Learn more about this data </a:t>
            </a:r>
          </a:p>
          <a:p>
            <a:r>
              <a:rPr lang="en-US" sz="2000" dirty="0">
                <a:latin typeface="Times New Roman" panose="02020603050405020304" pitchFamily="18" charset="0"/>
                <a:cs typeface="Times New Roman" panose="02020603050405020304" pitchFamily="18" charset="0"/>
              </a:rPr>
              <a:t>3- Max </a:t>
            </a:r>
            <a:r>
              <a:rPr lang="en-US" sz="2000" dirty="0" err="1">
                <a:latin typeface="Times New Roman" panose="02020603050405020304" pitchFamily="18" charset="0"/>
                <a:cs typeface="Times New Roman" panose="02020603050405020304" pitchFamily="18" charset="0"/>
              </a:rPr>
              <a:t>Roser</a:t>
            </a:r>
            <a:r>
              <a:rPr lang="en-US" sz="2000" dirty="0">
                <a:latin typeface="Times New Roman" panose="02020603050405020304" pitchFamily="18" charset="0"/>
                <a:cs typeface="Times New Roman" panose="02020603050405020304" pitchFamily="18" charset="0"/>
              </a:rPr>
              <a:t> (2021) - “Energy poverty and indoor air pollution: a problem as old as humanity that we can end within our lifetime”</a:t>
            </a:r>
            <a:endParaRPr lang="en-US" altLang="tr-TR" sz="4400" dirty="0">
              <a:latin typeface="Times New Roman" panose="02020603050405020304" pitchFamily="18" charset="0"/>
              <a:cs typeface="Times New Roman" panose="02020603050405020304" pitchFamily="18" charset="0"/>
            </a:endParaRPr>
          </a:p>
        </p:txBody>
      </p:sp>
      <p:sp>
        <p:nvSpPr>
          <p:cNvPr id="27" name="9 Yuvarlatılmış Dikdörtgen"/>
          <p:cNvSpPr/>
          <p:nvPr/>
        </p:nvSpPr>
        <p:spPr>
          <a:xfrm>
            <a:off x="427990" y="22825075"/>
            <a:ext cx="17122775" cy="2029460"/>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Times New Roman" panose="02020603050405020304" pitchFamily="18" charset="0"/>
              <a:cs typeface="Times New Roman" panose="02020603050405020304" pitchFamily="18" charset="0"/>
            </a:endParaRPr>
          </a:p>
        </p:txBody>
      </p:sp>
      <p:sp>
        <p:nvSpPr>
          <p:cNvPr id="7" name="Metin kutusu 6"/>
          <p:cNvSpPr txBox="1"/>
          <p:nvPr/>
        </p:nvSpPr>
        <p:spPr>
          <a:xfrm>
            <a:off x="5910943" y="24296914"/>
            <a:ext cx="184731" cy="720325"/>
          </a:xfrm>
          <a:prstGeom prst="rect">
            <a:avLst/>
          </a:prstGeom>
          <a:noFill/>
        </p:spPr>
        <p:txBody>
          <a:bodyPr wrap="none" rtlCol="0">
            <a:spAutoFit/>
          </a:bodyPr>
          <a:lstStyle/>
          <a:p>
            <a:endParaRPr lang="tr-TR" dirty="0">
              <a:latin typeface="Times New Roman" panose="02020603050405020304" pitchFamily="18" charset="0"/>
              <a:cs typeface="Times New Roman" panose="02020603050405020304" pitchFamily="18" charset="0"/>
            </a:endParaRPr>
          </a:p>
        </p:txBody>
      </p:sp>
      <p:pic>
        <p:nvPicPr>
          <p:cNvPr id="26" name="Picture 25" descr="kurumsal kırmızı"/>
          <p:cNvPicPr>
            <a:picLocks noChangeAspect="1"/>
          </p:cNvPicPr>
          <p:nvPr/>
        </p:nvPicPr>
        <p:blipFill>
          <a:blip r:embed="rId2"/>
          <a:stretch>
            <a:fillRect/>
          </a:stretch>
        </p:blipFill>
        <p:spPr>
          <a:xfrm>
            <a:off x="339725" y="118110"/>
            <a:ext cx="2507615" cy="1775460"/>
          </a:xfrm>
          <a:prstGeom prst="rect">
            <a:avLst/>
          </a:prstGeom>
        </p:spPr>
      </p:pic>
      <p:sp>
        <p:nvSpPr>
          <p:cNvPr id="17" name="Metin kutusu 36"/>
          <p:cNvSpPr txBox="1"/>
          <p:nvPr/>
        </p:nvSpPr>
        <p:spPr>
          <a:xfrm>
            <a:off x="593743" y="22762368"/>
            <a:ext cx="5409565" cy="783590"/>
          </a:xfrm>
          <a:prstGeom prst="rect">
            <a:avLst/>
          </a:prstGeom>
          <a:noFill/>
        </p:spPr>
        <p:txBody>
          <a:bodyPr wrap="square" rtlCol="0">
            <a:spAutoFit/>
          </a:bodyPr>
          <a:lstStyle/>
          <a:p>
            <a:r>
              <a:rPr lang="tr-TR" sz="4495" b="1" dirty="0">
                <a:latin typeface="Times New Roman" panose="02020603050405020304" pitchFamily="18" charset="0"/>
                <a:cs typeface="Times New Roman" panose="02020603050405020304" pitchFamily="18" charset="0"/>
              </a:rPr>
              <a:t>RE</a:t>
            </a:r>
            <a:r>
              <a:rPr lang="en-US" altLang="tr-TR" sz="4495" b="1" dirty="0">
                <a:latin typeface="Times New Roman" panose="02020603050405020304" pitchFamily="18" charset="0"/>
                <a:cs typeface="Times New Roman" panose="02020603050405020304" pitchFamily="18" charset="0"/>
              </a:rPr>
              <a:t>FERENCE</a:t>
            </a:r>
            <a:r>
              <a:rPr lang="tr-TR" sz="4495" b="1" dirty="0">
                <a:latin typeface="Times New Roman" panose="02020603050405020304" pitchFamily="18" charset="0"/>
                <a:cs typeface="Times New Roman" panose="02020603050405020304" pitchFamily="18" charset="0"/>
              </a:rPr>
              <a:t>S</a:t>
            </a:r>
          </a:p>
        </p:txBody>
      </p:sp>
      <p:pic>
        <p:nvPicPr>
          <p:cNvPr id="5" name="Picture 4">
            <a:extLst>
              <a:ext uri="{FF2B5EF4-FFF2-40B4-BE49-F238E27FC236}">
                <a16:creationId xmlns:a16="http://schemas.microsoft.com/office/drawing/2014/main" id="{0142C690-A015-4193-AA54-09E92DD55B31}"/>
              </a:ext>
            </a:extLst>
          </p:cNvPr>
          <p:cNvPicPr>
            <a:picLocks noChangeAspect="1"/>
          </p:cNvPicPr>
          <p:nvPr/>
        </p:nvPicPr>
        <p:blipFill>
          <a:blip r:embed="rId3"/>
          <a:stretch>
            <a:fillRect/>
          </a:stretch>
        </p:blipFill>
        <p:spPr>
          <a:xfrm>
            <a:off x="10768123" y="19185916"/>
            <a:ext cx="3768448" cy="2934681"/>
          </a:xfrm>
          <a:prstGeom prst="rect">
            <a:avLst/>
          </a:prstGeom>
        </p:spPr>
      </p:pic>
      <p:pic>
        <p:nvPicPr>
          <p:cNvPr id="28" name="Picture 27">
            <a:extLst>
              <a:ext uri="{FF2B5EF4-FFF2-40B4-BE49-F238E27FC236}">
                <a16:creationId xmlns:a16="http://schemas.microsoft.com/office/drawing/2014/main" id="{6D12A28A-C989-4920-B9A8-37287188F48D}"/>
              </a:ext>
            </a:extLst>
          </p:cNvPr>
          <p:cNvPicPr>
            <a:picLocks noChangeAspect="1"/>
          </p:cNvPicPr>
          <p:nvPr/>
        </p:nvPicPr>
        <p:blipFill>
          <a:blip r:embed="rId4"/>
          <a:stretch>
            <a:fillRect/>
          </a:stretch>
        </p:blipFill>
        <p:spPr>
          <a:xfrm>
            <a:off x="14536571" y="19280132"/>
            <a:ext cx="2860882" cy="2840465"/>
          </a:xfrm>
          <a:prstGeom prst="rect">
            <a:avLst/>
          </a:prstGeom>
        </p:spPr>
      </p:pic>
    </p:spTree>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1925</TotalTime>
  <Words>741</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Teması</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User</dc:creator>
  <cp:lastModifiedBy>abdelrahman riyadh</cp:lastModifiedBy>
  <cp:revision>88</cp:revision>
  <dcterms:created xsi:type="dcterms:W3CDTF">2024-05-14T18:42:00Z</dcterms:created>
  <dcterms:modified xsi:type="dcterms:W3CDTF">2024-05-22T20:06:24Z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D7A655496D3C4B5A95A48E002EBEAE3E_13</vt:lpwstr>
  </property>
  <property fmtid="{D5CDD505-2E9C-101B-9397-08002B2CF9AE}" pid="3" name="KSOProductBuildVer">
    <vt:lpwstr>1033-12.2.0.16909</vt:lpwstr>
  </property>
</Properties>
</file>