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BDE9-0701-81B8-7A61-517C489E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74B5-B1C4-CA79-F250-9C60DEA7E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078E-9F90-9317-AE3B-66E9F349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DC21-2575-E5C9-AA75-69BFF574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112F-9A78-075F-C7EA-9D29AFB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14F-9B78-11A5-46A5-E25E108D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96DA-7B90-2E49-9349-253CBDCC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E2DF-16C6-A301-5D59-438D55DC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5148-ED40-9C1B-578D-42BD5AD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D061-951A-D865-5F7E-26E1EF9E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343AC-39B6-F7B4-521F-A8DA625C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2DB8-F16B-9ABF-1FAD-266E0AC0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E3E1-06B8-3FFF-D50A-A4DFC1F1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C254-4C96-3461-0EC8-89B2C3BF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DCC3-DAF3-E1AA-3209-27D5A627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2A62-32B6-069F-A824-22594FA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79B0-7380-6DBD-7F80-40561F7E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0836-FFBB-F511-CC86-1B8286FE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9A08-2000-20EF-D2BB-D46144F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FC-DD75-E1ED-81D9-DB37DBF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A105-26C8-2295-675C-2BBBE27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52569-1ABB-241B-480C-A4488F15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9189-AC88-377D-A9FC-15706C9A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FC7D-BA14-6CBA-F87E-EF2B8C2C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ADDE-33B5-B86E-F5BF-70EA9F63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B234-2370-2693-B64A-261B9052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18F3-15BE-F53E-D0CE-85B77C1D3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5A22-7B97-F314-AE4B-F1C8632F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6542-E6AA-09B7-6B90-587DB1A3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B6DB-AF5A-7F1B-B33F-E14339CC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11531-BD04-5FC6-49F9-40C5E891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6E75-ECD7-DC42-0E7D-C364DD95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3337-2502-90D9-B53D-14CBA89C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D5831-2A74-C8DC-A4CB-C484CA0C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3282-EC9F-4B93-CBE1-67B208719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C946C-0762-5E9D-60A0-49FE1198E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C68F0-FB93-0E1D-2283-0650594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66A06-2CF9-27C1-C66F-FFD061CC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157A4-4DE2-E980-3B1C-D8D1BBB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9073-7015-2186-8E14-FFC78403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C7C7F-2F8D-63DB-4E05-3305F36B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3235-8C0B-77DC-C93F-B041AAE6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C0767-B2E3-F479-9E95-695C7051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7D3A1-76EB-3D27-1726-91ADCE8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E5B22-424C-9AE4-8A2A-1653429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F5F3C-8151-E51A-7599-1B05D50D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442-9FA3-31F3-23B8-E2D8D56C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375A-E67B-E69A-7C71-339FE448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545BE-1676-AFD8-BC66-1EC9A816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D1BB-5D15-0610-C6E6-99B9ED7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EE4D-FAC5-ED46-F0E3-54FA03F3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132E-6E25-6F37-7C30-F9E10116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A253-DA16-D2CC-7EB0-8A66AF73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C4832-F0AD-A8CB-D256-0D9989E9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75D5-9BAD-7906-85C4-DED84945E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F611-9E5B-15D0-DEBA-8D51D39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F8033-C747-3635-346C-0FE32E7F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9539-09F2-BE72-E0EC-6B3AF7E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0126C-37EE-56DF-55BC-DBC3F5D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AF72-89D6-55D2-229C-393EA12C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E6C4-A881-2CCD-8662-4D35FD8CF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CD04-2E55-4DBD-90C3-F9E29E06041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BED6-DDF5-EF74-C797-8461D9B1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7781-178A-4710-521B-D44C20E46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D725-26FC-4B46-BB26-56887666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2507876" y="2805953"/>
            <a:ext cx="7176247" cy="2205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854275" y="3099232"/>
            <a:ext cx="1718742" cy="1532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236628" y="3107257"/>
            <a:ext cx="1718742" cy="15320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7618981" y="3103244"/>
            <a:ext cx="1718742" cy="1532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B29005-B063-9276-7C69-785AA51D9598}"/>
              </a:ext>
            </a:extLst>
          </p:cNvPr>
          <p:cNvSpPr/>
          <p:nvPr/>
        </p:nvSpPr>
        <p:spPr>
          <a:xfrm>
            <a:off x="3636288" y="1374351"/>
            <a:ext cx="4919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4472C4"/>
                </a:solidFill>
                <a:latin typeface="Arial Black" panose="020B0A04020102020204" pitchFamily="34" charset="0"/>
              </a:rPr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255734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3700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4" y="3327398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0849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73492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4" y="3327398"/>
            <a:ext cx="601783" cy="575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599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24958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5" y="3327398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36361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1629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815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4" y="3327398"/>
            <a:ext cx="601783" cy="575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36361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A15AA-C521-398B-7974-57E041C26004}"/>
              </a:ext>
            </a:extLst>
          </p:cNvPr>
          <p:cNvSpPr txBox="1"/>
          <p:nvPr/>
        </p:nvSpPr>
        <p:spPr>
          <a:xfrm>
            <a:off x="9192495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6653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1050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5" y="3327398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36361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A15AA-C521-398B-7974-57E041C26004}"/>
              </a:ext>
            </a:extLst>
          </p:cNvPr>
          <p:cNvSpPr txBox="1"/>
          <p:nvPr/>
        </p:nvSpPr>
        <p:spPr>
          <a:xfrm>
            <a:off x="9192495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73301-E2E9-7A17-14A6-AE56889E14B9}"/>
              </a:ext>
            </a:extLst>
          </p:cNvPr>
          <p:cNvSpPr txBox="1"/>
          <p:nvPr/>
        </p:nvSpPr>
        <p:spPr>
          <a:xfrm>
            <a:off x="10048629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98537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6078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4" y="3327398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36361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A15AA-C521-398B-7974-57E041C26004}"/>
              </a:ext>
            </a:extLst>
          </p:cNvPr>
          <p:cNvSpPr txBox="1"/>
          <p:nvPr/>
        </p:nvSpPr>
        <p:spPr>
          <a:xfrm>
            <a:off x="9192495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73301-E2E9-7A17-14A6-AE56889E14B9}"/>
              </a:ext>
            </a:extLst>
          </p:cNvPr>
          <p:cNvSpPr txBox="1"/>
          <p:nvPr/>
        </p:nvSpPr>
        <p:spPr>
          <a:xfrm>
            <a:off x="10048629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534B5-1340-5979-6E0C-DAD612917FD5}"/>
              </a:ext>
            </a:extLst>
          </p:cNvPr>
          <p:cNvSpPr txBox="1"/>
          <p:nvPr/>
        </p:nvSpPr>
        <p:spPr>
          <a:xfrm>
            <a:off x="1090476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7587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00741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64652"/>
            <a:ext cx="601783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2409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8022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36361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A15AA-C521-398B-7974-57E041C26004}"/>
              </a:ext>
            </a:extLst>
          </p:cNvPr>
          <p:cNvSpPr txBox="1"/>
          <p:nvPr/>
        </p:nvSpPr>
        <p:spPr>
          <a:xfrm>
            <a:off x="9192495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73301-E2E9-7A17-14A6-AE56889E14B9}"/>
              </a:ext>
            </a:extLst>
          </p:cNvPr>
          <p:cNvSpPr txBox="1"/>
          <p:nvPr/>
        </p:nvSpPr>
        <p:spPr>
          <a:xfrm>
            <a:off x="10048629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534B5-1340-5979-6E0C-DAD612917FD5}"/>
              </a:ext>
            </a:extLst>
          </p:cNvPr>
          <p:cNvSpPr txBox="1"/>
          <p:nvPr/>
        </p:nvSpPr>
        <p:spPr>
          <a:xfrm>
            <a:off x="10904763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DACB4-E81D-FB5E-92C0-AC90BA343E00}"/>
              </a:ext>
            </a:extLst>
          </p:cNvPr>
          <p:cNvSpPr txBox="1"/>
          <p:nvPr/>
        </p:nvSpPr>
        <p:spPr>
          <a:xfrm>
            <a:off x="11760897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04688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40676"/>
              </p:ext>
            </p:extLst>
          </p:nvPr>
        </p:nvGraphicFramePr>
        <p:xfrm>
          <a:off x="219830" y="1774847"/>
          <a:ext cx="11777136" cy="69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693359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A</a:t>
                      </a:r>
                    </a:p>
                  </a:txBody>
                  <a:tcPr marT="60853" marB="608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A</a:t>
                      </a:r>
                    </a:p>
                  </a:txBody>
                  <a:tcPr marT="60853" marB="608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</a:t>
                      </a:r>
                    </a:p>
                  </a:txBody>
                  <a:tcPr marT="60853" marB="6085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A</a:t>
                      </a:r>
                    </a:p>
                  </a:txBody>
                  <a:tcPr marT="60853" marB="6085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</a:t>
                      </a:r>
                    </a:p>
                  </a:txBody>
                  <a:tcPr marT="60853" marB="6085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</a:t>
                      </a:r>
                    </a:p>
                  </a:txBody>
                  <a:tcPr marT="60853" marB="6085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</a:t>
                      </a:r>
                    </a:p>
                  </a:txBody>
                  <a:tcPr marT="60853" marB="6085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B</a:t>
                      </a:r>
                    </a:p>
                  </a:txBody>
                  <a:tcPr marT="60853" marB="6085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/>
                        <a:t>C</a:t>
                      </a:r>
                    </a:p>
                  </a:txBody>
                  <a:tcPr marT="60853" marB="60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4283300" y="892620"/>
            <a:ext cx="36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CPU (Gantt chart)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70730" y="2457841"/>
            <a:ext cx="1397936" cy="4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81889" y="2457841"/>
            <a:ext cx="301686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509050" y="2457841"/>
            <a:ext cx="301686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36211" y="2457841"/>
            <a:ext cx="301686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63372" y="2457841"/>
            <a:ext cx="301686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90935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74999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5EAF8-A2AF-5D57-BDEF-C3682F8CBDFE}"/>
              </a:ext>
            </a:extLst>
          </p:cNvPr>
          <p:cNvSpPr txBox="1"/>
          <p:nvPr/>
        </p:nvSpPr>
        <p:spPr>
          <a:xfrm>
            <a:off x="6636492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25AA6-4C3A-0088-8B10-8EBB1476CE8C}"/>
              </a:ext>
            </a:extLst>
          </p:cNvPr>
          <p:cNvSpPr txBox="1"/>
          <p:nvPr/>
        </p:nvSpPr>
        <p:spPr>
          <a:xfrm>
            <a:off x="7492626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539E8F-8EB6-AF82-529E-A900528796DA}"/>
              </a:ext>
            </a:extLst>
          </p:cNvPr>
          <p:cNvSpPr txBox="1"/>
          <p:nvPr/>
        </p:nvSpPr>
        <p:spPr>
          <a:xfrm>
            <a:off x="8348760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A15AA-C521-398B-7974-57E041C26004}"/>
              </a:ext>
            </a:extLst>
          </p:cNvPr>
          <p:cNvSpPr txBox="1"/>
          <p:nvPr/>
        </p:nvSpPr>
        <p:spPr>
          <a:xfrm>
            <a:off x="9204894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73301-E2E9-7A17-14A6-AE56889E14B9}"/>
              </a:ext>
            </a:extLst>
          </p:cNvPr>
          <p:cNvSpPr txBox="1"/>
          <p:nvPr/>
        </p:nvSpPr>
        <p:spPr>
          <a:xfrm>
            <a:off x="10061028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534B5-1340-5979-6E0C-DAD612917FD5}"/>
              </a:ext>
            </a:extLst>
          </p:cNvPr>
          <p:cNvSpPr txBox="1"/>
          <p:nvPr/>
        </p:nvSpPr>
        <p:spPr>
          <a:xfrm>
            <a:off x="10917162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DACB4-E81D-FB5E-92C0-AC90BA343E00}"/>
              </a:ext>
            </a:extLst>
          </p:cNvPr>
          <p:cNvSpPr txBox="1"/>
          <p:nvPr/>
        </p:nvSpPr>
        <p:spPr>
          <a:xfrm>
            <a:off x="11773296" y="2457841"/>
            <a:ext cx="418704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AFF4F-0768-A93F-371F-46AA2837BCC1}"/>
              </a:ext>
            </a:extLst>
          </p:cNvPr>
          <p:cNvSpPr txBox="1"/>
          <p:nvPr/>
        </p:nvSpPr>
        <p:spPr>
          <a:xfrm>
            <a:off x="4283300" y="3309250"/>
            <a:ext cx="36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Code Output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26E37-0BE0-99D6-CB69-E03A14E2E26F}"/>
              </a:ext>
            </a:extLst>
          </p:cNvPr>
          <p:cNvSpPr txBox="1"/>
          <p:nvPr/>
        </p:nvSpPr>
        <p:spPr>
          <a:xfrm>
            <a:off x="736164" y="3955581"/>
            <a:ext cx="10744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A</a:t>
            </a:r>
            <a:r>
              <a:rPr lang="en-US" sz="2400" dirty="0"/>
              <a:t>:	Waiting Time: 4 	Turnaround Time: 9 	Response Time: 0</a:t>
            </a:r>
          </a:p>
          <a:p>
            <a:r>
              <a:rPr lang="en-US" sz="2400" b="1" dirty="0"/>
              <a:t>Process B</a:t>
            </a:r>
            <a:r>
              <a:rPr lang="en-US" sz="2400" dirty="0"/>
              <a:t>: 	Waiting Time: 10	Turnaround Time: 20	Response Time: 1</a:t>
            </a:r>
          </a:p>
          <a:p>
            <a:r>
              <a:rPr lang="en-US" sz="2400" b="1" dirty="0"/>
              <a:t>Process C</a:t>
            </a:r>
            <a:r>
              <a:rPr lang="en-US" sz="2400" dirty="0"/>
              <a:t>: 	Waiting Time: 11 	Turnaround Time: 23 	Response Time: 2</a:t>
            </a:r>
          </a:p>
          <a:p>
            <a:endParaRPr lang="en-US" sz="2400" dirty="0"/>
          </a:p>
          <a:p>
            <a:r>
              <a:rPr lang="en-US" sz="2400" dirty="0"/>
              <a:t>Average Waiting Time: 8.33 				Average Turnaround Time: 17.33</a:t>
            </a:r>
          </a:p>
          <a:p>
            <a:r>
              <a:rPr lang="en-US" sz="2400" dirty="0"/>
              <a:t>Average Response Time: 1.00 			CPU utilization ratio is: 100.00</a:t>
            </a:r>
          </a:p>
          <a:p>
            <a:r>
              <a:rPr lang="en-US" sz="2400" dirty="0"/>
              <a:t>Throughput is: 0.11					Proportionality = 2.00</a:t>
            </a:r>
          </a:p>
        </p:txBody>
      </p:sp>
    </p:spTree>
    <p:extLst>
      <p:ext uri="{BB962C8B-B14F-4D97-AF65-F5344CB8AC3E}">
        <p14:creationId xmlns:p14="http://schemas.microsoft.com/office/powerpoint/2010/main" val="255315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66386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1183815" y="3327400"/>
            <a:ext cx="601783" cy="575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71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70632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1183815" y="3327400"/>
            <a:ext cx="601783" cy="575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</p:spTree>
    <p:extLst>
      <p:ext uri="{BB962C8B-B14F-4D97-AF65-F5344CB8AC3E}">
        <p14:creationId xmlns:p14="http://schemas.microsoft.com/office/powerpoint/2010/main" val="282279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5812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1183815" y="3327400"/>
            <a:ext cx="601783" cy="575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8110A-9C1B-2683-0634-15CDF0B80E80}"/>
              </a:ext>
            </a:extLst>
          </p:cNvPr>
          <p:cNvSpPr/>
          <p:nvPr/>
        </p:nvSpPr>
        <p:spPr>
          <a:xfrm>
            <a:off x="10582032" y="3327400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69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64780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0582032" y="3335308"/>
            <a:ext cx="601783" cy="5757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8110A-9C1B-2683-0634-15CDF0B80E80}"/>
              </a:ext>
            </a:extLst>
          </p:cNvPr>
          <p:cNvSpPr/>
          <p:nvPr/>
        </p:nvSpPr>
        <p:spPr>
          <a:xfrm>
            <a:off x="11183815" y="3335308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097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96046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1183815" y="3335308"/>
            <a:ext cx="601783" cy="559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8110A-9C1B-2683-0634-15CDF0B80E80}"/>
              </a:ext>
            </a:extLst>
          </p:cNvPr>
          <p:cNvSpPr/>
          <p:nvPr/>
        </p:nvSpPr>
        <p:spPr>
          <a:xfrm>
            <a:off x="10582032" y="3335308"/>
            <a:ext cx="601783" cy="5599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5935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4940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0582032" y="3327400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8110A-9C1B-2683-0634-15CDF0B80E80}"/>
              </a:ext>
            </a:extLst>
          </p:cNvPr>
          <p:cNvSpPr/>
          <p:nvPr/>
        </p:nvSpPr>
        <p:spPr>
          <a:xfrm>
            <a:off x="11183815" y="3327400"/>
            <a:ext cx="601783" cy="575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325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92792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4DC0-8B35-4CE8-E769-634BDE8BD05C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1887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C1B4F-ACED-4E10-02EC-041F0045CDEA}"/>
              </a:ext>
            </a:extLst>
          </p:cNvPr>
          <p:cNvSpPr/>
          <p:nvPr/>
        </p:nvSpPr>
        <p:spPr>
          <a:xfrm>
            <a:off x="1820333" y="154533"/>
            <a:ext cx="9965265" cy="184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FE71-576A-DA55-0102-A46CDED8BEEF}"/>
              </a:ext>
            </a:extLst>
          </p:cNvPr>
          <p:cNvSpPr/>
          <p:nvPr/>
        </p:nvSpPr>
        <p:spPr>
          <a:xfrm>
            <a:off x="2056317" y="372002"/>
            <a:ext cx="1742259" cy="13684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US" b="1" dirty="0"/>
          </a:p>
          <a:p>
            <a:pPr algn="ctr"/>
            <a:r>
              <a:rPr lang="en-US" dirty="0"/>
              <a:t>Burst time= 5</a:t>
            </a:r>
          </a:p>
          <a:p>
            <a:pPr algn="ctr"/>
            <a:r>
              <a:rPr lang="en-US" dirty="0"/>
              <a:t>Arrival 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54AB4-FD03-A66C-F7F6-85C2B0AB728F}"/>
              </a:ext>
            </a:extLst>
          </p:cNvPr>
          <p:cNvSpPr/>
          <p:nvPr/>
        </p:nvSpPr>
        <p:spPr>
          <a:xfrm>
            <a:off x="5939294" y="380027"/>
            <a:ext cx="1742259" cy="1368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n-US" b="1" dirty="0"/>
          </a:p>
          <a:p>
            <a:pPr algn="ctr"/>
            <a:r>
              <a:rPr lang="en-US" dirty="0"/>
              <a:t>Burst time = 10</a:t>
            </a:r>
          </a:p>
          <a:p>
            <a:pPr algn="ctr"/>
            <a:r>
              <a:rPr lang="en-US" dirty="0"/>
              <a:t>Arrival =3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2D89-38DB-C762-2C3F-90CD206D5A12}"/>
              </a:ext>
            </a:extLst>
          </p:cNvPr>
          <p:cNvSpPr/>
          <p:nvPr/>
        </p:nvSpPr>
        <p:spPr>
          <a:xfrm>
            <a:off x="9822271" y="383662"/>
            <a:ext cx="1742259" cy="13684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US" b="1" dirty="0"/>
          </a:p>
          <a:p>
            <a:pPr algn="ctr"/>
            <a:r>
              <a:rPr lang="en-US" dirty="0"/>
              <a:t>Burst time = 12</a:t>
            </a:r>
          </a:p>
          <a:p>
            <a:pPr algn="ctr"/>
            <a:r>
              <a:rPr lang="en-US" dirty="0"/>
              <a:t>Arrival =4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6A72E-87F4-8BD2-762D-5AB621853E9B}"/>
              </a:ext>
            </a:extLst>
          </p:cNvPr>
          <p:cNvSpPr txBox="1"/>
          <p:nvPr/>
        </p:nvSpPr>
        <p:spPr>
          <a:xfrm>
            <a:off x="58332" y="465667"/>
            <a:ext cx="1540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/>
              <a:t>2 Time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22B0-E91D-B30C-4E28-C788F7ADA30D}"/>
              </a:ext>
            </a:extLst>
          </p:cNvPr>
          <p:cNvSpPr txBox="1"/>
          <p:nvPr/>
        </p:nvSpPr>
        <p:spPr>
          <a:xfrm>
            <a:off x="0" y="2091267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burst time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7FAF-2EB1-D86C-50B7-23ABA69415FD}"/>
              </a:ext>
            </a:extLst>
          </p:cNvPr>
          <p:cNvSpPr txBox="1"/>
          <p:nvPr/>
        </p:nvSpPr>
        <p:spPr>
          <a:xfrm>
            <a:off x="2056317" y="223253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A7AD3-B273-3E9A-CBC2-FE3DDB036F34}"/>
              </a:ext>
            </a:extLst>
          </p:cNvPr>
          <p:cNvSpPr txBox="1"/>
          <p:nvPr/>
        </p:nvSpPr>
        <p:spPr>
          <a:xfrm>
            <a:off x="9822271" y="2143499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CB344-A50A-4B6A-40B1-6403854E216F}"/>
              </a:ext>
            </a:extLst>
          </p:cNvPr>
          <p:cNvSpPr txBox="1"/>
          <p:nvPr/>
        </p:nvSpPr>
        <p:spPr>
          <a:xfrm>
            <a:off x="5939294" y="223674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87638-28B2-1741-FF78-A264787BA9DF}"/>
              </a:ext>
            </a:extLst>
          </p:cNvPr>
          <p:cNvSpPr txBox="1"/>
          <p:nvPr/>
        </p:nvSpPr>
        <p:spPr>
          <a:xfrm>
            <a:off x="0" y="340909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Queue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ED64-C421-5958-DAA1-C8A6594DF5A6}"/>
              </a:ext>
            </a:extLst>
          </p:cNvPr>
          <p:cNvSpPr/>
          <p:nvPr/>
        </p:nvSpPr>
        <p:spPr>
          <a:xfrm>
            <a:off x="1820333" y="3327400"/>
            <a:ext cx="9965265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79B869-8F51-C8B3-814D-5089E973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52410"/>
              </p:ext>
            </p:extLst>
          </p:nvPr>
        </p:nvGraphicFramePr>
        <p:xfrm>
          <a:off x="207431" y="5447402"/>
          <a:ext cx="1177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24">
                  <a:extLst>
                    <a:ext uri="{9D8B030D-6E8A-4147-A177-3AD203B41FA5}">
                      <a16:colId xmlns:a16="http://schemas.microsoft.com/office/drawing/2014/main" val="30933626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22807004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918064163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038493882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630736085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3121325334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806119640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2575542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07763766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22473971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33417113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1125448529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2465670731"/>
                    </a:ext>
                  </a:extLst>
                </a:gridCol>
                <a:gridCol w="841224">
                  <a:extLst>
                    <a:ext uri="{9D8B030D-6E8A-4147-A177-3AD203B41FA5}">
                      <a16:colId xmlns:a16="http://schemas.microsoft.com/office/drawing/2014/main" val="404330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27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660A9-9B60-C029-4ECA-B60B42FF5783}"/>
              </a:ext>
            </a:extLst>
          </p:cNvPr>
          <p:cNvSpPr txBox="1"/>
          <p:nvPr/>
        </p:nvSpPr>
        <p:spPr>
          <a:xfrm>
            <a:off x="5608526" y="458606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CPU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CA98-54D3-33F1-C801-5B4577846B49}"/>
              </a:ext>
            </a:extLst>
          </p:cNvPr>
          <p:cNvSpPr txBox="1"/>
          <p:nvPr/>
        </p:nvSpPr>
        <p:spPr>
          <a:xfrm>
            <a:off x="58331" y="5993685"/>
            <a:ext cx="13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AEC2C-6B45-C6EA-FD2C-4591B86765A4}"/>
              </a:ext>
            </a:extLst>
          </p:cNvPr>
          <p:cNvSpPr txBox="1"/>
          <p:nvPr/>
        </p:nvSpPr>
        <p:spPr>
          <a:xfrm>
            <a:off x="1669490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FB0C8-7BCE-7AC4-3B15-22D1D6861259}"/>
              </a:ext>
            </a:extLst>
          </p:cNvPr>
          <p:cNvSpPr txBox="1"/>
          <p:nvPr/>
        </p:nvSpPr>
        <p:spPr>
          <a:xfrm>
            <a:off x="2496651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E13F-0E92-7C17-552C-51876DA6F3D1}"/>
              </a:ext>
            </a:extLst>
          </p:cNvPr>
          <p:cNvSpPr txBox="1"/>
          <p:nvPr/>
        </p:nvSpPr>
        <p:spPr>
          <a:xfrm>
            <a:off x="3323812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727AC-13D4-D75B-18CE-6D72A0FE8AD5}"/>
              </a:ext>
            </a:extLst>
          </p:cNvPr>
          <p:cNvSpPr txBox="1"/>
          <p:nvPr/>
        </p:nvSpPr>
        <p:spPr>
          <a:xfrm>
            <a:off x="4150973" y="5993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BEB82-50B4-91EA-1D6C-7554F8F4C524}"/>
              </a:ext>
            </a:extLst>
          </p:cNvPr>
          <p:cNvSpPr txBox="1"/>
          <p:nvPr/>
        </p:nvSpPr>
        <p:spPr>
          <a:xfrm>
            <a:off x="4978536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1D313-90FE-87B1-D3EB-6D505226A8BB}"/>
              </a:ext>
            </a:extLst>
          </p:cNvPr>
          <p:cNvSpPr txBox="1"/>
          <p:nvPr/>
        </p:nvSpPr>
        <p:spPr>
          <a:xfrm>
            <a:off x="5762600" y="5993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B19F4-8250-8381-C58F-D73991BB1D11}"/>
              </a:ext>
            </a:extLst>
          </p:cNvPr>
          <p:cNvSpPr/>
          <p:nvPr/>
        </p:nvSpPr>
        <p:spPr>
          <a:xfrm>
            <a:off x="11183815" y="3327399"/>
            <a:ext cx="601783" cy="575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3F53C-CC98-65F3-C6A5-1D168384A040}"/>
              </a:ext>
            </a:extLst>
          </p:cNvPr>
          <p:cNvSpPr/>
          <p:nvPr/>
        </p:nvSpPr>
        <p:spPr>
          <a:xfrm>
            <a:off x="11183815" y="3327398"/>
            <a:ext cx="601783" cy="575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96894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985</Words>
  <Application>Microsoft Office PowerPoint</Application>
  <PresentationFormat>Widescreen</PresentationFormat>
  <Paragraphs>547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Abdo Hassan</dc:creator>
  <cp:lastModifiedBy>Abdo Hassan</cp:lastModifiedBy>
  <cp:revision>95</cp:revision>
  <dcterms:created xsi:type="dcterms:W3CDTF">2024-06-21T18:53:59Z</dcterms:created>
  <dcterms:modified xsi:type="dcterms:W3CDTF">2024-06-22T12:32:04Z</dcterms:modified>
</cp:coreProperties>
</file>