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207D0C-8A6F-4AC2-9FBB-F401C0B8C42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0533EEF-3BE0-48A9-9D3B-21676C58B885}">
      <dgm:prSet/>
      <dgm:spPr/>
      <dgm:t>
        <a:bodyPr/>
        <a:lstStyle/>
        <a:p>
          <a:r>
            <a:rPr lang="en-US"/>
            <a:t>First, I checked that we don’t have any missing values in the data in any feature, then I found that the region isn’t an important feature to use in prediction, so I didn’t use it.</a:t>
          </a:r>
        </a:p>
      </dgm:t>
    </dgm:pt>
    <dgm:pt modelId="{B5223A31-EF1E-4BBA-942F-BDA2407FBD6D}" type="parTrans" cxnId="{FDB2472E-CAE8-4D02-B659-FEF173722CBE}">
      <dgm:prSet/>
      <dgm:spPr/>
      <dgm:t>
        <a:bodyPr/>
        <a:lstStyle/>
        <a:p>
          <a:endParaRPr lang="en-US"/>
        </a:p>
      </dgm:t>
    </dgm:pt>
    <dgm:pt modelId="{4D286059-EC70-4992-BABA-DF78F01A57D9}" type="sibTrans" cxnId="{FDB2472E-CAE8-4D02-B659-FEF173722CBE}">
      <dgm:prSet/>
      <dgm:spPr/>
      <dgm:t>
        <a:bodyPr/>
        <a:lstStyle/>
        <a:p>
          <a:endParaRPr lang="en-US"/>
        </a:p>
      </dgm:t>
    </dgm:pt>
    <dgm:pt modelId="{4F508648-4130-482B-8C52-704BBC6C6876}">
      <dgm:prSet/>
      <dgm:spPr/>
      <dgm:t>
        <a:bodyPr/>
        <a:lstStyle/>
        <a:p>
          <a:r>
            <a:rPr lang="en-US"/>
            <a:t>Secondly, I converted sex and smoker features data types into int</a:t>
          </a:r>
        </a:p>
      </dgm:t>
    </dgm:pt>
    <dgm:pt modelId="{941E111F-DBCA-4BDA-B699-29ACB92D6023}" type="parTrans" cxnId="{32AD5ECE-8105-44E8-A133-2E0FE6D3AA44}">
      <dgm:prSet/>
      <dgm:spPr/>
      <dgm:t>
        <a:bodyPr/>
        <a:lstStyle/>
        <a:p>
          <a:endParaRPr lang="en-US"/>
        </a:p>
      </dgm:t>
    </dgm:pt>
    <dgm:pt modelId="{0AF30E05-8A8F-4132-A55C-23B96448B99F}" type="sibTrans" cxnId="{32AD5ECE-8105-44E8-A133-2E0FE6D3AA44}">
      <dgm:prSet/>
      <dgm:spPr/>
      <dgm:t>
        <a:bodyPr/>
        <a:lstStyle/>
        <a:p>
          <a:endParaRPr lang="en-US"/>
        </a:p>
      </dgm:t>
    </dgm:pt>
    <dgm:pt modelId="{6C720E0E-E8EE-4F92-806C-3BACF3795431}">
      <dgm:prSet/>
      <dgm:spPr/>
      <dgm:t>
        <a:bodyPr/>
        <a:lstStyle/>
        <a:p>
          <a:r>
            <a:rPr lang="en-US"/>
            <a:t>And I used these as features: [Age , Sex , BMI , Children , Smoker] and [Charges] as a target.</a:t>
          </a:r>
        </a:p>
      </dgm:t>
    </dgm:pt>
    <dgm:pt modelId="{4E0FFFB0-8F07-491E-8444-50B2A569CF12}" type="parTrans" cxnId="{7456E2A4-3C0E-44E3-B1F1-CAB27D8FBAE6}">
      <dgm:prSet/>
      <dgm:spPr/>
      <dgm:t>
        <a:bodyPr/>
        <a:lstStyle/>
        <a:p>
          <a:endParaRPr lang="en-US"/>
        </a:p>
      </dgm:t>
    </dgm:pt>
    <dgm:pt modelId="{BB7B6C7C-9707-47AD-8AC5-56B111C95697}" type="sibTrans" cxnId="{7456E2A4-3C0E-44E3-B1F1-CAB27D8FBAE6}">
      <dgm:prSet/>
      <dgm:spPr/>
      <dgm:t>
        <a:bodyPr/>
        <a:lstStyle/>
        <a:p>
          <a:endParaRPr lang="en-US"/>
        </a:p>
      </dgm:t>
    </dgm:pt>
    <dgm:pt modelId="{8FC7BDDA-6E36-435F-A8BE-6F75AB32754C}">
      <dgm:prSet/>
      <dgm:spPr/>
      <dgm:t>
        <a:bodyPr/>
        <a:lstStyle/>
        <a:p>
          <a:r>
            <a:rPr lang="en-US"/>
            <a:t>Then I spitted the data into train and test sets</a:t>
          </a:r>
        </a:p>
      </dgm:t>
    </dgm:pt>
    <dgm:pt modelId="{413B0D15-EA2A-4386-B400-B7856D060A61}" type="parTrans" cxnId="{74633F19-1889-453C-89CE-B232B92ABC18}">
      <dgm:prSet/>
      <dgm:spPr/>
      <dgm:t>
        <a:bodyPr/>
        <a:lstStyle/>
        <a:p>
          <a:endParaRPr lang="en-US"/>
        </a:p>
      </dgm:t>
    </dgm:pt>
    <dgm:pt modelId="{C36ED10C-2965-4C69-BC34-0B81B99FA2FA}" type="sibTrans" cxnId="{74633F19-1889-453C-89CE-B232B92ABC18}">
      <dgm:prSet/>
      <dgm:spPr/>
      <dgm:t>
        <a:bodyPr/>
        <a:lstStyle/>
        <a:p>
          <a:endParaRPr lang="en-US"/>
        </a:p>
      </dgm:t>
    </dgm:pt>
    <dgm:pt modelId="{2E738E38-31EA-4148-91AD-C480A387B8DF}" type="pres">
      <dgm:prSet presAssocID="{E5207D0C-8A6F-4AC2-9FBB-F401C0B8C4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713805-7A05-42B0-853C-ACE45E2E7F9E}" type="pres">
      <dgm:prSet presAssocID="{80533EEF-3BE0-48A9-9D3B-21676C58B885}" presName="hierRoot1" presStyleCnt="0"/>
      <dgm:spPr/>
    </dgm:pt>
    <dgm:pt modelId="{1BC6F816-84C6-462E-8155-8F94F6E6026B}" type="pres">
      <dgm:prSet presAssocID="{80533EEF-3BE0-48A9-9D3B-21676C58B885}" presName="composite" presStyleCnt="0"/>
      <dgm:spPr/>
    </dgm:pt>
    <dgm:pt modelId="{0DC2AE1B-F83C-430E-BF06-DD869D689E80}" type="pres">
      <dgm:prSet presAssocID="{80533EEF-3BE0-48A9-9D3B-21676C58B885}" presName="background" presStyleLbl="node0" presStyleIdx="0" presStyleCnt="4"/>
      <dgm:spPr/>
    </dgm:pt>
    <dgm:pt modelId="{024436C9-5DE8-4E9F-8CB0-DB8981040C29}" type="pres">
      <dgm:prSet presAssocID="{80533EEF-3BE0-48A9-9D3B-21676C58B885}" presName="text" presStyleLbl="fgAcc0" presStyleIdx="0" presStyleCnt="4">
        <dgm:presLayoutVars>
          <dgm:chPref val="3"/>
        </dgm:presLayoutVars>
      </dgm:prSet>
      <dgm:spPr/>
    </dgm:pt>
    <dgm:pt modelId="{8B93E9CC-CA82-4C1E-B248-E817F2EFB295}" type="pres">
      <dgm:prSet presAssocID="{80533EEF-3BE0-48A9-9D3B-21676C58B885}" presName="hierChild2" presStyleCnt="0"/>
      <dgm:spPr/>
    </dgm:pt>
    <dgm:pt modelId="{7A902BBD-D433-4471-A588-87FDD6785EA7}" type="pres">
      <dgm:prSet presAssocID="{4F508648-4130-482B-8C52-704BBC6C6876}" presName="hierRoot1" presStyleCnt="0"/>
      <dgm:spPr/>
    </dgm:pt>
    <dgm:pt modelId="{86B4AF1D-131E-4B85-ACDC-0A0874677004}" type="pres">
      <dgm:prSet presAssocID="{4F508648-4130-482B-8C52-704BBC6C6876}" presName="composite" presStyleCnt="0"/>
      <dgm:spPr/>
    </dgm:pt>
    <dgm:pt modelId="{4458BF20-39D0-423F-8A10-DCF262F23A90}" type="pres">
      <dgm:prSet presAssocID="{4F508648-4130-482B-8C52-704BBC6C6876}" presName="background" presStyleLbl="node0" presStyleIdx="1" presStyleCnt="4"/>
      <dgm:spPr/>
    </dgm:pt>
    <dgm:pt modelId="{37743C69-4A8E-42CF-A43A-95EEBA8C5E6E}" type="pres">
      <dgm:prSet presAssocID="{4F508648-4130-482B-8C52-704BBC6C6876}" presName="text" presStyleLbl="fgAcc0" presStyleIdx="1" presStyleCnt="4">
        <dgm:presLayoutVars>
          <dgm:chPref val="3"/>
        </dgm:presLayoutVars>
      </dgm:prSet>
      <dgm:spPr/>
    </dgm:pt>
    <dgm:pt modelId="{C6EF5CF5-3058-4EFC-B0E4-93501EADE06C}" type="pres">
      <dgm:prSet presAssocID="{4F508648-4130-482B-8C52-704BBC6C6876}" presName="hierChild2" presStyleCnt="0"/>
      <dgm:spPr/>
    </dgm:pt>
    <dgm:pt modelId="{23277A8E-1CB7-4007-B10E-25AB020123BB}" type="pres">
      <dgm:prSet presAssocID="{6C720E0E-E8EE-4F92-806C-3BACF3795431}" presName="hierRoot1" presStyleCnt="0"/>
      <dgm:spPr/>
    </dgm:pt>
    <dgm:pt modelId="{93D82C3D-FF7A-4A15-805B-16F9FAD1340D}" type="pres">
      <dgm:prSet presAssocID="{6C720E0E-E8EE-4F92-806C-3BACF3795431}" presName="composite" presStyleCnt="0"/>
      <dgm:spPr/>
    </dgm:pt>
    <dgm:pt modelId="{8C7358F6-F396-4CFD-9F77-4F756ACFB9D6}" type="pres">
      <dgm:prSet presAssocID="{6C720E0E-E8EE-4F92-806C-3BACF3795431}" presName="background" presStyleLbl="node0" presStyleIdx="2" presStyleCnt="4"/>
      <dgm:spPr/>
    </dgm:pt>
    <dgm:pt modelId="{B2647EE0-E7D2-4E8F-94DF-88823391B929}" type="pres">
      <dgm:prSet presAssocID="{6C720E0E-E8EE-4F92-806C-3BACF3795431}" presName="text" presStyleLbl="fgAcc0" presStyleIdx="2" presStyleCnt="4">
        <dgm:presLayoutVars>
          <dgm:chPref val="3"/>
        </dgm:presLayoutVars>
      </dgm:prSet>
      <dgm:spPr/>
    </dgm:pt>
    <dgm:pt modelId="{AD739A1C-19F7-4A8E-94B5-3218FD3CF4B5}" type="pres">
      <dgm:prSet presAssocID="{6C720E0E-E8EE-4F92-806C-3BACF3795431}" presName="hierChild2" presStyleCnt="0"/>
      <dgm:spPr/>
    </dgm:pt>
    <dgm:pt modelId="{4835A3C5-3C59-4F39-AE31-FB7EFB323111}" type="pres">
      <dgm:prSet presAssocID="{8FC7BDDA-6E36-435F-A8BE-6F75AB32754C}" presName="hierRoot1" presStyleCnt="0"/>
      <dgm:spPr/>
    </dgm:pt>
    <dgm:pt modelId="{B4BEDC59-B78D-478B-99A1-25E01D6BEEEF}" type="pres">
      <dgm:prSet presAssocID="{8FC7BDDA-6E36-435F-A8BE-6F75AB32754C}" presName="composite" presStyleCnt="0"/>
      <dgm:spPr/>
    </dgm:pt>
    <dgm:pt modelId="{378A8EEA-92E3-4589-8A22-3848BE027B80}" type="pres">
      <dgm:prSet presAssocID="{8FC7BDDA-6E36-435F-A8BE-6F75AB32754C}" presName="background" presStyleLbl="node0" presStyleIdx="3" presStyleCnt="4"/>
      <dgm:spPr/>
    </dgm:pt>
    <dgm:pt modelId="{DC17CD52-990A-405C-8467-2412FEB2E1AB}" type="pres">
      <dgm:prSet presAssocID="{8FC7BDDA-6E36-435F-A8BE-6F75AB32754C}" presName="text" presStyleLbl="fgAcc0" presStyleIdx="3" presStyleCnt="4">
        <dgm:presLayoutVars>
          <dgm:chPref val="3"/>
        </dgm:presLayoutVars>
      </dgm:prSet>
      <dgm:spPr/>
    </dgm:pt>
    <dgm:pt modelId="{0750E432-48B2-4091-A9F0-3373B604BEB0}" type="pres">
      <dgm:prSet presAssocID="{8FC7BDDA-6E36-435F-A8BE-6F75AB32754C}" presName="hierChild2" presStyleCnt="0"/>
      <dgm:spPr/>
    </dgm:pt>
  </dgm:ptLst>
  <dgm:cxnLst>
    <dgm:cxn modelId="{74633F19-1889-453C-89CE-B232B92ABC18}" srcId="{E5207D0C-8A6F-4AC2-9FBB-F401C0B8C422}" destId="{8FC7BDDA-6E36-435F-A8BE-6F75AB32754C}" srcOrd="3" destOrd="0" parTransId="{413B0D15-EA2A-4386-B400-B7856D060A61}" sibTransId="{C36ED10C-2965-4C69-BC34-0B81B99FA2FA}"/>
    <dgm:cxn modelId="{FDB2472E-CAE8-4D02-B659-FEF173722CBE}" srcId="{E5207D0C-8A6F-4AC2-9FBB-F401C0B8C422}" destId="{80533EEF-3BE0-48A9-9D3B-21676C58B885}" srcOrd="0" destOrd="0" parTransId="{B5223A31-EF1E-4BBA-942F-BDA2407FBD6D}" sibTransId="{4D286059-EC70-4992-BABA-DF78F01A57D9}"/>
    <dgm:cxn modelId="{0E066045-C263-4B71-9165-1EBA700E7F65}" type="presOf" srcId="{4F508648-4130-482B-8C52-704BBC6C6876}" destId="{37743C69-4A8E-42CF-A43A-95EEBA8C5E6E}" srcOrd="0" destOrd="0" presId="urn:microsoft.com/office/officeart/2005/8/layout/hierarchy1"/>
    <dgm:cxn modelId="{7456E2A4-3C0E-44E3-B1F1-CAB27D8FBAE6}" srcId="{E5207D0C-8A6F-4AC2-9FBB-F401C0B8C422}" destId="{6C720E0E-E8EE-4F92-806C-3BACF3795431}" srcOrd="2" destOrd="0" parTransId="{4E0FFFB0-8F07-491E-8444-50B2A569CF12}" sibTransId="{BB7B6C7C-9707-47AD-8AC5-56B111C95697}"/>
    <dgm:cxn modelId="{32AD5ECE-8105-44E8-A133-2E0FE6D3AA44}" srcId="{E5207D0C-8A6F-4AC2-9FBB-F401C0B8C422}" destId="{4F508648-4130-482B-8C52-704BBC6C6876}" srcOrd="1" destOrd="0" parTransId="{941E111F-DBCA-4BDA-B699-29ACB92D6023}" sibTransId="{0AF30E05-8A8F-4132-A55C-23B96448B99F}"/>
    <dgm:cxn modelId="{E31CA9DA-5AE0-48A7-8380-2CCCFF7EC874}" type="presOf" srcId="{8FC7BDDA-6E36-435F-A8BE-6F75AB32754C}" destId="{DC17CD52-990A-405C-8467-2412FEB2E1AB}" srcOrd="0" destOrd="0" presId="urn:microsoft.com/office/officeart/2005/8/layout/hierarchy1"/>
    <dgm:cxn modelId="{A8B4C0DE-9A56-4217-AB05-B8611B033D17}" type="presOf" srcId="{E5207D0C-8A6F-4AC2-9FBB-F401C0B8C422}" destId="{2E738E38-31EA-4148-91AD-C480A387B8DF}" srcOrd="0" destOrd="0" presId="urn:microsoft.com/office/officeart/2005/8/layout/hierarchy1"/>
    <dgm:cxn modelId="{0FE57FDF-A683-4527-BB00-8448898B4DD9}" type="presOf" srcId="{80533EEF-3BE0-48A9-9D3B-21676C58B885}" destId="{024436C9-5DE8-4E9F-8CB0-DB8981040C29}" srcOrd="0" destOrd="0" presId="urn:microsoft.com/office/officeart/2005/8/layout/hierarchy1"/>
    <dgm:cxn modelId="{4545F7ED-CCC5-451B-B963-E7345BE51C4D}" type="presOf" srcId="{6C720E0E-E8EE-4F92-806C-3BACF3795431}" destId="{B2647EE0-E7D2-4E8F-94DF-88823391B929}" srcOrd="0" destOrd="0" presId="urn:microsoft.com/office/officeart/2005/8/layout/hierarchy1"/>
    <dgm:cxn modelId="{1ED35FC0-6FFB-443F-AD9B-9B56A129D75D}" type="presParOf" srcId="{2E738E38-31EA-4148-91AD-C480A387B8DF}" destId="{85713805-7A05-42B0-853C-ACE45E2E7F9E}" srcOrd="0" destOrd="0" presId="urn:microsoft.com/office/officeart/2005/8/layout/hierarchy1"/>
    <dgm:cxn modelId="{9A38EFF1-678F-43DC-8D50-3C10959799AA}" type="presParOf" srcId="{85713805-7A05-42B0-853C-ACE45E2E7F9E}" destId="{1BC6F816-84C6-462E-8155-8F94F6E6026B}" srcOrd="0" destOrd="0" presId="urn:microsoft.com/office/officeart/2005/8/layout/hierarchy1"/>
    <dgm:cxn modelId="{391D0171-BA25-493B-BD38-9B6C870E73D0}" type="presParOf" srcId="{1BC6F816-84C6-462E-8155-8F94F6E6026B}" destId="{0DC2AE1B-F83C-430E-BF06-DD869D689E80}" srcOrd="0" destOrd="0" presId="urn:microsoft.com/office/officeart/2005/8/layout/hierarchy1"/>
    <dgm:cxn modelId="{C407104E-3E2B-48DC-B1E0-36062E0BFDA0}" type="presParOf" srcId="{1BC6F816-84C6-462E-8155-8F94F6E6026B}" destId="{024436C9-5DE8-4E9F-8CB0-DB8981040C29}" srcOrd="1" destOrd="0" presId="urn:microsoft.com/office/officeart/2005/8/layout/hierarchy1"/>
    <dgm:cxn modelId="{D1020FCD-B23A-4F97-BA06-808AAC3978BE}" type="presParOf" srcId="{85713805-7A05-42B0-853C-ACE45E2E7F9E}" destId="{8B93E9CC-CA82-4C1E-B248-E817F2EFB295}" srcOrd="1" destOrd="0" presId="urn:microsoft.com/office/officeart/2005/8/layout/hierarchy1"/>
    <dgm:cxn modelId="{ACE902AF-9772-4EEF-B0D1-95A92350EFF5}" type="presParOf" srcId="{2E738E38-31EA-4148-91AD-C480A387B8DF}" destId="{7A902BBD-D433-4471-A588-87FDD6785EA7}" srcOrd="1" destOrd="0" presId="urn:microsoft.com/office/officeart/2005/8/layout/hierarchy1"/>
    <dgm:cxn modelId="{3D0BCA3C-732C-4631-B329-D1499B700C8B}" type="presParOf" srcId="{7A902BBD-D433-4471-A588-87FDD6785EA7}" destId="{86B4AF1D-131E-4B85-ACDC-0A0874677004}" srcOrd="0" destOrd="0" presId="urn:microsoft.com/office/officeart/2005/8/layout/hierarchy1"/>
    <dgm:cxn modelId="{82687F2E-68F5-4270-B91B-C4BC0AC46543}" type="presParOf" srcId="{86B4AF1D-131E-4B85-ACDC-0A0874677004}" destId="{4458BF20-39D0-423F-8A10-DCF262F23A90}" srcOrd="0" destOrd="0" presId="urn:microsoft.com/office/officeart/2005/8/layout/hierarchy1"/>
    <dgm:cxn modelId="{99B26161-C33B-42BC-9AE5-F6531BEF12DC}" type="presParOf" srcId="{86B4AF1D-131E-4B85-ACDC-0A0874677004}" destId="{37743C69-4A8E-42CF-A43A-95EEBA8C5E6E}" srcOrd="1" destOrd="0" presId="urn:microsoft.com/office/officeart/2005/8/layout/hierarchy1"/>
    <dgm:cxn modelId="{3993FA0A-4AD7-4CBA-AAAA-069A9AF1848B}" type="presParOf" srcId="{7A902BBD-D433-4471-A588-87FDD6785EA7}" destId="{C6EF5CF5-3058-4EFC-B0E4-93501EADE06C}" srcOrd="1" destOrd="0" presId="urn:microsoft.com/office/officeart/2005/8/layout/hierarchy1"/>
    <dgm:cxn modelId="{904758C8-3BF8-498F-93ED-C8D06D837FE5}" type="presParOf" srcId="{2E738E38-31EA-4148-91AD-C480A387B8DF}" destId="{23277A8E-1CB7-4007-B10E-25AB020123BB}" srcOrd="2" destOrd="0" presId="urn:microsoft.com/office/officeart/2005/8/layout/hierarchy1"/>
    <dgm:cxn modelId="{894DA221-653A-4105-965B-D3E65D75FE15}" type="presParOf" srcId="{23277A8E-1CB7-4007-B10E-25AB020123BB}" destId="{93D82C3D-FF7A-4A15-805B-16F9FAD1340D}" srcOrd="0" destOrd="0" presId="urn:microsoft.com/office/officeart/2005/8/layout/hierarchy1"/>
    <dgm:cxn modelId="{91757B65-DE26-47F1-9A63-C6909E2944EF}" type="presParOf" srcId="{93D82C3D-FF7A-4A15-805B-16F9FAD1340D}" destId="{8C7358F6-F396-4CFD-9F77-4F756ACFB9D6}" srcOrd="0" destOrd="0" presId="urn:microsoft.com/office/officeart/2005/8/layout/hierarchy1"/>
    <dgm:cxn modelId="{6533DF53-BA16-4B4D-B337-F0966AC83EB0}" type="presParOf" srcId="{93D82C3D-FF7A-4A15-805B-16F9FAD1340D}" destId="{B2647EE0-E7D2-4E8F-94DF-88823391B929}" srcOrd="1" destOrd="0" presId="urn:microsoft.com/office/officeart/2005/8/layout/hierarchy1"/>
    <dgm:cxn modelId="{DCBFF283-357A-42EF-9393-D8BFB8ADA261}" type="presParOf" srcId="{23277A8E-1CB7-4007-B10E-25AB020123BB}" destId="{AD739A1C-19F7-4A8E-94B5-3218FD3CF4B5}" srcOrd="1" destOrd="0" presId="urn:microsoft.com/office/officeart/2005/8/layout/hierarchy1"/>
    <dgm:cxn modelId="{FD4A8900-778E-494D-873A-BA2D8176027A}" type="presParOf" srcId="{2E738E38-31EA-4148-91AD-C480A387B8DF}" destId="{4835A3C5-3C59-4F39-AE31-FB7EFB323111}" srcOrd="3" destOrd="0" presId="urn:microsoft.com/office/officeart/2005/8/layout/hierarchy1"/>
    <dgm:cxn modelId="{9B0ECA4D-C474-46B2-8B5B-6318D503AE71}" type="presParOf" srcId="{4835A3C5-3C59-4F39-AE31-FB7EFB323111}" destId="{B4BEDC59-B78D-478B-99A1-25E01D6BEEEF}" srcOrd="0" destOrd="0" presId="urn:microsoft.com/office/officeart/2005/8/layout/hierarchy1"/>
    <dgm:cxn modelId="{A6E5BEDF-EDF9-4E87-9759-BD41AC91D035}" type="presParOf" srcId="{B4BEDC59-B78D-478B-99A1-25E01D6BEEEF}" destId="{378A8EEA-92E3-4589-8A22-3848BE027B80}" srcOrd="0" destOrd="0" presId="urn:microsoft.com/office/officeart/2005/8/layout/hierarchy1"/>
    <dgm:cxn modelId="{9CAC9979-0E3C-4E0E-95A7-BABA982F87AF}" type="presParOf" srcId="{B4BEDC59-B78D-478B-99A1-25E01D6BEEEF}" destId="{DC17CD52-990A-405C-8467-2412FEB2E1AB}" srcOrd="1" destOrd="0" presId="urn:microsoft.com/office/officeart/2005/8/layout/hierarchy1"/>
    <dgm:cxn modelId="{51D6934E-2058-44DC-A562-E7939E9BDBC2}" type="presParOf" srcId="{4835A3C5-3C59-4F39-AE31-FB7EFB323111}" destId="{0750E432-48B2-4091-A9F0-3373B604BEB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A2CC87-0A1D-472B-8BF9-A0F93272D7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9738646-EB64-44B8-AC0E-2C34CBF15CE3}">
      <dgm:prSet/>
      <dgm:spPr/>
      <dgm:t>
        <a:bodyPr/>
        <a:lstStyle/>
        <a:p>
          <a:r>
            <a:rPr lang="en-US" b="0" baseline="0"/>
            <a:t>According to test_size = 0.1 , random_state = 0.</a:t>
          </a:r>
          <a:endParaRPr lang="en-US"/>
        </a:p>
      </dgm:t>
    </dgm:pt>
    <dgm:pt modelId="{6015A0D8-9D83-44FE-9218-1956D75F221E}" type="parTrans" cxnId="{B55B979C-634E-459A-86F4-D252288CA834}">
      <dgm:prSet/>
      <dgm:spPr/>
      <dgm:t>
        <a:bodyPr/>
        <a:lstStyle/>
        <a:p>
          <a:endParaRPr lang="en-US"/>
        </a:p>
      </dgm:t>
    </dgm:pt>
    <dgm:pt modelId="{DCAA4A4F-32FB-487C-A274-A22216BA0D65}" type="sibTrans" cxnId="{B55B979C-634E-459A-86F4-D252288CA834}">
      <dgm:prSet/>
      <dgm:spPr/>
      <dgm:t>
        <a:bodyPr/>
        <a:lstStyle/>
        <a:p>
          <a:endParaRPr lang="en-US"/>
        </a:p>
      </dgm:t>
    </dgm:pt>
    <dgm:pt modelId="{958228B2-3F84-40B2-AA75-7E45D22D8573}">
      <dgm:prSet/>
      <dgm:spPr/>
      <dgm:t>
        <a:bodyPr/>
        <a:lstStyle/>
        <a:p>
          <a:r>
            <a:rPr lang="en-US" b="0" baseline="0"/>
            <a:t>Score Achieved: </a:t>
          </a:r>
          <a:r>
            <a:rPr lang="en-US" b="1" i="0" baseline="0"/>
            <a:t>0.8223733995140989</a:t>
          </a:r>
          <a:endParaRPr lang="en-US"/>
        </a:p>
      </dgm:t>
    </dgm:pt>
    <dgm:pt modelId="{741EDAF4-C1B9-4B6C-845A-6A23E26A7D27}" type="parTrans" cxnId="{4B4B19D7-5335-4786-9E2A-1966390182E6}">
      <dgm:prSet/>
      <dgm:spPr/>
      <dgm:t>
        <a:bodyPr/>
        <a:lstStyle/>
        <a:p>
          <a:endParaRPr lang="en-US"/>
        </a:p>
      </dgm:t>
    </dgm:pt>
    <dgm:pt modelId="{518AE03F-AA2E-4C30-8684-BD4450323A98}" type="sibTrans" cxnId="{4B4B19D7-5335-4786-9E2A-1966390182E6}">
      <dgm:prSet/>
      <dgm:spPr/>
      <dgm:t>
        <a:bodyPr/>
        <a:lstStyle/>
        <a:p>
          <a:endParaRPr lang="en-US"/>
        </a:p>
      </dgm:t>
    </dgm:pt>
    <dgm:pt modelId="{DF3D8BEF-6089-4957-A1D5-CA65AF1CD081}">
      <dgm:prSet/>
      <dgm:spPr/>
      <dgm:t>
        <a:bodyPr/>
        <a:lstStyle/>
        <a:p>
          <a:r>
            <a:rPr lang="en-US" b="0" i="0" baseline="0"/>
            <a:t>Accuracy: 82.2373399514099%</a:t>
          </a:r>
          <a:endParaRPr lang="en-US"/>
        </a:p>
      </dgm:t>
    </dgm:pt>
    <dgm:pt modelId="{C66D86D4-E66F-4D8B-94E0-5B914876D3C9}" type="parTrans" cxnId="{79E48696-8483-4CB1-8356-3379644DF4A2}">
      <dgm:prSet/>
      <dgm:spPr/>
      <dgm:t>
        <a:bodyPr/>
        <a:lstStyle/>
        <a:p>
          <a:endParaRPr lang="en-US"/>
        </a:p>
      </dgm:t>
    </dgm:pt>
    <dgm:pt modelId="{85FD48E7-1648-44EE-BA33-BB8A566AA24E}" type="sibTrans" cxnId="{79E48696-8483-4CB1-8356-3379644DF4A2}">
      <dgm:prSet/>
      <dgm:spPr/>
      <dgm:t>
        <a:bodyPr/>
        <a:lstStyle/>
        <a:p>
          <a:endParaRPr lang="en-US"/>
        </a:p>
      </dgm:t>
    </dgm:pt>
    <dgm:pt modelId="{5B7048F9-812F-451B-9D2F-2EA82DE8316B}">
      <dgm:prSet/>
      <dgm:spPr/>
      <dgm:t>
        <a:bodyPr/>
        <a:lstStyle/>
        <a:p>
          <a:r>
            <a:rPr lang="en-US" b="1" baseline="0"/>
            <a:t>-Using Different error functions:</a:t>
          </a:r>
          <a:endParaRPr lang="en-US"/>
        </a:p>
      </dgm:t>
    </dgm:pt>
    <dgm:pt modelId="{5FFC1AE0-4E19-451F-8EE9-CE3A12E946A2}" type="parTrans" cxnId="{7DBC9BFF-D9BC-4B30-BC74-B7FF80A3B8A4}">
      <dgm:prSet/>
      <dgm:spPr/>
      <dgm:t>
        <a:bodyPr/>
        <a:lstStyle/>
        <a:p>
          <a:endParaRPr lang="en-US"/>
        </a:p>
      </dgm:t>
    </dgm:pt>
    <dgm:pt modelId="{71C5C87E-9407-4B5F-9C6F-DD24B1E27C08}" type="sibTrans" cxnId="{7DBC9BFF-D9BC-4B30-BC74-B7FF80A3B8A4}">
      <dgm:prSet/>
      <dgm:spPr/>
      <dgm:t>
        <a:bodyPr/>
        <a:lstStyle/>
        <a:p>
          <a:endParaRPr lang="en-US"/>
        </a:p>
      </dgm:t>
    </dgm:pt>
    <dgm:pt modelId="{214567AC-E7F3-4C28-A462-4A96620210FE}">
      <dgm:prSet/>
      <dgm:spPr/>
      <dgm:t>
        <a:bodyPr/>
        <a:lstStyle/>
        <a:p>
          <a:r>
            <a:rPr lang="pt-BR" b="0" i="0" baseline="0"/>
            <a:t>R^2 : 0.8223733995140989 </a:t>
          </a:r>
          <a:endParaRPr lang="en-US"/>
        </a:p>
      </dgm:t>
    </dgm:pt>
    <dgm:pt modelId="{BDBC397B-11D4-4579-99BB-E47C6C12AC56}" type="parTrans" cxnId="{8A1B29B3-8EFB-427E-8B94-71235E6E853D}">
      <dgm:prSet/>
      <dgm:spPr/>
      <dgm:t>
        <a:bodyPr/>
        <a:lstStyle/>
        <a:p>
          <a:endParaRPr lang="en-US"/>
        </a:p>
      </dgm:t>
    </dgm:pt>
    <dgm:pt modelId="{5B7A207E-59B7-42B5-BD41-D07165D6F6CA}" type="sibTrans" cxnId="{8A1B29B3-8EFB-427E-8B94-71235E6E853D}">
      <dgm:prSet/>
      <dgm:spPr/>
      <dgm:t>
        <a:bodyPr/>
        <a:lstStyle/>
        <a:p>
          <a:endParaRPr lang="en-US"/>
        </a:p>
      </dgm:t>
    </dgm:pt>
    <dgm:pt modelId="{C7E373F4-A885-4DE8-BA9F-8F20BCB58B05}">
      <dgm:prSet/>
      <dgm:spPr/>
      <dgm:t>
        <a:bodyPr/>
        <a:lstStyle/>
        <a:p>
          <a:r>
            <a:rPr lang="pt-BR" b="0" i="0" baseline="0"/>
            <a:t>MAE : 4261.680502662962 </a:t>
          </a:r>
          <a:endParaRPr lang="en-US"/>
        </a:p>
      </dgm:t>
    </dgm:pt>
    <dgm:pt modelId="{616AF013-0816-47D1-A9B9-FD2F02CA6171}" type="parTrans" cxnId="{7567213A-9607-49B9-8B6E-4D2611CB0442}">
      <dgm:prSet/>
      <dgm:spPr/>
      <dgm:t>
        <a:bodyPr/>
        <a:lstStyle/>
        <a:p>
          <a:endParaRPr lang="en-US"/>
        </a:p>
      </dgm:t>
    </dgm:pt>
    <dgm:pt modelId="{C1B7F157-E652-4362-8FC1-7EC1121BD226}" type="sibTrans" cxnId="{7567213A-9607-49B9-8B6E-4D2611CB0442}">
      <dgm:prSet/>
      <dgm:spPr/>
      <dgm:t>
        <a:bodyPr/>
        <a:lstStyle/>
        <a:p>
          <a:endParaRPr lang="en-US"/>
        </a:p>
      </dgm:t>
    </dgm:pt>
    <dgm:pt modelId="{103113D0-0CC1-477E-9F6D-D670EAE6DCDD}">
      <dgm:prSet/>
      <dgm:spPr/>
      <dgm:t>
        <a:bodyPr/>
        <a:lstStyle/>
        <a:p>
          <a:r>
            <a:rPr lang="pt-BR" b="0" i="0" baseline="0"/>
            <a:t>RMSE: 5868.765621029101</a:t>
          </a:r>
          <a:endParaRPr lang="en-US"/>
        </a:p>
      </dgm:t>
    </dgm:pt>
    <dgm:pt modelId="{590F34E2-B576-44F1-8077-F4BE521C1542}" type="parTrans" cxnId="{90E15706-ACFE-445C-BDC7-C4A01643687F}">
      <dgm:prSet/>
      <dgm:spPr/>
      <dgm:t>
        <a:bodyPr/>
        <a:lstStyle/>
        <a:p>
          <a:endParaRPr lang="en-US"/>
        </a:p>
      </dgm:t>
    </dgm:pt>
    <dgm:pt modelId="{A0A93EC6-A0B4-4E79-B464-A8D1B35D136D}" type="sibTrans" cxnId="{90E15706-ACFE-445C-BDC7-C4A01643687F}">
      <dgm:prSet/>
      <dgm:spPr/>
      <dgm:t>
        <a:bodyPr/>
        <a:lstStyle/>
        <a:p>
          <a:endParaRPr lang="en-US"/>
        </a:p>
      </dgm:t>
    </dgm:pt>
    <dgm:pt modelId="{DD087ACA-1254-45C7-B602-5039FC928287}" type="pres">
      <dgm:prSet presAssocID="{2CA2CC87-0A1D-472B-8BF9-A0F93272D7DF}" presName="linear" presStyleCnt="0">
        <dgm:presLayoutVars>
          <dgm:animLvl val="lvl"/>
          <dgm:resizeHandles val="exact"/>
        </dgm:presLayoutVars>
      </dgm:prSet>
      <dgm:spPr/>
    </dgm:pt>
    <dgm:pt modelId="{956C277D-D247-41FF-8160-8BBCF7707C9C}" type="pres">
      <dgm:prSet presAssocID="{59738646-EB64-44B8-AC0E-2C34CBF15CE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53B8AE3-9EA7-416B-9D8C-99EB157DD1DB}" type="pres">
      <dgm:prSet presAssocID="{DCAA4A4F-32FB-487C-A274-A22216BA0D65}" presName="spacer" presStyleCnt="0"/>
      <dgm:spPr/>
    </dgm:pt>
    <dgm:pt modelId="{36918D8D-32E1-4B8A-82B1-E2DBEA377B2F}" type="pres">
      <dgm:prSet presAssocID="{958228B2-3F84-40B2-AA75-7E45D22D857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353CD53-EAEA-4967-B5F6-5DA606ABE8D9}" type="pres">
      <dgm:prSet presAssocID="{518AE03F-AA2E-4C30-8684-BD4450323A98}" presName="spacer" presStyleCnt="0"/>
      <dgm:spPr/>
    </dgm:pt>
    <dgm:pt modelId="{BC4C2E03-D5EA-4291-847B-E0C470F83304}" type="pres">
      <dgm:prSet presAssocID="{DF3D8BEF-6089-4957-A1D5-CA65AF1CD081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2EAEBF9-6F81-4943-BF2D-EF09D2A2433B}" type="pres">
      <dgm:prSet presAssocID="{85FD48E7-1648-44EE-BA33-BB8A566AA24E}" presName="spacer" presStyleCnt="0"/>
      <dgm:spPr/>
    </dgm:pt>
    <dgm:pt modelId="{8917AC03-8DC7-4495-A039-1252E12A6301}" type="pres">
      <dgm:prSet presAssocID="{5B7048F9-812F-451B-9D2F-2EA82DE8316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6C1A0DB-779F-4DB0-A22C-A4631AE48C03}" type="pres">
      <dgm:prSet presAssocID="{71C5C87E-9407-4B5F-9C6F-DD24B1E27C08}" presName="spacer" presStyleCnt="0"/>
      <dgm:spPr/>
    </dgm:pt>
    <dgm:pt modelId="{1A67385E-AC03-4905-B5BF-E7C170CBB5C8}" type="pres">
      <dgm:prSet presAssocID="{214567AC-E7F3-4C28-A462-4A96620210F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0F02E41E-5C08-4EB0-AFA5-E319F530C203}" type="pres">
      <dgm:prSet presAssocID="{5B7A207E-59B7-42B5-BD41-D07165D6F6CA}" presName="spacer" presStyleCnt="0"/>
      <dgm:spPr/>
    </dgm:pt>
    <dgm:pt modelId="{5CB69CA1-E00C-4D16-9AB0-0EDF2A980374}" type="pres">
      <dgm:prSet presAssocID="{C7E373F4-A885-4DE8-BA9F-8F20BCB58B0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589E147-06BE-479D-8660-29B22710E7D5}" type="pres">
      <dgm:prSet presAssocID="{C1B7F157-E652-4362-8FC1-7EC1121BD226}" presName="spacer" presStyleCnt="0"/>
      <dgm:spPr/>
    </dgm:pt>
    <dgm:pt modelId="{63297887-825E-4EC3-9D0B-08A6EAB83A31}" type="pres">
      <dgm:prSet presAssocID="{103113D0-0CC1-477E-9F6D-D670EAE6DCDD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0E15706-ACFE-445C-BDC7-C4A01643687F}" srcId="{2CA2CC87-0A1D-472B-8BF9-A0F93272D7DF}" destId="{103113D0-0CC1-477E-9F6D-D670EAE6DCDD}" srcOrd="6" destOrd="0" parTransId="{590F34E2-B576-44F1-8077-F4BE521C1542}" sibTransId="{A0A93EC6-A0B4-4E79-B464-A8D1B35D136D}"/>
    <dgm:cxn modelId="{CCAF7412-BF22-4A30-AFF0-0B9A8D37B1B3}" type="presOf" srcId="{103113D0-0CC1-477E-9F6D-D670EAE6DCDD}" destId="{63297887-825E-4EC3-9D0B-08A6EAB83A31}" srcOrd="0" destOrd="0" presId="urn:microsoft.com/office/officeart/2005/8/layout/vList2"/>
    <dgm:cxn modelId="{1D4A2C1B-D712-4775-BD4C-5558A9DF4604}" type="presOf" srcId="{5B7048F9-812F-451B-9D2F-2EA82DE8316B}" destId="{8917AC03-8DC7-4495-A039-1252E12A6301}" srcOrd="0" destOrd="0" presId="urn:microsoft.com/office/officeart/2005/8/layout/vList2"/>
    <dgm:cxn modelId="{7567213A-9607-49B9-8B6E-4D2611CB0442}" srcId="{2CA2CC87-0A1D-472B-8BF9-A0F93272D7DF}" destId="{C7E373F4-A885-4DE8-BA9F-8F20BCB58B05}" srcOrd="5" destOrd="0" parTransId="{616AF013-0816-47D1-A9B9-FD2F02CA6171}" sibTransId="{C1B7F157-E652-4362-8FC1-7EC1121BD226}"/>
    <dgm:cxn modelId="{683A5A6B-F3CA-4BD9-B565-1646CB4B2D50}" type="presOf" srcId="{2CA2CC87-0A1D-472B-8BF9-A0F93272D7DF}" destId="{DD087ACA-1254-45C7-B602-5039FC928287}" srcOrd="0" destOrd="0" presId="urn:microsoft.com/office/officeart/2005/8/layout/vList2"/>
    <dgm:cxn modelId="{79E48696-8483-4CB1-8356-3379644DF4A2}" srcId="{2CA2CC87-0A1D-472B-8BF9-A0F93272D7DF}" destId="{DF3D8BEF-6089-4957-A1D5-CA65AF1CD081}" srcOrd="2" destOrd="0" parTransId="{C66D86D4-E66F-4D8B-94E0-5B914876D3C9}" sibTransId="{85FD48E7-1648-44EE-BA33-BB8A566AA24E}"/>
    <dgm:cxn modelId="{B55B979C-634E-459A-86F4-D252288CA834}" srcId="{2CA2CC87-0A1D-472B-8BF9-A0F93272D7DF}" destId="{59738646-EB64-44B8-AC0E-2C34CBF15CE3}" srcOrd="0" destOrd="0" parTransId="{6015A0D8-9D83-44FE-9218-1956D75F221E}" sibTransId="{DCAA4A4F-32FB-487C-A274-A22216BA0D65}"/>
    <dgm:cxn modelId="{C86D09B0-452E-4DA8-A957-C381F1D84AF6}" type="presOf" srcId="{59738646-EB64-44B8-AC0E-2C34CBF15CE3}" destId="{956C277D-D247-41FF-8160-8BBCF7707C9C}" srcOrd="0" destOrd="0" presId="urn:microsoft.com/office/officeart/2005/8/layout/vList2"/>
    <dgm:cxn modelId="{8A1B29B3-8EFB-427E-8B94-71235E6E853D}" srcId="{2CA2CC87-0A1D-472B-8BF9-A0F93272D7DF}" destId="{214567AC-E7F3-4C28-A462-4A96620210FE}" srcOrd="4" destOrd="0" parTransId="{BDBC397B-11D4-4579-99BB-E47C6C12AC56}" sibTransId="{5B7A207E-59B7-42B5-BD41-D07165D6F6CA}"/>
    <dgm:cxn modelId="{9819A7B9-6125-4CE5-A622-AF9718F0C9A7}" type="presOf" srcId="{958228B2-3F84-40B2-AA75-7E45D22D8573}" destId="{36918D8D-32E1-4B8A-82B1-E2DBEA377B2F}" srcOrd="0" destOrd="0" presId="urn:microsoft.com/office/officeart/2005/8/layout/vList2"/>
    <dgm:cxn modelId="{0B6299C8-0C85-4E07-B714-425801CA688B}" type="presOf" srcId="{DF3D8BEF-6089-4957-A1D5-CA65AF1CD081}" destId="{BC4C2E03-D5EA-4291-847B-E0C470F83304}" srcOrd="0" destOrd="0" presId="urn:microsoft.com/office/officeart/2005/8/layout/vList2"/>
    <dgm:cxn modelId="{ED4EB3D3-C6EA-41D4-A1A6-E042653C8286}" type="presOf" srcId="{214567AC-E7F3-4C28-A462-4A96620210FE}" destId="{1A67385E-AC03-4905-B5BF-E7C170CBB5C8}" srcOrd="0" destOrd="0" presId="urn:microsoft.com/office/officeart/2005/8/layout/vList2"/>
    <dgm:cxn modelId="{4B4B19D7-5335-4786-9E2A-1966390182E6}" srcId="{2CA2CC87-0A1D-472B-8BF9-A0F93272D7DF}" destId="{958228B2-3F84-40B2-AA75-7E45D22D8573}" srcOrd="1" destOrd="0" parTransId="{741EDAF4-C1B9-4B6C-845A-6A23E26A7D27}" sibTransId="{518AE03F-AA2E-4C30-8684-BD4450323A98}"/>
    <dgm:cxn modelId="{5B8078EE-5DAE-49A8-8D71-AD1D9DA1BC53}" type="presOf" srcId="{C7E373F4-A885-4DE8-BA9F-8F20BCB58B05}" destId="{5CB69CA1-E00C-4D16-9AB0-0EDF2A980374}" srcOrd="0" destOrd="0" presId="urn:microsoft.com/office/officeart/2005/8/layout/vList2"/>
    <dgm:cxn modelId="{7DBC9BFF-D9BC-4B30-BC74-B7FF80A3B8A4}" srcId="{2CA2CC87-0A1D-472B-8BF9-A0F93272D7DF}" destId="{5B7048F9-812F-451B-9D2F-2EA82DE8316B}" srcOrd="3" destOrd="0" parTransId="{5FFC1AE0-4E19-451F-8EE9-CE3A12E946A2}" sibTransId="{71C5C87E-9407-4B5F-9C6F-DD24B1E27C08}"/>
    <dgm:cxn modelId="{267FC975-148E-4369-ABCB-C443AC52BCF2}" type="presParOf" srcId="{DD087ACA-1254-45C7-B602-5039FC928287}" destId="{956C277D-D247-41FF-8160-8BBCF7707C9C}" srcOrd="0" destOrd="0" presId="urn:microsoft.com/office/officeart/2005/8/layout/vList2"/>
    <dgm:cxn modelId="{7B82ED9B-6FBB-4F54-BB7A-AFB2BAAC7C9C}" type="presParOf" srcId="{DD087ACA-1254-45C7-B602-5039FC928287}" destId="{353B8AE3-9EA7-416B-9D8C-99EB157DD1DB}" srcOrd="1" destOrd="0" presId="urn:microsoft.com/office/officeart/2005/8/layout/vList2"/>
    <dgm:cxn modelId="{FEB16B3C-3F04-40B4-8D71-F318C4287AAA}" type="presParOf" srcId="{DD087ACA-1254-45C7-B602-5039FC928287}" destId="{36918D8D-32E1-4B8A-82B1-E2DBEA377B2F}" srcOrd="2" destOrd="0" presId="urn:microsoft.com/office/officeart/2005/8/layout/vList2"/>
    <dgm:cxn modelId="{6A0D447A-CEEC-45A0-9CDB-94D3C8D1FC91}" type="presParOf" srcId="{DD087ACA-1254-45C7-B602-5039FC928287}" destId="{5353CD53-EAEA-4967-B5F6-5DA606ABE8D9}" srcOrd="3" destOrd="0" presId="urn:microsoft.com/office/officeart/2005/8/layout/vList2"/>
    <dgm:cxn modelId="{8395F7AC-80B3-43E3-BEEF-3E5C4ABC6E9B}" type="presParOf" srcId="{DD087ACA-1254-45C7-B602-5039FC928287}" destId="{BC4C2E03-D5EA-4291-847B-E0C470F83304}" srcOrd="4" destOrd="0" presId="urn:microsoft.com/office/officeart/2005/8/layout/vList2"/>
    <dgm:cxn modelId="{2EC1AC47-13D7-4271-9687-55AB5A457112}" type="presParOf" srcId="{DD087ACA-1254-45C7-B602-5039FC928287}" destId="{C2EAEBF9-6F81-4943-BF2D-EF09D2A2433B}" srcOrd="5" destOrd="0" presId="urn:microsoft.com/office/officeart/2005/8/layout/vList2"/>
    <dgm:cxn modelId="{45BC8C9D-E725-47DB-8F71-36AD069B3E7B}" type="presParOf" srcId="{DD087ACA-1254-45C7-B602-5039FC928287}" destId="{8917AC03-8DC7-4495-A039-1252E12A6301}" srcOrd="6" destOrd="0" presId="urn:microsoft.com/office/officeart/2005/8/layout/vList2"/>
    <dgm:cxn modelId="{B462B839-A3AA-4796-B05B-E2D19B440E92}" type="presParOf" srcId="{DD087ACA-1254-45C7-B602-5039FC928287}" destId="{66C1A0DB-779F-4DB0-A22C-A4631AE48C03}" srcOrd="7" destOrd="0" presId="urn:microsoft.com/office/officeart/2005/8/layout/vList2"/>
    <dgm:cxn modelId="{1269F898-EAED-4BA9-B9B0-DDC6CB484777}" type="presParOf" srcId="{DD087ACA-1254-45C7-B602-5039FC928287}" destId="{1A67385E-AC03-4905-B5BF-E7C170CBB5C8}" srcOrd="8" destOrd="0" presId="urn:microsoft.com/office/officeart/2005/8/layout/vList2"/>
    <dgm:cxn modelId="{336E9EEF-A5CF-47EA-83C3-302E4FAB8CC6}" type="presParOf" srcId="{DD087ACA-1254-45C7-B602-5039FC928287}" destId="{0F02E41E-5C08-4EB0-AFA5-E319F530C203}" srcOrd="9" destOrd="0" presId="urn:microsoft.com/office/officeart/2005/8/layout/vList2"/>
    <dgm:cxn modelId="{A5BAF88D-D9EC-4874-8B23-D699E71427A3}" type="presParOf" srcId="{DD087ACA-1254-45C7-B602-5039FC928287}" destId="{5CB69CA1-E00C-4D16-9AB0-0EDF2A980374}" srcOrd="10" destOrd="0" presId="urn:microsoft.com/office/officeart/2005/8/layout/vList2"/>
    <dgm:cxn modelId="{EE24B1C0-7513-4E03-9D77-69467CAA1F0F}" type="presParOf" srcId="{DD087ACA-1254-45C7-B602-5039FC928287}" destId="{9589E147-06BE-479D-8660-29B22710E7D5}" srcOrd="11" destOrd="0" presId="urn:microsoft.com/office/officeart/2005/8/layout/vList2"/>
    <dgm:cxn modelId="{0643B87F-4A7F-4EEE-9E42-690633A89C33}" type="presParOf" srcId="{DD087ACA-1254-45C7-B602-5039FC928287}" destId="{63297887-825E-4EC3-9D0B-08A6EAB83A31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2AE1B-F83C-430E-BF06-DD869D689E80}">
      <dsp:nvSpPr>
        <dsp:cNvPr id="0" name=""/>
        <dsp:cNvSpPr/>
      </dsp:nvSpPr>
      <dsp:spPr>
        <a:xfrm>
          <a:off x="2569" y="965584"/>
          <a:ext cx="1834369" cy="1164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436C9-5DE8-4E9F-8CB0-DB8981040C29}">
      <dsp:nvSpPr>
        <dsp:cNvPr id="0" name=""/>
        <dsp:cNvSpPr/>
      </dsp:nvSpPr>
      <dsp:spPr>
        <a:xfrm>
          <a:off x="206388" y="1159212"/>
          <a:ext cx="1834369" cy="1164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First, I checked that we don’t have any missing values in the data in any feature, then I found that the region isn’t an important feature to use in prediction, so I didn’t use it.</a:t>
          </a:r>
        </a:p>
      </dsp:txBody>
      <dsp:txXfrm>
        <a:off x="240505" y="1193329"/>
        <a:ext cx="1766135" cy="1096590"/>
      </dsp:txXfrm>
    </dsp:sp>
    <dsp:sp modelId="{4458BF20-39D0-423F-8A10-DCF262F23A90}">
      <dsp:nvSpPr>
        <dsp:cNvPr id="0" name=""/>
        <dsp:cNvSpPr/>
      </dsp:nvSpPr>
      <dsp:spPr>
        <a:xfrm>
          <a:off x="2244576" y="965584"/>
          <a:ext cx="1834369" cy="1164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43C69-4A8E-42CF-A43A-95EEBA8C5E6E}">
      <dsp:nvSpPr>
        <dsp:cNvPr id="0" name=""/>
        <dsp:cNvSpPr/>
      </dsp:nvSpPr>
      <dsp:spPr>
        <a:xfrm>
          <a:off x="2448395" y="1159212"/>
          <a:ext cx="1834369" cy="1164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Secondly, I converted sex and smoker features data types into int</a:t>
          </a:r>
        </a:p>
      </dsp:txBody>
      <dsp:txXfrm>
        <a:off x="2482512" y="1193329"/>
        <a:ext cx="1766135" cy="1096590"/>
      </dsp:txXfrm>
    </dsp:sp>
    <dsp:sp modelId="{8C7358F6-F396-4CFD-9F77-4F756ACFB9D6}">
      <dsp:nvSpPr>
        <dsp:cNvPr id="0" name=""/>
        <dsp:cNvSpPr/>
      </dsp:nvSpPr>
      <dsp:spPr>
        <a:xfrm>
          <a:off x="4486584" y="965584"/>
          <a:ext cx="1834369" cy="1164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647EE0-E7D2-4E8F-94DF-88823391B929}">
      <dsp:nvSpPr>
        <dsp:cNvPr id="0" name=""/>
        <dsp:cNvSpPr/>
      </dsp:nvSpPr>
      <dsp:spPr>
        <a:xfrm>
          <a:off x="4690403" y="1159212"/>
          <a:ext cx="1834369" cy="1164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And I used these as features: [Age , Sex , BMI , Children , Smoker] and [Charges] as a target.</a:t>
          </a:r>
        </a:p>
      </dsp:txBody>
      <dsp:txXfrm>
        <a:off x="4724520" y="1193329"/>
        <a:ext cx="1766135" cy="1096590"/>
      </dsp:txXfrm>
    </dsp:sp>
    <dsp:sp modelId="{378A8EEA-92E3-4589-8A22-3848BE027B80}">
      <dsp:nvSpPr>
        <dsp:cNvPr id="0" name=""/>
        <dsp:cNvSpPr/>
      </dsp:nvSpPr>
      <dsp:spPr>
        <a:xfrm>
          <a:off x="6728592" y="965584"/>
          <a:ext cx="1834369" cy="1164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7CD52-990A-405C-8467-2412FEB2E1AB}">
      <dsp:nvSpPr>
        <dsp:cNvPr id="0" name=""/>
        <dsp:cNvSpPr/>
      </dsp:nvSpPr>
      <dsp:spPr>
        <a:xfrm>
          <a:off x="6932410" y="1159212"/>
          <a:ext cx="1834369" cy="1164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Then I spitted the data into train and test sets</a:t>
          </a:r>
        </a:p>
      </dsp:txBody>
      <dsp:txXfrm>
        <a:off x="6966527" y="1193329"/>
        <a:ext cx="1766135" cy="10965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C277D-D247-41FF-8160-8BBCF7707C9C}">
      <dsp:nvSpPr>
        <dsp:cNvPr id="0" name=""/>
        <dsp:cNvSpPr/>
      </dsp:nvSpPr>
      <dsp:spPr>
        <a:xfrm>
          <a:off x="0" y="42094"/>
          <a:ext cx="8769350" cy="475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baseline="0"/>
            <a:t>According to test_size = 0.1 , random_state = 0.</a:t>
          </a:r>
          <a:endParaRPr lang="en-US" sz="1400" kern="1200"/>
        </a:p>
      </dsp:txBody>
      <dsp:txXfrm>
        <a:off x="23189" y="65283"/>
        <a:ext cx="8722972" cy="428642"/>
      </dsp:txXfrm>
    </dsp:sp>
    <dsp:sp modelId="{36918D8D-32E1-4B8A-82B1-E2DBEA377B2F}">
      <dsp:nvSpPr>
        <dsp:cNvPr id="0" name=""/>
        <dsp:cNvSpPr/>
      </dsp:nvSpPr>
      <dsp:spPr>
        <a:xfrm>
          <a:off x="0" y="557435"/>
          <a:ext cx="8769350" cy="475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baseline="0"/>
            <a:t>Score Achieved: </a:t>
          </a:r>
          <a:r>
            <a:rPr lang="en-US" sz="1400" b="1" i="0" kern="1200" baseline="0"/>
            <a:t>0.8223733995140989</a:t>
          </a:r>
          <a:endParaRPr lang="en-US" sz="1400" kern="1200"/>
        </a:p>
      </dsp:txBody>
      <dsp:txXfrm>
        <a:off x="23189" y="580624"/>
        <a:ext cx="8722972" cy="428642"/>
      </dsp:txXfrm>
    </dsp:sp>
    <dsp:sp modelId="{BC4C2E03-D5EA-4291-847B-E0C470F83304}">
      <dsp:nvSpPr>
        <dsp:cNvPr id="0" name=""/>
        <dsp:cNvSpPr/>
      </dsp:nvSpPr>
      <dsp:spPr>
        <a:xfrm>
          <a:off x="0" y="1072775"/>
          <a:ext cx="8769350" cy="475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Accuracy: 82.2373399514099%</a:t>
          </a:r>
          <a:endParaRPr lang="en-US" sz="1400" kern="1200"/>
        </a:p>
      </dsp:txBody>
      <dsp:txXfrm>
        <a:off x="23189" y="1095964"/>
        <a:ext cx="8722972" cy="428642"/>
      </dsp:txXfrm>
    </dsp:sp>
    <dsp:sp modelId="{8917AC03-8DC7-4495-A039-1252E12A6301}">
      <dsp:nvSpPr>
        <dsp:cNvPr id="0" name=""/>
        <dsp:cNvSpPr/>
      </dsp:nvSpPr>
      <dsp:spPr>
        <a:xfrm>
          <a:off x="0" y="1588115"/>
          <a:ext cx="8769350" cy="475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/>
            <a:t>-Using Different error functions:</a:t>
          </a:r>
          <a:endParaRPr lang="en-US" sz="1400" kern="1200"/>
        </a:p>
      </dsp:txBody>
      <dsp:txXfrm>
        <a:off x="23189" y="1611304"/>
        <a:ext cx="8722972" cy="428642"/>
      </dsp:txXfrm>
    </dsp:sp>
    <dsp:sp modelId="{1A67385E-AC03-4905-B5BF-E7C170CBB5C8}">
      <dsp:nvSpPr>
        <dsp:cNvPr id="0" name=""/>
        <dsp:cNvSpPr/>
      </dsp:nvSpPr>
      <dsp:spPr>
        <a:xfrm>
          <a:off x="0" y="2103455"/>
          <a:ext cx="8769350" cy="475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i="0" kern="1200" baseline="0"/>
            <a:t>R^2 : 0.8223733995140989 </a:t>
          </a:r>
          <a:endParaRPr lang="en-US" sz="1400" kern="1200"/>
        </a:p>
      </dsp:txBody>
      <dsp:txXfrm>
        <a:off x="23189" y="2126644"/>
        <a:ext cx="8722972" cy="428642"/>
      </dsp:txXfrm>
    </dsp:sp>
    <dsp:sp modelId="{5CB69CA1-E00C-4D16-9AB0-0EDF2A980374}">
      <dsp:nvSpPr>
        <dsp:cNvPr id="0" name=""/>
        <dsp:cNvSpPr/>
      </dsp:nvSpPr>
      <dsp:spPr>
        <a:xfrm>
          <a:off x="0" y="2618795"/>
          <a:ext cx="8769350" cy="475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i="0" kern="1200" baseline="0"/>
            <a:t>MAE : 4261.680502662962 </a:t>
          </a:r>
          <a:endParaRPr lang="en-US" sz="1400" kern="1200"/>
        </a:p>
      </dsp:txBody>
      <dsp:txXfrm>
        <a:off x="23189" y="2641984"/>
        <a:ext cx="8722972" cy="428642"/>
      </dsp:txXfrm>
    </dsp:sp>
    <dsp:sp modelId="{63297887-825E-4EC3-9D0B-08A6EAB83A31}">
      <dsp:nvSpPr>
        <dsp:cNvPr id="0" name=""/>
        <dsp:cNvSpPr/>
      </dsp:nvSpPr>
      <dsp:spPr>
        <a:xfrm>
          <a:off x="0" y="3134135"/>
          <a:ext cx="8769350" cy="475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i="0" kern="1200" baseline="0"/>
            <a:t>RMSE: 5868.765621029101</a:t>
          </a:r>
          <a:endParaRPr lang="en-US" sz="1400" kern="1200"/>
        </a:p>
      </dsp:txBody>
      <dsp:txXfrm>
        <a:off x="23189" y="3157324"/>
        <a:ext cx="8722972" cy="428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81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90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12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4/27/2023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6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52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630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8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9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5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4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61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52" r:id="rId5"/>
    <p:sldLayoutId id="2147483757" r:id="rId6"/>
    <p:sldLayoutId id="2147483753" r:id="rId7"/>
    <p:sldLayoutId id="2147483754" r:id="rId8"/>
    <p:sldLayoutId id="2147483755" r:id="rId9"/>
    <p:sldLayoutId id="2147483756" r:id="rId10"/>
    <p:sldLayoutId id="214748375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1A8A15-63F3-32B4-C6A0-4E1DA31F3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25" r="2" b="2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542A9D-AF8C-C9E5-608F-4514DB021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sz="6000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86CD3-482C-546F-D092-2C5B96E84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/>
              <a:t>Machine Learning Workshop</a:t>
            </a:r>
          </a:p>
          <a:p>
            <a:pPr>
              <a:lnSpc>
                <a:spcPct val="120000"/>
              </a:lnSpc>
            </a:pPr>
            <a:r>
              <a:rPr lang="en-US" sz="2200"/>
              <a:t>GDSC’22/23</a:t>
            </a:r>
          </a:p>
        </p:txBody>
      </p:sp>
    </p:spTree>
    <p:extLst>
      <p:ext uri="{BB962C8B-B14F-4D97-AF65-F5344CB8AC3E}">
        <p14:creationId xmlns:p14="http://schemas.microsoft.com/office/powerpoint/2010/main" val="1390598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073EF-5291-17AC-4637-91BAAAD9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501" y="1847596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500"/>
              <a:t>Relation between Age and Charges in case of having Children or not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FE24D41-0BB1-2381-4CE4-A5F93FDB0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84" y="1526341"/>
            <a:ext cx="4943233" cy="380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7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00DBB-7B9B-EFDA-53CA-FD2425C43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501" y="1847596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500"/>
              <a:t>Relation between Age and Charges in case of having children or not</a:t>
            </a:r>
          </a:p>
        </p:txBody>
      </p:sp>
      <p:pic>
        <p:nvPicPr>
          <p:cNvPr id="5" name="Content Placeholder 4" descr="Chart, scatter chart">
            <a:extLst>
              <a:ext uri="{FF2B5EF4-FFF2-40B4-BE49-F238E27FC236}">
                <a16:creationId xmlns:a16="http://schemas.microsoft.com/office/drawing/2014/main" id="{88B4E233-EB81-A539-EF4D-53F781CBE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84" y="1526341"/>
            <a:ext cx="4943233" cy="380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78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1ED77-DBE9-859C-D633-1C7AA320A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501" y="1847596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3600"/>
              <a:t>Histogram for Age Frequencies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ABB36A06-C998-AA20-5FF0-F165E6E89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84" y="1699354"/>
            <a:ext cx="4943233" cy="346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05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4446B-FC00-D213-5DE3-CFA235734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501" y="1847596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3600"/>
              <a:t>Histogram for Region frequencies 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8721921-B4A1-9457-3348-A5F354FFE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84" y="1699354"/>
            <a:ext cx="4943233" cy="346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12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117A7-6945-1FEB-D80A-D9F129717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501" y="1847596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800" dirty="0"/>
              <a:t>Pie chart for non-smoker for male and females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6F8B12A6-9287-2489-9A43-ABBFB1408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84" y="1378044"/>
            <a:ext cx="4943233" cy="410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42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C288F-8CC0-F0C9-8A24-972B2D029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501" y="1847596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800"/>
              <a:t>Pie chart for non-smoker for male and females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86B84714-3D81-95AE-0239-B580EBAB7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84" y="1316254"/>
            <a:ext cx="4943233" cy="422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04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041B5-96E1-DF94-DF8C-8E58F407F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44" y="543687"/>
            <a:ext cx="9756112" cy="1046868"/>
          </a:xfrm>
        </p:spPr>
        <p:txBody>
          <a:bodyPr anchor="ctr">
            <a:normAutofit/>
          </a:bodyPr>
          <a:lstStyle/>
          <a:p>
            <a:pPr algn="ctr"/>
            <a:r>
              <a:rPr lang="en-US" b="0" i="0">
                <a:effectLst/>
                <a:latin typeface="Roboto" panose="020B0604020202020204" pitchFamily="2" charset="0"/>
              </a:rPr>
              <a:t>Data Preparation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10C09B-AD61-073F-6682-85D80150D2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629726"/>
              </p:ext>
            </p:extLst>
          </p:nvPr>
        </p:nvGraphicFramePr>
        <p:xfrm>
          <a:off x="1920875" y="2812010"/>
          <a:ext cx="8769350" cy="328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5015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E79C-F25C-2B4D-B007-46B8DD1F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045" y="1346200"/>
            <a:ext cx="5624118" cy="32845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Models</a:t>
            </a:r>
            <a:endParaRPr lang="en-US" sz="5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E9F7B-C92A-791D-A7B9-58094C156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369" y="4630738"/>
            <a:ext cx="5617794" cy="1150937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Used Linear Regression </a:t>
            </a:r>
          </a:p>
        </p:txBody>
      </p:sp>
      <p:pic>
        <p:nvPicPr>
          <p:cNvPr id="5" name="Picture 4" descr="Yellow paper folded as graph">
            <a:extLst>
              <a:ext uri="{FF2B5EF4-FFF2-40B4-BE49-F238E27FC236}">
                <a16:creationId xmlns:a16="http://schemas.microsoft.com/office/drawing/2014/main" id="{FCD5502B-360B-2146-BC4A-3D728D97A6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50" r="24662" b="-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03868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4BFB-AF97-1BFB-F47D-D9F78112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Evaluations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3EB1C0A-7C7A-E1F7-9FAC-C139F4B6F0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852853"/>
              </p:ext>
            </p:extLst>
          </p:nvPr>
        </p:nvGraphicFramePr>
        <p:xfrm>
          <a:off x="1920875" y="2312988"/>
          <a:ext cx="8769350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111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F38A-51F3-5238-BE73-19714C46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1ED6A-0987-26A0-4631-6FE659A4E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107096"/>
            <a:ext cx="8391967" cy="2846567"/>
          </a:xfrm>
        </p:spPr>
        <p:txBody>
          <a:bodyPr>
            <a:normAutofit/>
          </a:bodyPr>
          <a:lstStyle/>
          <a:p>
            <a:r>
              <a:rPr lang="en-US" dirty="0"/>
              <a:t>Our problem target here is to predict the insurance costs (Charges) according to this information of the patient like age , sex, body mass index , children, smoke status and region.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3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F38A-51F3-5238-BE73-19714C46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/>
              <a:t>Data Understanding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1ED6A-0987-26A0-4631-6FE659A4E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107096"/>
            <a:ext cx="8391967" cy="2846567"/>
          </a:xfrm>
        </p:spPr>
        <p:txBody>
          <a:bodyPr>
            <a:normAutofit/>
          </a:bodyPr>
          <a:lstStyle/>
          <a:p>
            <a:r>
              <a:rPr lang="en-US" dirty="0"/>
              <a:t>This dataset contains information about patients with medical insurance and it contains info like age , sex, body mass index , children, smoke status , region and charges(target).</a:t>
            </a:r>
          </a:p>
          <a:p>
            <a:r>
              <a:rPr lang="en-US" dirty="0"/>
              <a:t>This leads us to find some relations between this features and the target.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5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3C6BB-A887-E143-727E-4057799C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501" y="1847596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800"/>
              <a:t>Insurance Charges according to the age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F2B97CE-067B-153A-E22D-B8C8ED3D1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84" y="1524281"/>
            <a:ext cx="4943233" cy="381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6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E3F64-AD26-A660-19AF-8311FA8B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501" y="1847596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800"/>
              <a:t>Insurance charges according to the BMI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2C5175E-3DFE-5CBF-C265-89424E30D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84" y="1524281"/>
            <a:ext cx="4943233" cy="381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9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37E84-D818-4895-D05A-EF543BD2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501" y="1847596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500" dirty="0"/>
              <a:t>Relation between BMI and Charges in case of smoking or not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083D007-EAF5-0B19-26AD-32E07C495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84" y="1526341"/>
            <a:ext cx="4943233" cy="380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8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C1557-E9E0-8AFC-39B6-A231CF2C4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501" y="1847596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500"/>
              <a:t>Relation between BMI and Charges in case of male or female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F628D27-E0D9-9E6B-F8E6-B09D5CA56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84" y="1526341"/>
            <a:ext cx="4943233" cy="380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6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45E14-6D94-E944-D7DC-A41D052E7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501" y="1847596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500"/>
              <a:t>Relation between Age and Charges in case of smoking or not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B7F1DBF-BF28-94FF-32EE-E9E0BB500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84" y="1526341"/>
            <a:ext cx="4943233" cy="380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7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7FE80-187F-27D4-3BD9-86DA9AC7A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501" y="1847596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500"/>
              <a:t>Relation between BMI and Charges in case of male or female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C018BD65-0711-6034-AC9F-53464BDB8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84" y="1526341"/>
            <a:ext cx="4943233" cy="380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9561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231B31"/>
      </a:dk2>
      <a:lt2>
        <a:srgbClr val="F0F3F2"/>
      </a:lt2>
      <a:accent1>
        <a:srgbClr val="E7295A"/>
      </a:accent1>
      <a:accent2>
        <a:srgbClr val="D51797"/>
      </a:accent2>
      <a:accent3>
        <a:srgbClr val="D629E7"/>
      </a:accent3>
      <a:accent4>
        <a:srgbClr val="7517D5"/>
      </a:accent4>
      <a:accent5>
        <a:srgbClr val="3729E7"/>
      </a:accent5>
      <a:accent6>
        <a:srgbClr val="1758D5"/>
      </a:accent6>
      <a:hlink>
        <a:srgbClr val="7055C6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330</Words>
  <Application>Microsoft Office PowerPoint</Application>
  <PresentationFormat>Widescreen</PresentationFormat>
  <Paragraphs>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Meiryo</vt:lpstr>
      <vt:lpstr>Corbel</vt:lpstr>
      <vt:lpstr>Roboto</vt:lpstr>
      <vt:lpstr>SketchLinesVTI</vt:lpstr>
      <vt:lpstr>Final Project</vt:lpstr>
      <vt:lpstr>The Problem</vt:lpstr>
      <vt:lpstr>Data Understanding</vt:lpstr>
      <vt:lpstr>Insurance Charges according to the age</vt:lpstr>
      <vt:lpstr>Insurance charges according to the BMI</vt:lpstr>
      <vt:lpstr>Relation between BMI and Charges in case of smoking or not</vt:lpstr>
      <vt:lpstr>Relation between BMI and Charges in case of male or female</vt:lpstr>
      <vt:lpstr>Relation between Age and Charges in case of smoking or not</vt:lpstr>
      <vt:lpstr>Relation between BMI and Charges in case of male or female</vt:lpstr>
      <vt:lpstr>Relation between Age and Charges in case of having Children or not</vt:lpstr>
      <vt:lpstr>Relation between Age and Charges in case of having children or not</vt:lpstr>
      <vt:lpstr>Histogram for Age Frequencies</vt:lpstr>
      <vt:lpstr>Histogram for Region frequencies </vt:lpstr>
      <vt:lpstr>Pie chart for non-smoker for male and females</vt:lpstr>
      <vt:lpstr>Pie chart for non-smoker for male and females</vt:lpstr>
      <vt:lpstr>Data Preparation</vt:lpstr>
      <vt:lpstr>Models</vt:lpstr>
      <vt:lpstr>Evaluations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عبدالرحمن احمد سمير احمد</dc:creator>
  <cp:lastModifiedBy>عبدالرحمن احمد سمير احمد</cp:lastModifiedBy>
  <cp:revision>1</cp:revision>
  <dcterms:created xsi:type="dcterms:W3CDTF">2023-04-27T20:51:08Z</dcterms:created>
  <dcterms:modified xsi:type="dcterms:W3CDTF">2023-04-27T21:50:25Z</dcterms:modified>
</cp:coreProperties>
</file>