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7" r:id="rId5"/>
    <p:sldId id="389" r:id="rId6"/>
    <p:sldId id="384" r:id="rId7"/>
    <p:sldId id="317" r:id="rId8"/>
    <p:sldId id="279" r:id="rId9"/>
    <p:sldId id="272" r:id="rId10"/>
    <p:sldId id="392" r:id="rId11"/>
    <p:sldId id="393" r:id="rId12"/>
    <p:sldId id="321" r:id="rId13"/>
    <p:sldId id="3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2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9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Multi Threading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Abdelrahman Mohamed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336804"/>
            <a:ext cx="5437187" cy="9517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Abdelrahman Mohamed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Sunday, January 14,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Multi Threading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96392"/>
            <a:ext cx="3565524" cy="114616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 Introduction</a:t>
            </a:r>
          </a:p>
          <a:p>
            <a:r>
              <a:rPr lang="en-US" dirty="0"/>
              <a:t>Why Use Multithreading?</a:t>
            </a:r>
          </a:p>
          <a:p>
            <a:r>
              <a:rPr lang="en-US" dirty="0"/>
              <a:t>Advantages of Multithreading</a:t>
            </a:r>
          </a:p>
          <a:p>
            <a:r>
              <a:rPr lang="en-US" dirty="0"/>
              <a:t>Disadvantages of Multithreading</a:t>
            </a:r>
          </a:p>
          <a:p>
            <a:r>
              <a:rPr lang="en-US" dirty="0"/>
              <a:t>Mutex solution</a:t>
            </a:r>
          </a:p>
          <a:p>
            <a:r>
              <a:rPr lang="en-US" dirty="0"/>
              <a:t>Conclusion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Sunday, January 14, 2024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Multi Threading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Sunday, January 14,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Multi Threading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37396" y="4116965"/>
            <a:ext cx="6221412" cy="2174778"/>
          </a:xfrm>
          <a:noFill/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Multithreading is like having a team working on different tasks at the same time. It’s a way for your computer to do multiple things at once, which can make your programs run faster and be more responsive.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However, it’s not really “at the same time”  on a single-core processor. It’s more like a fast switch between tasks, which gives the illusion of simultaneous execution. This is kind of useful because it can make your computer feel faster and more responsive.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254" y="292789"/>
            <a:ext cx="5782825" cy="226521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We Use Multithreading? 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01" y="3385008"/>
            <a:ext cx="8342499" cy="2229845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is used to achieve concurrency within a single process.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allows us to run multiple functions in our program concurrently, especially on multiple cores.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leads to greater resource sharing, faster execution, and improved responsiveness.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Sunday, January 14,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 Threading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5" name="Oval 1034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Multi Threading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042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3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4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46" name="Oval 1045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Wietse Venema Quote: “Windows favors multi-threading, which means that a  service is implemented by one">
            <a:extLst>
              <a:ext uri="{FF2B5EF4-FFF2-40B4-BE49-F238E27FC236}">
                <a16:creationId xmlns:a16="http://schemas.microsoft.com/office/drawing/2014/main" id="{904A05C9-7CCD-2E3D-05DF-E83CA872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7894" y="1463137"/>
            <a:ext cx="7090237" cy="3988258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US" dirty="0"/>
              <a:t>Sunday, January 14, 2024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US" dirty="0"/>
              <a:t>Multi Threading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0084D6-E2AE-FA2F-C6F5-207CC59B6427}"/>
              </a:ext>
            </a:extLst>
          </p:cNvPr>
          <p:cNvSpPr txBox="1"/>
          <p:nvPr/>
        </p:nvSpPr>
        <p:spPr>
          <a:xfrm>
            <a:off x="363888" y="3272176"/>
            <a:ext cx="4244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performance, there are studies showing that Ubuntu 19.04 is currently better than the Windows 10 May 2019 Update with a difference of around 8%.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performance can vary depending on the specific workload, hardware, and other factors3.</a:t>
            </a:r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24" y="620785"/>
            <a:ext cx="5437185" cy="1565618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Advantages of Multithreading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08FCD8-FC32-6EF9-9BDF-0D02B4B3F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Responsiveness: Multithreading in an interactive application may allow a program to continue running even if a part of it is blocked or is performing a lengthy operation.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Sharing: Threads share the memory and the resources of the process to which they belong by default.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Economy: Allocating memory and resources for process creation is a costly job in terms of time and space. Since threads share memory with the process they belong to, it is more economical to create and context switch threads.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The benefits of multi-programming greatly increase in case of multiprocessor architecture, where threads may be running parallel on multiple processors.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6027C1-6259-92D6-0806-35F3A7E6E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892" y="1940251"/>
            <a:ext cx="5830268" cy="3415519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>
            <a:normAutofit/>
          </a:bodyPr>
          <a:lstStyle/>
          <a:p>
            <a:r>
              <a:rPr lang="en-US" dirty="0"/>
              <a:t>Sunday, January 14,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r>
              <a:rPr lang="en-US" dirty="0"/>
              <a:t>Multi Threading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5" y="466231"/>
            <a:ext cx="5437185" cy="17819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Disadvantages of Multithreading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08FCD8-FC32-6EF9-9BDF-0D02B4B3F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Debugging: Finding and fixing bugs can be tough because multiple threads may be running at the same time, causing unexpected issues.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Resource Consumption: Using more threads can lead to using more of the computer’s memory and processing power.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Synchronization Complexity: Making sure threads work well together without messing up each other’s tasks can be tricky and requires careful planning.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Thread Interference: Threads can step on each other’s toes, leading to mistakes if they try to change the same data at the same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44BA9-E2FE-6C6F-C65D-02424E2A4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>
            <a:normAutofit/>
          </a:bodyPr>
          <a:lstStyle/>
          <a:p>
            <a:r>
              <a:rPr lang="en-US" dirty="0"/>
              <a:t>Sunday, January 14,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r>
              <a:rPr lang="en-US" dirty="0"/>
              <a:t>Multi Threading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7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5" y="802496"/>
            <a:ext cx="5437185" cy="8107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Mutex 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08FCD8-FC32-6EF9-9BDF-0D02B4B3F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64123"/>
            <a:ext cx="5437187" cy="3415519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mutex (short for “mutual exclusion”) is a programming concept that is frequently used to solve multi-threading problems.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mutual exclusion, either producer or consumer can have the key (mutex) and proceed with their work.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thread needs to lock a mutex before modifying or reading the shared data and after modifying the data each thread should unlock the mutex.</a:t>
            </a:r>
          </a:p>
        </p:txBody>
      </p:sp>
      <p:pic>
        <p:nvPicPr>
          <p:cNvPr id="2052" name="Picture 4" descr="Cool designer key blanks | Boing Boing">
            <a:extLst>
              <a:ext uri="{FF2B5EF4-FFF2-40B4-BE49-F238E27FC236}">
                <a16:creationId xmlns:a16="http://schemas.microsoft.com/office/drawing/2014/main" id="{864D8EDE-A3B6-F8F8-D8F1-35ABFADB1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7213" y="1613215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>
            <a:normAutofit/>
          </a:bodyPr>
          <a:lstStyle/>
          <a:p>
            <a:r>
              <a:rPr lang="en-US" dirty="0"/>
              <a:t>Sunday, January 14,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r>
              <a:rPr lang="en-US" dirty="0"/>
              <a:t>Multi Threading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17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345497"/>
            <a:ext cx="6221412" cy="172669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is a powerful tool in modern computing, allowing for increased efficiency and performance.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However, it also introduces complexity and potential issues that need to be carefully managed. Tools like mutexes can help manage these complexities, but careful design and implementation are crucial for effective multithreading.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Sunday, January 14,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Multi Threading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{215EE2DC-B515-49C5-8497-74177F3836A7}tf33713516_win32</Template>
  <TotalTime>71</TotalTime>
  <Words>644</Words>
  <Application>Microsoft Office PowerPoint</Application>
  <PresentationFormat>Widescreen</PresentationFormat>
  <Paragraphs>72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Gill Sans MT</vt:lpstr>
      <vt:lpstr>Times New Roman</vt:lpstr>
      <vt:lpstr>Walbaum Display</vt:lpstr>
      <vt:lpstr>Wingdings</vt:lpstr>
      <vt:lpstr>3DFloatVTI</vt:lpstr>
      <vt:lpstr>Multi Threading</vt:lpstr>
      <vt:lpstr>Agenda</vt:lpstr>
      <vt:lpstr>Introduction</vt:lpstr>
      <vt:lpstr>Why We Use Multithreading? </vt:lpstr>
      <vt:lpstr>Multi Threading</vt:lpstr>
      <vt:lpstr>Advantages of Multithreading</vt:lpstr>
      <vt:lpstr>Disadvantages of Multithreading</vt:lpstr>
      <vt:lpstr>Mutex Solution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Threading</dc:title>
  <dc:creator>Abdelrahman Mohamed</dc:creator>
  <cp:lastModifiedBy>Abdelrahman Mohamed</cp:lastModifiedBy>
  <cp:revision>3</cp:revision>
  <dcterms:created xsi:type="dcterms:W3CDTF">2024-01-14T13:28:46Z</dcterms:created>
  <dcterms:modified xsi:type="dcterms:W3CDTF">2024-01-14T14:40:38Z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