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62" r:id="rId5"/>
    <p:sldId id="273" r:id="rId6"/>
    <p:sldId id="274" r:id="rId7"/>
    <p:sldId id="269" r:id="rId8"/>
    <p:sldId id="275" r:id="rId9"/>
    <p:sldId id="276" r:id="rId10"/>
    <p:sldId id="277" r:id="rId11"/>
    <p:sldId id="278" r:id="rId12"/>
    <p:sldId id="265" r:id="rId13"/>
    <p:sldId id="264" r:id="rId14"/>
    <p:sldId id="263" r:id="rId15"/>
    <p:sldId id="266" r:id="rId16"/>
    <p:sldId id="25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04" autoAdjust="0"/>
  </p:normalViewPr>
  <p:slideViewPr>
    <p:cSldViewPr snapToGrid="0">
      <p:cViewPr>
        <p:scale>
          <a:sx n="100" d="100"/>
          <a:sy n="100" d="100"/>
        </p:scale>
        <p:origin x="-77" y="-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image" Target="../media/image6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pic>
        <p:nvPicPr>
          <p:cNvPr id="8" name="Graphic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>
            <a:fillRect/>
          </a:stretch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/>
            <p:cNvCxnSpPr/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SmartArt Placeholder 6"/>
          <p:cNvSpPr>
            <a:spLocks noGrp="1"/>
          </p:cNvSpPr>
          <p:nvPr>
            <p:ph type="pic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/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34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  <a:endParaRPr lang="en-US" dirty="0"/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  <a:endParaRPr lang="en-US"/>
          </a:p>
        </p:txBody>
      </p:sp>
      <p:sp>
        <p:nvSpPr>
          <p:cNvPr id="36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  <a:endParaRPr lang="en-US"/>
          </a:p>
        </p:txBody>
      </p:sp>
      <p:sp>
        <p:nvSpPr>
          <p:cNvPr id="37" name="Text Placehold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>
            <a:fillRect/>
          </a:stretch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  <a:endParaRPr lang="en-US"/>
          </a:p>
        </p:txBody>
      </p:sp>
      <p:sp>
        <p:nvSpPr>
          <p:cNvPr id="22" name="Content Placeholder 3"/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/>
            <p:cNvCxnSpPr/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/>
            <p:cNvCxnSpPr/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2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2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>
            <a:fillRect/>
          </a:stretch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pic>
        <p:nvPicPr>
          <p:cNvPr id="5" name="Graphic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26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27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28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29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/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26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27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32" name="Picture Placeholder 10"/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29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55" name="Picture Placeholder 10"/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62" name="Text Placeholder 2"/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56" name="Picture Placeholder 10"/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63" name="Text Placeholder 2"/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33" name="Picture Placeholder 10"/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/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64" name="Text Placeholder 2"/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58" name="Picture Placeholder 10"/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65" name="Text Placeholder 2"/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hyperlink" Target="https://www.atlassian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CI/CD PIPELINES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altLang="en-US" sz="1500" dirty="0"/>
              <a:t>Foundational Pillar to reach the market faster</a:t>
            </a:r>
            <a:endParaRPr lang="en-GB" altLang="en-US"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875" y="1122680"/>
            <a:ext cx="6271895" cy="2387600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CI/CD BEST PRACTICES</a:t>
            </a:r>
            <a:endParaRPr lang="en-US" sz="4600">
              <a:solidFill>
                <a:srgbClr val="FFFFFF"/>
              </a:solidFill>
            </a:endParaRPr>
          </a:p>
        </p:txBody>
      </p:sp>
      <p:pic>
        <p:nvPicPr>
          <p:cNvPr id="4" name="Picture 4" descr="A picture containing whiteboard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1525" y="178283"/>
            <a:ext cx="7266333" cy="66595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24" y="2809875"/>
            <a:ext cx="6696075" cy="1909763"/>
          </a:xfrm>
        </p:spPr>
        <p:txBody>
          <a:bodyPr/>
          <a:lstStyle/>
          <a:p>
            <a:r>
              <a:rPr lang="en-US"/>
              <a:t>"</a:t>
            </a:r>
            <a:r>
              <a:rPr lang="en-US" err="1"/>
              <a:t>iF</a:t>
            </a:r>
            <a:r>
              <a:rPr lang="en-US"/>
              <a:t> it can be automated, automate it."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sz="1050" dirty="0"/>
              <a:t>CI/CD PIPELINES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z="1050" dirty="0" smtClean="0"/>
            </a:fld>
            <a:endParaRPr lang="en-US" sz="10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Speaking stakeholders' language</a:t>
            </a:r>
            <a:endParaRPr lang="en-US" sz="3200"/>
          </a:p>
        </p:txBody>
      </p:sp>
      <p:pic>
        <p:nvPicPr>
          <p:cNvPr id="41" name="Picture 41" descr="Graphical user interface, application&#10;&#10;Description automatically generated"/>
          <p:cNvPicPr>
            <a:picLocks noChangeAspect="1"/>
          </p:cNvPicPr>
          <p:nvPr/>
        </p:nvPicPr>
        <p:blipFill rotWithShape="1">
          <a:blip r:embed="rId1"/>
          <a:srcRect l="4684"/>
          <a:stretch>
            <a:fillRect/>
          </a:stretch>
        </p:blipFill>
        <p:spPr>
          <a:xfrm>
            <a:off x="410042" y="726344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CI/CD PIPELINES</a:t>
            </a:r>
            <a:endParaRPr lang="en-US" sz="12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A49DFD55-3C28-40EF-9E31-A92D2E4017FF}" type="slidenum">
              <a:rPr lang="en-US" sz="1200">
                <a:solidFill>
                  <a:schemeClr val="tx1">
                    <a:alpha val="80000"/>
                  </a:schemeClr>
                </a:solidFill>
              </a:rPr>
            </a:fld>
            <a:endParaRPr lang="en-US" sz="1200">
              <a:solidFill>
                <a:schemeClr val="tx1">
                  <a:alpha val="8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/>
              <a:t>CI/CD TOOLS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4310" y="3726095"/>
            <a:ext cx="1828800" cy="343061"/>
          </a:xfrm>
        </p:spPr>
        <p:txBody>
          <a:bodyPr/>
          <a:lstStyle/>
          <a:p>
            <a:r>
              <a:rPr lang="en-US"/>
              <a:t>Jenkins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idx="21"/>
          </p:nvPr>
        </p:nvSpPr>
        <p:spPr>
          <a:xfrm>
            <a:off x="1500168" y="3809747"/>
            <a:ext cx="1828800" cy="343061"/>
          </a:xfrm>
        </p:spPr>
        <p:txBody>
          <a:bodyPr/>
          <a:lstStyle/>
          <a:p>
            <a:r>
              <a:rPr lang="en-US"/>
              <a:t>Open Source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8"/>
          </p:nvPr>
        </p:nvSpPr>
        <p:spPr>
          <a:xfrm>
            <a:off x="3947874" y="3744025"/>
            <a:ext cx="1828800" cy="343061"/>
          </a:xfrm>
        </p:spPr>
        <p:txBody>
          <a:bodyPr/>
          <a:lstStyle/>
          <a:p>
            <a:r>
              <a:rPr lang="en-US"/>
              <a:t>Gitlab Community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22"/>
          </p:nvPr>
        </p:nvSpPr>
        <p:spPr>
          <a:xfrm>
            <a:off x="3849262" y="3852080"/>
            <a:ext cx="1828800" cy="343061"/>
          </a:xfrm>
        </p:spPr>
        <p:txBody>
          <a:bodyPr/>
          <a:lstStyle/>
          <a:p>
            <a:r>
              <a:rPr lang="en-US"/>
              <a:t>Gitlab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9"/>
          </p:nvPr>
        </p:nvSpPr>
        <p:spPr>
          <a:xfrm>
            <a:off x="6156022" y="3767267"/>
            <a:ext cx="2105135" cy="343061"/>
          </a:xfrm>
        </p:spPr>
        <p:txBody>
          <a:bodyPr/>
          <a:lstStyle/>
          <a:p>
            <a:r>
              <a:rPr lang="en-US"/>
              <a:t>Team City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23"/>
          </p:nvPr>
        </p:nvSpPr>
        <p:spPr>
          <a:xfrm>
            <a:off x="6025443" y="3866191"/>
            <a:ext cx="2299855" cy="343061"/>
          </a:xfrm>
        </p:spPr>
        <p:txBody>
          <a:bodyPr/>
          <a:lstStyle/>
          <a:p>
            <a:r>
              <a:rPr lang="en-US"/>
              <a:t>JetBrains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idx="20"/>
          </p:nvPr>
        </p:nvSpPr>
        <p:spPr>
          <a:xfrm>
            <a:off x="8675139" y="3739045"/>
            <a:ext cx="2111022" cy="357172"/>
          </a:xfrm>
        </p:spPr>
        <p:txBody>
          <a:bodyPr/>
          <a:lstStyle/>
          <a:p>
            <a:r>
              <a:rPr lang="en-US"/>
              <a:t>Team Foundation Server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idx="24"/>
          </p:nvPr>
        </p:nvSpPr>
        <p:spPr>
          <a:xfrm>
            <a:off x="8744480" y="3852081"/>
            <a:ext cx="1844126" cy="343061"/>
          </a:xfrm>
        </p:spPr>
        <p:txBody>
          <a:bodyPr/>
          <a:lstStyle/>
          <a:p>
            <a:r>
              <a:rPr lang="en-US"/>
              <a:t>Microsoft</a:t>
            </a:r>
            <a:endParaRPr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idx="25"/>
          </p:nvPr>
        </p:nvSpPr>
        <p:spPr>
          <a:xfrm>
            <a:off x="1500168" y="5513214"/>
            <a:ext cx="1828800" cy="343061"/>
          </a:xfrm>
        </p:spPr>
        <p:txBody>
          <a:bodyPr/>
          <a:lstStyle/>
          <a:p>
            <a:r>
              <a:rPr lang="en-US"/>
              <a:t>Bamboo</a:t>
            </a:r>
            <a:endParaRPr lang="en-US"/>
          </a:p>
        </p:txBody>
      </p:sp>
      <p:sp>
        <p:nvSpPr>
          <p:cNvPr id="44" name="Text Placeholder 43"/>
          <p:cNvSpPr>
            <a:spLocks noGrp="1"/>
          </p:cNvSpPr>
          <p:nvPr>
            <p:ph type="body" idx="33"/>
          </p:nvPr>
        </p:nvSpPr>
        <p:spPr>
          <a:xfrm>
            <a:off x="1512415" y="5686687"/>
            <a:ext cx="1828800" cy="343061"/>
          </a:xfrm>
        </p:spPr>
        <p:txBody>
          <a:bodyPr/>
          <a:lstStyle/>
          <a:p>
            <a:r>
              <a:rPr lang="en-US"/>
              <a:t>Atlassian</a:t>
            </a:r>
            <a:endParaRPr lang="en-US"/>
          </a:p>
        </p:txBody>
      </p:sp>
      <p:sp>
        <p:nvSpPr>
          <p:cNvPr id="41" name="Text Placeholder 40"/>
          <p:cNvSpPr>
            <a:spLocks noGrp="1"/>
          </p:cNvSpPr>
          <p:nvPr>
            <p:ph type="body" idx="30"/>
          </p:nvPr>
        </p:nvSpPr>
        <p:spPr>
          <a:xfrm>
            <a:off x="3849262" y="5513214"/>
            <a:ext cx="1828800" cy="343061"/>
          </a:xfrm>
        </p:spPr>
        <p:txBody>
          <a:bodyPr/>
          <a:lstStyle/>
          <a:p>
            <a:r>
              <a:rPr lang="en-US"/>
              <a:t>Gitlab</a:t>
            </a:r>
            <a:endParaRPr lang="en-US"/>
          </a:p>
        </p:txBody>
      </p:sp>
      <p:sp>
        <p:nvSpPr>
          <p:cNvPr id="45" name="Text Placeholder 44"/>
          <p:cNvSpPr>
            <a:spLocks noGrp="1"/>
          </p:cNvSpPr>
          <p:nvPr>
            <p:ph type="body" idx="34"/>
          </p:nvPr>
        </p:nvSpPr>
        <p:spPr>
          <a:xfrm>
            <a:off x="3849262" y="5668583"/>
            <a:ext cx="1828800" cy="343061"/>
          </a:xfrm>
        </p:spPr>
        <p:txBody>
          <a:bodyPr/>
          <a:lstStyle/>
          <a:p>
            <a:r>
              <a:rPr lang="en-US"/>
              <a:t>Gitlab</a:t>
            </a:r>
            <a:endParaRPr lang="en-US"/>
          </a:p>
        </p:txBody>
      </p:sp>
      <p:sp>
        <p:nvSpPr>
          <p:cNvPr id="46" name="Text Placeholder 45"/>
          <p:cNvSpPr>
            <a:spLocks noGrp="1"/>
          </p:cNvSpPr>
          <p:nvPr>
            <p:ph type="body" idx="35"/>
          </p:nvPr>
        </p:nvSpPr>
        <p:spPr>
          <a:xfrm>
            <a:off x="6368681" y="5654205"/>
            <a:ext cx="1813474" cy="343061"/>
          </a:xfrm>
        </p:spPr>
        <p:txBody>
          <a:bodyPr/>
          <a:lstStyle/>
          <a:p>
            <a:r>
              <a:rPr lang="en-US"/>
              <a:t>Travis CI</a:t>
            </a:r>
            <a:endParaRPr lang="en-US"/>
          </a:p>
        </p:txBody>
      </p:sp>
      <p:sp>
        <p:nvSpPr>
          <p:cNvPr id="43" name="Text Placeholder 42"/>
          <p:cNvSpPr>
            <a:spLocks noGrp="1"/>
          </p:cNvSpPr>
          <p:nvPr>
            <p:ph type="body" idx="32"/>
          </p:nvPr>
        </p:nvSpPr>
        <p:spPr>
          <a:xfrm>
            <a:off x="8759806" y="5513214"/>
            <a:ext cx="1828800" cy="343061"/>
          </a:xfrm>
        </p:spPr>
        <p:txBody>
          <a:bodyPr/>
          <a:lstStyle/>
          <a:p>
            <a:r>
              <a:rPr lang="en-US"/>
              <a:t>Circle CI</a:t>
            </a:r>
            <a:endParaRPr lang="en-US"/>
          </a:p>
        </p:txBody>
      </p:sp>
      <p:sp>
        <p:nvSpPr>
          <p:cNvPr id="47" name="Text Placeholder 46"/>
          <p:cNvSpPr>
            <a:spLocks noGrp="1"/>
          </p:cNvSpPr>
          <p:nvPr>
            <p:ph type="body" idx="36"/>
          </p:nvPr>
        </p:nvSpPr>
        <p:spPr>
          <a:xfrm>
            <a:off x="8744480" y="5668583"/>
            <a:ext cx="1844126" cy="343061"/>
          </a:xfrm>
        </p:spPr>
        <p:txBody>
          <a:bodyPr/>
          <a:lstStyle/>
          <a:p>
            <a:r>
              <a:rPr lang="en-US"/>
              <a:t>Circle Internet Services</a:t>
            </a:r>
            <a:endParaRPr lang="en-US"/>
          </a:p>
        </p:txBody>
      </p:sp>
      <p:sp>
        <p:nvSpPr>
          <p:cNvPr id="57" name="Footer Placeholder 5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050" dirty="0"/>
              <a:t>CI/CD PIPELINES</a:t>
            </a:r>
            <a:endParaRPr lang="en-US" sz="1050" dirty="0"/>
          </a:p>
        </p:txBody>
      </p: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z="1050" dirty="0" smtClean="0"/>
            </a:fld>
            <a:endParaRPr lang="en-US" sz="1050" dirty="0"/>
          </a:p>
        </p:txBody>
      </p:sp>
      <p:pic>
        <p:nvPicPr>
          <p:cNvPr id="16" name="Picture 16" descr="Logo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2207402"/>
            <a:ext cx="1111624" cy="1528797"/>
          </a:xfrm>
          <a:prstGeom prst="rect">
            <a:avLst/>
          </a:prstGeom>
        </p:spPr>
      </p:pic>
      <p:pic>
        <p:nvPicPr>
          <p:cNvPr id="19" name="Picture 19" descr="A picture containing logo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71" y="2129118"/>
            <a:ext cx="1783977" cy="1766048"/>
          </a:xfrm>
          <a:prstGeom prst="rect">
            <a:avLst/>
          </a:prstGeom>
        </p:spPr>
      </p:pic>
      <p:pic>
        <p:nvPicPr>
          <p:cNvPr id="22" name="Picture 22" descr="Logo, icon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427" y="2373488"/>
            <a:ext cx="1349023" cy="1349023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7511" y="2613891"/>
            <a:ext cx="2743200" cy="1122218"/>
          </a:xfrm>
          <a:prstGeom prst="rect">
            <a:avLst/>
          </a:prstGeom>
        </p:spPr>
      </p:pic>
      <p:pic>
        <p:nvPicPr>
          <p:cNvPr id="7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174" y="4509998"/>
            <a:ext cx="2743200" cy="857250"/>
          </a:xfrm>
          <a:prstGeom prst="rect">
            <a:avLst/>
          </a:prstGeom>
        </p:spPr>
      </p:pic>
      <p:pic>
        <p:nvPicPr>
          <p:cNvPr id="20" name="Picture 19" descr="A picture containing logo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70" y="3897533"/>
            <a:ext cx="1783977" cy="1766048"/>
          </a:xfrm>
          <a:prstGeom prst="rect">
            <a:avLst/>
          </a:prstGeom>
        </p:spPr>
      </p:pic>
      <p:pic>
        <p:nvPicPr>
          <p:cNvPr id="28" name="Picture 28" descr="Logo, icon&#10;&#10;Description automatically generate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8815" y="3912079"/>
            <a:ext cx="1794295" cy="1808672"/>
          </a:xfrm>
          <a:prstGeom prst="rect">
            <a:avLst/>
          </a:prstGeom>
        </p:spPr>
      </p:pic>
      <p:pic>
        <p:nvPicPr>
          <p:cNvPr id="31" name="Picture 31" descr="Logo&#10;&#10;Description automatically generate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2212" y="4124829"/>
            <a:ext cx="1147314" cy="15988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As a foundation pillar of DevOps, we managed to know what is CI/CD, why do we need CI/CD and how to implement it.</a:t>
            </a:r>
            <a:endParaRPr lang="en-US" dirty="0"/>
          </a:p>
          <a:p>
            <a:r>
              <a:rPr lang="en-US" dirty="0"/>
              <a:t>In the end we had a quick overview of some CI/CD tools.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050" dirty="0"/>
              <a:t>CI/CD PIPELINES</a:t>
            </a:r>
            <a:endParaRPr lang="en-US" sz="10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z="1050" dirty="0" smtClean="0"/>
            </a:fld>
            <a:endParaRPr lang="en-US" sz="10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/>
              <a:t>RESOURCES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r>
              <a:rPr lang="en-US" dirty="0"/>
              <a:t>R1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r>
              <a:rPr lang="en-US" dirty="0"/>
              <a:t>R2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r>
              <a:rPr lang="en-US" dirty="0"/>
              <a:t>R3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/>
          <a:lstStyle/>
          <a:p>
            <a:r>
              <a:rPr lang="en-US" dirty="0"/>
              <a:t>R4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4344027" y="1512886"/>
            <a:ext cx="5102680" cy="1010842"/>
          </a:xfrm>
        </p:spPr>
        <p:txBody>
          <a:bodyPr>
            <a:normAutofit lnSpcReduction="10000"/>
          </a:bodyPr>
          <a:lstStyle/>
          <a:p>
            <a:br>
              <a:rPr lang="en-US" dirty="0"/>
            </a:br>
            <a:r>
              <a:rPr lang="en-US" dirty="0">
                <a:ea typeface="+mn-lt"/>
                <a:cs typeface="+mn-lt"/>
                <a:hlinkClick r:id="rId1"/>
              </a:rPr>
              <a:t>https://www.atlassian.com/</a:t>
            </a:r>
            <a:endParaRPr lang="en-US"/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https://www.digitalocean.com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https://www.learn.udacity.com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0070C0"/>
                </a:solidFill>
                <a:ea typeface="+mn-lt"/>
                <a:cs typeface="+mn-lt"/>
              </a:rPr>
              <a:t>https://www.aws.amazon.com/</a:t>
            </a:r>
            <a:endParaRPr lang="en-US" u="sng">
              <a:solidFill>
                <a:srgbClr val="0070C0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 sz="1050" dirty="0"/>
              <a:t>CI/CD PIPELINES</a:t>
            </a:r>
            <a:endParaRPr lang="en-US" sz="105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z="1050" dirty="0" smtClean="0"/>
            </a:fld>
            <a:endParaRPr lang="en-US" sz="10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9691" y="738717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8408" y="4000103"/>
            <a:ext cx="4179570" cy="1371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Abdelrahman Alaa Eldeen 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sz="1050" dirty="0"/>
              <a:t>CI/CD PIPELINES</a:t>
            </a:r>
            <a:endParaRPr lang="en-US" sz="10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z="1050" dirty="0" smtClean="0"/>
            </a:fld>
            <a:endParaRPr lang="en-US" sz="1050" dirty="0"/>
          </a:p>
        </p:txBody>
      </p:sp>
      <p:sp>
        <p:nvSpPr>
          <p:cNvPr id="8" name="Title 1"/>
          <p:cNvSpPr txBox="1"/>
          <p:nvPr/>
        </p:nvSpPr>
        <p:spPr>
          <a:xfrm>
            <a:off x="3298167" y="1494967"/>
            <a:ext cx="7356965" cy="15247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Your questions are more than welcome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AGENDA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2924175"/>
            <a:ext cx="3743864" cy="29075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CI/CD What? Why? How?</a:t>
            </a:r>
            <a:endParaRPr lang="en-US" sz="2000" dirty="0"/>
          </a:p>
          <a:p>
            <a:r>
              <a:rPr lang="en-US" sz="2000" dirty="0"/>
              <a:t>Stakeholders' language</a:t>
            </a:r>
            <a:endParaRPr lang="en-US" sz="2000" dirty="0"/>
          </a:p>
          <a:p>
            <a:r>
              <a:rPr lang="en-US" sz="2000" dirty="0"/>
              <a:t>Some CI/CD tools</a:t>
            </a:r>
            <a:endParaRPr lang="en-US" sz="2000" dirty="0"/>
          </a:p>
          <a:p>
            <a:r>
              <a:rPr lang="en-US" sz="2000" dirty="0"/>
              <a:t>Summary</a:t>
            </a:r>
            <a:endParaRPr lang="en-US" sz="2000" dirty="0"/>
          </a:p>
          <a:p>
            <a:r>
              <a:rPr lang="en-US" sz="2000" dirty="0"/>
              <a:t>Resources and Questions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sz="1050" dirty="0"/>
              <a:t>CI/CD PIPELINES</a:t>
            </a:r>
            <a:endParaRPr lang="en-US" sz="10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050" dirty="0" smtClean="0"/>
            </a:fld>
            <a:endParaRPr lang="en-US" sz="10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CI/CD PIPELINES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IS CI/CD?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499" y="247059"/>
            <a:ext cx="3233585" cy="1017385"/>
          </a:xfrm>
        </p:spPr>
        <p:txBody>
          <a:bodyPr anchor="ctr">
            <a:normAutofit fontScale="92500" lnSpcReduction="20000"/>
          </a:bodyPr>
          <a:lstStyle/>
          <a:p>
            <a:pPr marL="342900" indent="-342900">
              <a:buChar char="•"/>
            </a:pPr>
            <a:r>
              <a:rPr lang="en-US" sz="2000" dirty="0"/>
              <a:t>Continuous Integration</a:t>
            </a:r>
            <a:endParaRPr lang="en-US" sz="2000" dirty="0"/>
          </a:p>
          <a:p>
            <a:pPr marL="342900" indent="-342900">
              <a:buChar char="•"/>
            </a:pPr>
            <a:r>
              <a:rPr lang="en-US" sz="2000" dirty="0"/>
              <a:t>Continuous Deployment</a:t>
            </a:r>
            <a:endParaRPr lang="en-US" sz="2000" dirty="0"/>
          </a:p>
          <a:p>
            <a:pPr marL="342900" indent="-342900">
              <a:buChar char="•"/>
            </a:pPr>
            <a:r>
              <a:rPr lang="en-US" sz="2000" dirty="0"/>
              <a:t>Continuous Delivery  </a:t>
            </a:r>
            <a:endParaRPr lang="en-US" sz="2000" dirty="0"/>
          </a:p>
        </p:txBody>
      </p:sp>
      <p:pic>
        <p:nvPicPr>
          <p:cNvPr id="4" name="Picture 4" descr="Diagram, venn dia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172" y="1966293"/>
            <a:ext cx="10537655" cy="4452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CI/CD PIPELINES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WHY?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Why implement ci/cd pipelines?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050" dirty="0"/>
              <a:t>CI/CD PIPELINES</a:t>
            </a:r>
            <a:endParaRPr lang="en-US" sz="105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z="1050" dirty="0" smtClean="0"/>
            </a:fld>
            <a:endParaRPr lang="en-US" sz="1050" dirty="0"/>
          </a:p>
        </p:txBody>
      </p:sp>
      <p:pic>
        <p:nvPicPr>
          <p:cNvPr id="6" name="Picture 6" descr="Text, tabl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574" y="1234363"/>
            <a:ext cx="10785078" cy="50820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CI/CD PIPELINES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HOW?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/>
          <p:cNvPicPr>
            <a:picLocks noChangeAspect="1"/>
          </p:cNvPicPr>
          <p:nvPr/>
        </p:nvPicPr>
        <p:blipFill rotWithShape="1">
          <a:blip r:embed="rId1"/>
          <a:srcRect l="10193" r="22351" b="8490"/>
          <a:stretch>
            <a:fillRect/>
          </a:stretch>
        </p:blipFill>
        <p:spPr>
          <a:xfrm>
            <a:off x="2562726" y="1"/>
            <a:ext cx="9629274" cy="6857999"/>
          </a:xfrm>
          <a:prstGeom prst="rect">
            <a:avLst/>
          </a:prstGeom>
        </p:spPr>
      </p:pic>
      <p:sp>
        <p:nvSpPr>
          <p:cNvPr id="9" name="Freeform: Shap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545" y="342265"/>
            <a:ext cx="4909820" cy="2247900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CI/cd best practices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19"/>
          <p:cNvGrpSpPr>
            <a:grpSpLocks noGrp="1" noRot="1" noChangeAspect="1" noMove="1" noResize="1" noUngrp="1"/>
          </p:cNvGrpSpPr>
          <p:nvPr/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21" name="Rectangle 20"/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Freeform: Shap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9735" y="1379220"/>
            <a:ext cx="6292850" cy="2902585"/>
          </a:xfrm>
        </p:spPr>
        <p:txBody>
          <a:bodyPr>
            <a:normAutofit/>
          </a:bodyPr>
          <a:lstStyle/>
          <a:p>
            <a:r>
              <a:rPr lang="en-US" sz="4400"/>
              <a:t>CI/CD best</a:t>
            </a:r>
            <a:r>
              <a:rPr lang="en-US" sz="5400"/>
              <a:t> </a:t>
            </a:r>
            <a:r>
              <a:rPr lang="en-US" sz="4400"/>
              <a:t>practices</a:t>
            </a:r>
            <a:endParaRPr lang="en-US" sz="4400"/>
          </a:p>
        </p:txBody>
      </p:sp>
      <p:sp>
        <p:nvSpPr>
          <p:cNvPr id="32" name="Graphic 2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1200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4" name="Graphic 2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1200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6" name="Oval 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9719" y="2477981"/>
            <a:ext cx="4172845" cy="1743696"/>
          </a:xfrm>
          <a:prstGeom prst="rect">
            <a:avLst/>
          </a:prstGeom>
          <a:ln w="28575">
            <a:noFill/>
          </a:ln>
        </p:spPr>
      </p:pic>
      <p:grpSp>
        <p:nvGrpSpPr>
          <p:cNvPr id="40" name="Graphic 185"/>
          <p:cNvGrpSpPr>
            <a:grpSpLocks noGrp="1" noRot="1" noChangeAspect="1" noMove="1" noResize="1" noUngrp="1"/>
          </p:cNvGrpSpPr>
          <p:nvPr/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1" name="Freeform: Shape 4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91440" tIns="45720" rIns="91440" bIns="45720" rtlCol="0" anchor="ctr"/>
            <a:lstStyle/>
            <a:p>
              <a:endParaRPr lang="en-US" dirty="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2"/>
          <a:srcRect r="48691" b="-3846"/>
          <a:stretch>
            <a:fillRect/>
          </a:stretch>
        </p:blipFill>
        <p:spPr>
          <a:xfrm>
            <a:off x="9569570" y="5729076"/>
            <a:ext cx="875559" cy="9639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1121</Words>
  <Application>WPS Presentation</Application>
  <PresentationFormat>Widescreen</PresentationFormat>
  <Paragraphs>137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Calibri</vt:lpstr>
      <vt:lpstr>Tenorite</vt:lpstr>
      <vt:lpstr>Segoe Print</vt:lpstr>
      <vt:lpstr>Microsoft YaHei</vt:lpstr>
      <vt:lpstr>Arial Unicode MS</vt:lpstr>
      <vt:lpstr>Tenorite</vt:lpstr>
      <vt:lpstr>Office Theme</vt:lpstr>
      <vt:lpstr>CI/CD PIPELINES</vt:lpstr>
      <vt:lpstr>AGENDA</vt:lpstr>
      <vt:lpstr>CI/CD PIPELINES</vt:lpstr>
      <vt:lpstr>WHAT IS CI/CD?</vt:lpstr>
      <vt:lpstr>CI/CD PIPELINES</vt:lpstr>
      <vt:lpstr>Why implement ci/cd pipelines?</vt:lpstr>
      <vt:lpstr>CI/CD PIPELINES</vt:lpstr>
      <vt:lpstr>CI/cd best practices</vt:lpstr>
      <vt:lpstr>CI/CD best practices</vt:lpstr>
      <vt:lpstr>CI/CD BEST PRACTICES</vt:lpstr>
      <vt:lpstr>"iF it can be automated, automate it."</vt:lpstr>
      <vt:lpstr>Speaking stakeholders' language</vt:lpstr>
      <vt:lpstr>CI/CD TOOLS</vt:lpstr>
      <vt:lpstr>SUMMARY</vt:lpstr>
      <vt:lpstr>RESOURCES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>Abdelrahman Elgayar</cp:lastModifiedBy>
  <cp:revision>431</cp:revision>
  <dcterms:created xsi:type="dcterms:W3CDTF">2023-01-16T12:52:00Z</dcterms:created>
  <dcterms:modified xsi:type="dcterms:W3CDTF">2023-01-18T23:15:50Z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6CF31D03A7B74DB0981C0200A0DBBC4B</vt:lpwstr>
  </property>
  <property fmtid="{D5CDD505-2E9C-101B-9397-08002B2CF9AE}" pid="4" name="KSOProductBuildVer">
    <vt:lpwstr>1033-11.2.0.11214</vt:lpwstr>
  </property>
</Properties>
</file>