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ade Gamer" charset="1" panose="00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6.png" Type="http://schemas.openxmlformats.org/officeDocument/2006/relationships/image"/><Relationship Id="rId15" Target="../media/image7.svg" Type="http://schemas.openxmlformats.org/officeDocument/2006/relationships/image"/><Relationship Id="rId16" Target="../media/image16.png" Type="http://schemas.openxmlformats.org/officeDocument/2006/relationships/image"/><Relationship Id="rId17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4.gif" Type="http://schemas.openxmlformats.org/officeDocument/2006/relationships/image"/><Relationship Id="rId6" Target="../media/image25.gif" Type="http://schemas.openxmlformats.org/officeDocument/2006/relationships/image"/><Relationship Id="rId7" Target="../media/image26.gif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7.png" Type="http://schemas.openxmlformats.org/officeDocument/2006/relationships/image"/><Relationship Id="rId14" Target="../media/image28.svg" Type="http://schemas.openxmlformats.org/officeDocument/2006/relationships/image"/><Relationship Id="rId15" Target="../media/image2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7.png" Type="http://schemas.openxmlformats.org/officeDocument/2006/relationships/image"/><Relationship Id="rId14" Target="../media/image28.svg" Type="http://schemas.openxmlformats.org/officeDocument/2006/relationships/image"/><Relationship Id="rId15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375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1337" y="6619452"/>
            <a:ext cx="3412449" cy="361627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387022" y="1724475"/>
            <a:ext cx="13513955" cy="6838049"/>
            <a:chOff x="0" y="0"/>
            <a:chExt cx="3559231" cy="1800968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3559231" cy="1800968"/>
            </a:xfrm>
            <a:custGeom>
              <a:avLst/>
              <a:gdLst/>
              <a:ahLst/>
              <a:cxnLst/>
              <a:rect r="r" b="b" t="t" l="l"/>
              <a:pathLst>
                <a:path h="1800968" w="3559231">
                  <a:moveTo>
                    <a:pt x="29217" y="0"/>
                  </a:moveTo>
                  <a:lnTo>
                    <a:pt x="3530014" y="0"/>
                  </a:lnTo>
                  <a:cubicBezTo>
                    <a:pt x="3537763" y="0"/>
                    <a:pt x="3545194" y="3078"/>
                    <a:pt x="3550673" y="8557"/>
                  </a:cubicBezTo>
                  <a:cubicBezTo>
                    <a:pt x="3556153" y="14037"/>
                    <a:pt x="3559231" y="21468"/>
                    <a:pt x="3559231" y="29217"/>
                  </a:cubicBezTo>
                  <a:lnTo>
                    <a:pt x="3559231" y="1771751"/>
                  </a:lnTo>
                  <a:cubicBezTo>
                    <a:pt x="3559231" y="1779499"/>
                    <a:pt x="3556153" y="1786931"/>
                    <a:pt x="3550673" y="1792410"/>
                  </a:cubicBezTo>
                  <a:cubicBezTo>
                    <a:pt x="3545194" y="1797889"/>
                    <a:pt x="3537763" y="1800968"/>
                    <a:pt x="3530014" y="1800968"/>
                  </a:cubicBezTo>
                  <a:lnTo>
                    <a:pt x="29217" y="1800968"/>
                  </a:lnTo>
                  <a:cubicBezTo>
                    <a:pt x="21468" y="1800968"/>
                    <a:pt x="14037" y="1797889"/>
                    <a:pt x="8557" y="1792410"/>
                  </a:cubicBezTo>
                  <a:cubicBezTo>
                    <a:pt x="3078" y="1786931"/>
                    <a:pt x="0" y="1779499"/>
                    <a:pt x="0" y="1771751"/>
                  </a:cubicBezTo>
                  <a:lnTo>
                    <a:pt x="0" y="29217"/>
                  </a:lnTo>
                  <a:cubicBezTo>
                    <a:pt x="0" y="21468"/>
                    <a:pt x="3078" y="14037"/>
                    <a:pt x="8557" y="8557"/>
                  </a:cubicBezTo>
                  <a:cubicBezTo>
                    <a:pt x="14037" y="3078"/>
                    <a:pt x="21468" y="0"/>
                    <a:pt x="292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FFFF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74213" y="7174554"/>
            <a:ext cx="1757056" cy="74435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55326" y="7174554"/>
            <a:ext cx="1757056" cy="74435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48191" y="2669945"/>
            <a:ext cx="791618" cy="88493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64769" y="7098354"/>
            <a:ext cx="1757056" cy="74435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90137" y="5888870"/>
            <a:ext cx="7507727" cy="46411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6878" y="1028700"/>
            <a:ext cx="1427304" cy="49825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041535" y="3824120"/>
            <a:ext cx="14204931" cy="165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6"/>
              </a:lnSpc>
            </a:pPr>
            <a:r>
              <a:rPr lang="en-US" sz="11853" spc="-545">
                <a:solidFill>
                  <a:srgbClr val="FFFFFF"/>
                </a:solidFill>
                <a:latin typeface="Arcade Gamer Bold"/>
              </a:rPr>
              <a:t>PUZZLE GAME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069616" y="779571"/>
            <a:ext cx="1427304" cy="49825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45763" y="3271670"/>
            <a:ext cx="1427304" cy="498259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6092" y="9258300"/>
            <a:ext cx="585216" cy="540527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28888" y="9332430"/>
            <a:ext cx="602156" cy="466397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21826" y="2669945"/>
            <a:ext cx="791618" cy="884939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70798" y="2669945"/>
            <a:ext cx="791618" cy="884939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3297" y="9798827"/>
            <a:ext cx="9743793" cy="1470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375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6092" y="9258300"/>
            <a:ext cx="585216" cy="5405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1337" y="6917765"/>
            <a:ext cx="3412449" cy="361627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28888" y="9332430"/>
            <a:ext cx="602156" cy="46639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69373" y="9227234"/>
            <a:ext cx="1349253" cy="57159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3297" y="9798827"/>
            <a:ext cx="9743793" cy="147042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5118" y="1028700"/>
            <a:ext cx="3793097" cy="4114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2741389" y="1028700"/>
            <a:ext cx="3793097" cy="4114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0637" y="779571"/>
            <a:ext cx="1427304" cy="498259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45763" y="779571"/>
            <a:ext cx="1427304" cy="498259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58337" y="5143500"/>
            <a:ext cx="1427304" cy="498259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6494322" y="1199329"/>
            <a:ext cx="5299357" cy="72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5200" spc="-239">
                <a:solidFill>
                  <a:srgbClr val="FFFFFF"/>
                </a:solidFill>
                <a:latin typeface="Arcade Gamer Bold"/>
              </a:rPr>
              <a:t>CREATOR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23321" y="3875948"/>
            <a:ext cx="8241358" cy="34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7"/>
              </a:lnSpc>
            </a:pPr>
            <a:r>
              <a:rPr lang="en-US" sz="2446" spc="-112">
                <a:solidFill>
                  <a:srgbClr val="FFFFFF"/>
                </a:solidFill>
                <a:latin typeface="Arcade Gamer Bold"/>
              </a:rPr>
              <a:t>AHMED MOHAMED ABD ELFATAH MATTER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023321" y="4490389"/>
            <a:ext cx="8241358" cy="34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7"/>
              </a:lnSpc>
            </a:pPr>
            <a:r>
              <a:rPr lang="en-US" sz="2446" spc="-112">
                <a:solidFill>
                  <a:srgbClr val="FFFFFF"/>
                </a:solidFill>
                <a:latin typeface="Arcade Gamer Bold"/>
              </a:rPr>
              <a:t>202006730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375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1337" y="6619452"/>
            <a:ext cx="3412449" cy="361627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387022" y="1724475"/>
            <a:ext cx="13513955" cy="6838049"/>
            <a:chOff x="0" y="0"/>
            <a:chExt cx="3559231" cy="1800968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3559231" cy="1800968"/>
            </a:xfrm>
            <a:custGeom>
              <a:avLst/>
              <a:gdLst/>
              <a:ahLst/>
              <a:cxnLst/>
              <a:rect r="r" b="b" t="t" l="l"/>
              <a:pathLst>
                <a:path h="1800968" w="3559231">
                  <a:moveTo>
                    <a:pt x="29217" y="0"/>
                  </a:moveTo>
                  <a:lnTo>
                    <a:pt x="3530014" y="0"/>
                  </a:lnTo>
                  <a:cubicBezTo>
                    <a:pt x="3537763" y="0"/>
                    <a:pt x="3545194" y="3078"/>
                    <a:pt x="3550673" y="8557"/>
                  </a:cubicBezTo>
                  <a:cubicBezTo>
                    <a:pt x="3556153" y="14037"/>
                    <a:pt x="3559231" y="21468"/>
                    <a:pt x="3559231" y="29217"/>
                  </a:cubicBezTo>
                  <a:lnTo>
                    <a:pt x="3559231" y="1771751"/>
                  </a:lnTo>
                  <a:cubicBezTo>
                    <a:pt x="3559231" y="1779499"/>
                    <a:pt x="3556153" y="1786931"/>
                    <a:pt x="3550673" y="1792410"/>
                  </a:cubicBezTo>
                  <a:cubicBezTo>
                    <a:pt x="3545194" y="1797889"/>
                    <a:pt x="3537763" y="1800968"/>
                    <a:pt x="3530014" y="1800968"/>
                  </a:cubicBezTo>
                  <a:lnTo>
                    <a:pt x="29217" y="1800968"/>
                  </a:lnTo>
                  <a:cubicBezTo>
                    <a:pt x="21468" y="1800968"/>
                    <a:pt x="14037" y="1797889"/>
                    <a:pt x="8557" y="1792410"/>
                  </a:cubicBezTo>
                  <a:cubicBezTo>
                    <a:pt x="3078" y="1786931"/>
                    <a:pt x="0" y="1779499"/>
                    <a:pt x="0" y="1771751"/>
                  </a:cubicBezTo>
                  <a:lnTo>
                    <a:pt x="0" y="29217"/>
                  </a:lnTo>
                  <a:cubicBezTo>
                    <a:pt x="0" y="21468"/>
                    <a:pt x="3078" y="14037"/>
                    <a:pt x="8557" y="8557"/>
                  </a:cubicBezTo>
                  <a:cubicBezTo>
                    <a:pt x="14037" y="3078"/>
                    <a:pt x="21468" y="0"/>
                    <a:pt x="292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FFFF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339548" y="5488071"/>
            <a:ext cx="1539496" cy="153949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1B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646185" y="5753205"/>
            <a:ext cx="888122" cy="1009229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8414014" y="5536699"/>
            <a:ext cx="1539496" cy="153949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1B5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894538" y="5536699"/>
            <a:ext cx="612867" cy="1225735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0428006" y="5536699"/>
            <a:ext cx="1539496" cy="153949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1B5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869480" y="5753205"/>
            <a:ext cx="713698" cy="1009229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2076071" y="3406178"/>
            <a:ext cx="14135857" cy="113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8084" spc="-371">
                <a:solidFill>
                  <a:srgbClr val="FFFFFF"/>
                </a:solidFill>
                <a:latin typeface="Arcade Gamer Bold"/>
              </a:rPr>
              <a:t>TOOLS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150579" y="7399042"/>
            <a:ext cx="1879334" cy="35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Arcade Gamer"/>
              </a:rPr>
              <a:t>React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244095" y="7399042"/>
            <a:ext cx="1879334" cy="35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Arcade Gamer"/>
              </a:rPr>
              <a:t>Js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58087" y="7399042"/>
            <a:ext cx="1879334" cy="35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Arcade Gamer"/>
              </a:rPr>
              <a:t>css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6878" y="1028700"/>
            <a:ext cx="1427304" cy="498259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069616" y="779571"/>
            <a:ext cx="1427304" cy="498259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45763" y="3271670"/>
            <a:ext cx="1427304" cy="498259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6092" y="9258300"/>
            <a:ext cx="585216" cy="540527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28888" y="9332430"/>
            <a:ext cx="602156" cy="466397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69373" y="9227234"/>
            <a:ext cx="1349253" cy="571593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3297" y="9798827"/>
            <a:ext cx="9743793" cy="14704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375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6092" y="9258300"/>
            <a:ext cx="585216" cy="5405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1337" y="6917765"/>
            <a:ext cx="3412449" cy="361627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28888" y="9332430"/>
            <a:ext cx="602156" cy="46639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69373" y="9227234"/>
            <a:ext cx="1349253" cy="57159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3297" y="9798827"/>
            <a:ext cx="9743793" cy="147042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6878" y="1028700"/>
            <a:ext cx="1427304" cy="49825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86248" y="779571"/>
            <a:ext cx="1427304" cy="49825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23909" y="4356055"/>
            <a:ext cx="1427304" cy="498259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3800553" y="1090836"/>
            <a:ext cx="10328335" cy="94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1"/>
              </a:lnSpc>
            </a:pPr>
            <a:r>
              <a:rPr lang="en-US" sz="6756" spc="-310">
                <a:solidFill>
                  <a:srgbClr val="FFFFFF"/>
                </a:solidFill>
                <a:latin typeface="Arcade Gamer Bold"/>
              </a:rPr>
              <a:t>PROJECT IDEA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485419" y="3456162"/>
            <a:ext cx="9529776" cy="4306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0"/>
              </a:lnSpc>
            </a:pPr>
            <a:r>
              <a:rPr lang="en-US" sz="2687" spc="80">
                <a:solidFill>
                  <a:srgbClr val="FFFFFF"/>
                </a:solidFill>
                <a:latin typeface="Arcade Gamer Bold"/>
              </a:rPr>
              <a:t>I HAVE DEVELOPED AN ENGAGING PUZZLE GAME THAT INVOLVES CUTTING A PICTURE INTO PIECES AND CHALLENGING THE USER TO REARRANGE THEM. USERS CAN SELECT ANY PICTURE THEY LIKE AND CHOOSE THEIR LEVEL OF DIFFICULTY. THE GAME IS USER-FRIENDLY AND INTENDED TO PROVIDE HOURS OF ENTERTAINMENT AND ENJOYMENT.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375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6092" y="9258300"/>
            <a:ext cx="585216" cy="5405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1337" y="6917765"/>
            <a:ext cx="3412449" cy="361627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28888" y="9332430"/>
            <a:ext cx="602156" cy="46639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69373" y="9227234"/>
            <a:ext cx="1349253" cy="57159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3297" y="9798827"/>
            <a:ext cx="9743793" cy="147042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90087" y="1028700"/>
            <a:ext cx="5479758" cy="4114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164043" y="1028700"/>
            <a:ext cx="5479758" cy="4114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4146826" y="3150901"/>
            <a:ext cx="9994348" cy="4867039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4198219" y="1130457"/>
            <a:ext cx="9969776" cy="81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latin typeface="Arcade Gamer Bold"/>
              </a:rPr>
              <a:t>STEP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21609" y="1962807"/>
            <a:ext cx="9969776" cy="380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2400" spc="-110">
                <a:solidFill>
                  <a:srgbClr val="FFFFFF"/>
                </a:solidFill>
                <a:latin typeface="Arcade Gamer Bold"/>
              </a:rPr>
              <a:t>CHOOSE PICTURE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375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6092" y="9258300"/>
            <a:ext cx="585216" cy="5405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1337" y="6917765"/>
            <a:ext cx="3412449" cy="361627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28888" y="9332430"/>
            <a:ext cx="602156" cy="46639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69373" y="9227234"/>
            <a:ext cx="1349253" cy="57159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3297" y="9798827"/>
            <a:ext cx="9743793" cy="147042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90087" y="1028700"/>
            <a:ext cx="5479758" cy="4114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164043" y="1028700"/>
            <a:ext cx="5479758" cy="4114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3935470" y="3107868"/>
            <a:ext cx="10253144" cy="4953106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4198219" y="1130457"/>
            <a:ext cx="9969776" cy="81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latin typeface="Arcade Gamer Bold"/>
              </a:rPr>
              <a:t>STEP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21609" y="1962807"/>
            <a:ext cx="9969776" cy="380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2400" spc="-110">
                <a:solidFill>
                  <a:srgbClr val="FFFFFF"/>
                </a:solidFill>
                <a:latin typeface="Arcade Gamer Bold"/>
              </a:rPr>
              <a:t>PLAY A GAME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375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64169" y="6870641"/>
            <a:ext cx="3456917" cy="366339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6092" y="9258300"/>
            <a:ext cx="585216" cy="5405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5616" y="9258300"/>
            <a:ext cx="585216" cy="54052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74182" y="9258300"/>
            <a:ext cx="585216" cy="5405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92748" y="9258300"/>
            <a:ext cx="585216" cy="54052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11314" y="9258300"/>
            <a:ext cx="585216" cy="54052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1337" y="6917765"/>
            <a:ext cx="3412449" cy="361627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4394" y="9332430"/>
            <a:ext cx="602156" cy="46639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99900" y="9332430"/>
            <a:ext cx="602156" cy="46639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35405" y="9332430"/>
            <a:ext cx="602156" cy="46639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70911" y="9332430"/>
            <a:ext cx="602156" cy="46639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28888" y="9332430"/>
            <a:ext cx="602156" cy="46639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69373" y="9227234"/>
            <a:ext cx="1349253" cy="57159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48991" y="9798827"/>
            <a:ext cx="9743793" cy="1470427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3297" y="9798827"/>
            <a:ext cx="9743793" cy="147042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5444" y="1480409"/>
            <a:ext cx="1427304" cy="49825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1033" y="982150"/>
            <a:ext cx="1427304" cy="49825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37090" y="6372382"/>
            <a:ext cx="1427304" cy="498259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4850910" y="3228564"/>
            <a:ext cx="8586179" cy="3086100"/>
            <a:chOff x="0" y="0"/>
            <a:chExt cx="2261380" cy="812800"/>
          </a:xfrm>
        </p:grpSpPr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2261381" cy="812800"/>
            </a:xfrm>
            <a:custGeom>
              <a:avLst/>
              <a:gdLst/>
              <a:ahLst/>
              <a:cxnLst/>
              <a:rect r="r" b="b" t="t" l="l"/>
              <a:pathLst>
                <a:path h="812800" w="2261381">
                  <a:moveTo>
                    <a:pt x="44182" y="0"/>
                  </a:moveTo>
                  <a:lnTo>
                    <a:pt x="2217199" y="0"/>
                  </a:lnTo>
                  <a:cubicBezTo>
                    <a:pt x="2241600" y="0"/>
                    <a:pt x="2261381" y="19781"/>
                    <a:pt x="2261381" y="44182"/>
                  </a:cubicBezTo>
                  <a:lnTo>
                    <a:pt x="2261381" y="768618"/>
                  </a:lnTo>
                  <a:cubicBezTo>
                    <a:pt x="2261381" y="793019"/>
                    <a:pt x="2241600" y="812800"/>
                    <a:pt x="2217199" y="812800"/>
                  </a:cubicBezTo>
                  <a:lnTo>
                    <a:pt x="44182" y="812800"/>
                  </a:lnTo>
                  <a:cubicBezTo>
                    <a:pt x="19781" y="812800"/>
                    <a:pt x="0" y="793019"/>
                    <a:pt x="0" y="768618"/>
                  </a:cubicBezTo>
                  <a:lnTo>
                    <a:pt x="0" y="44182"/>
                  </a:lnTo>
                  <a:cubicBezTo>
                    <a:pt x="0" y="19781"/>
                    <a:pt x="19781" y="0"/>
                    <a:pt x="441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E24795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752514" y="3980276"/>
            <a:ext cx="8684575" cy="15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8"/>
              </a:lnSpc>
            </a:pPr>
            <a:r>
              <a:rPr lang="en-US" sz="5200" spc="-239">
                <a:solidFill>
                  <a:srgbClr val="FFFFFF"/>
                </a:solidFill>
                <a:latin typeface="Arcade Gamer Bold"/>
              </a:rPr>
              <a:t>THANK YOU FOR PLAYING WITH US!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DAFjB0AhGjQ</dc:identifier>
  <dcterms:modified xsi:type="dcterms:W3CDTF">2011-08-01T06:04:30Z</dcterms:modified>
  <cp:revision>1</cp:revision>
  <dc:title>TOLS</dc:title>
</cp:coreProperties>
</file>