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E184719-600B-4117-847E-D9E15501AFEB}" type="datetimeFigureOut">
              <a:rPr lang="ar-EG" smtClean="0"/>
              <a:t>10/06/1443</a:t>
            </a:fld>
            <a:endParaRPr lang="ar-E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29FB10-064C-44DA-865F-FBE3545834B4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Metro Tickets Reservation System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7772400" cy="122413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Submitted By : Omar </a:t>
            </a:r>
            <a:r>
              <a:rPr lang="en-US" dirty="0" err="1" smtClean="0"/>
              <a:t>Alaa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	                       Omar </a:t>
            </a:r>
            <a:r>
              <a:rPr lang="en-US" dirty="0" err="1" smtClean="0"/>
              <a:t>Zakaria</a:t>
            </a:r>
            <a:endParaRPr lang="en-US" dirty="0" smtClean="0"/>
          </a:p>
          <a:p>
            <a:pPr algn="l"/>
            <a:r>
              <a:rPr lang="en-US" dirty="0" smtClean="0"/>
              <a:t>                       </a:t>
            </a:r>
            <a:r>
              <a:rPr lang="en-US" dirty="0" err="1" smtClean="0"/>
              <a:t>Abdelrahman</a:t>
            </a:r>
            <a:r>
              <a:rPr lang="en-US" dirty="0" smtClean="0"/>
              <a:t> Mohamed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 Admin, he will be directed to the admin page, in which he has more options.</a:t>
            </a:r>
          </a:p>
          <a:p>
            <a:pPr algn="l" rtl="0"/>
            <a:r>
              <a:rPr lang="en-US" dirty="0" smtClean="0"/>
              <a:t>The Admin can Add / remove / update any account and view all the records.</a:t>
            </a:r>
            <a:endParaRPr lang="ar-E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ar-EG" dirty="0"/>
          </a:p>
        </p:txBody>
      </p:sp>
      <p:pic>
        <p:nvPicPr>
          <p:cNvPr id="4" name="Content Placeholder 3" descr="er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908720"/>
            <a:ext cx="8183562" cy="385152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ZERO</a:t>
            </a:r>
            <a:endParaRPr lang="ar-EG" dirty="0"/>
          </a:p>
        </p:txBody>
      </p:sp>
      <p:pic>
        <p:nvPicPr>
          <p:cNvPr id="4" name="Picture 3" descr="Level 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1"/>
            <a:ext cx="8185513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ONE</a:t>
            </a:r>
            <a:endParaRPr lang="ar-EG" dirty="0"/>
          </a:p>
        </p:txBody>
      </p:sp>
      <p:pic>
        <p:nvPicPr>
          <p:cNvPr id="4" name="Picture 3" descr="Level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8352928" cy="3988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TWO : Part 1</a:t>
            </a:r>
            <a:endParaRPr lang="ar-EG" dirty="0"/>
          </a:p>
        </p:txBody>
      </p:sp>
      <p:pic>
        <p:nvPicPr>
          <p:cNvPr id="4" name="Picture 3" descr="Level 2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616624" cy="43871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TWO : part 2</a:t>
            </a:r>
            <a:endParaRPr lang="ar-EG" dirty="0"/>
          </a:p>
        </p:txBody>
      </p:sp>
      <p:pic>
        <p:nvPicPr>
          <p:cNvPr id="4" name="Picture 3" descr="Level 2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24744"/>
            <a:ext cx="6264696" cy="4939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ar-EG" dirty="0"/>
          </a:p>
        </p:txBody>
      </p:sp>
      <p:pic>
        <p:nvPicPr>
          <p:cNvPr id="4" name="Content Placeholder 3" descr="use cas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03651"/>
            <a:ext cx="8183562" cy="344097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ar-EG" dirty="0"/>
          </a:p>
        </p:txBody>
      </p:sp>
      <p:pic>
        <p:nvPicPr>
          <p:cNvPr id="6" name="Content Placeholder 5" descr="Screenshot (1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832294"/>
            <a:ext cx="8183562" cy="358368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ar-EG" dirty="0"/>
          </a:p>
        </p:txBody>
      </p:sp>
      <p:pic>
        <p:nvPicPr>
          <p:cNvPr id="4" name="Content Placeholder 3" descr="seq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76672"/>
            <a:ext cx="8064896" cy="455540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Metro Tickets Reservation System is a desktop application designed to smooth the process of booking Tickets.</a:t>
            </a:r>
          </a:p>
          <a:p>
            <a:pPr algn="l" rtl="0"/>
            <a:r>
              <a:rPr lang="en-US" dirty="0" smtClean="0"/>
              <a:t>The user can also view the metro map, get detailed information about each metro line, and view subscription guidance. </a:t>
            </a:r>
            <a:endParaRPr lang="ar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the passenger needs to register in the app, then he can login using the registered information.</a:t>
            </a:r>
          </a:p>
          <a:p>
            <a:pPr algn="l" rtl="0"/>
            <a:r>
              <a:rPr lang="en-US" dirty="0" smtClean="0"/>
              <a:t>In the login process, the APP determines whether the input info belongs to an admin or a passenger. </a:t>
            </a:r>
            <a:endParaRPr lang="ar-E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pic>
        <p:nvPicPr>
          <p:cNvPr id="5" name="Content Placeholder 4" descr="hom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548680"/>
            <a:ext cx="4075511" cy="496855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 passengers, they will be directed to the app home page where they will be able to choose between many options.</a:t>
            </a:r>
          </a:p>
          <a:p>
            <a:pPr algn="l" rtl="0"/>
            <a:r>
              <a:rPr lang="en-US" dirty="0" smtClean="0"/>
              <a:t>Passengers can view metro map, stations names of each line, view subscription guidance, submit complaints / suggestions, or book tickets. </a:t>
            </a:r>
            <a:endParaRPr lang="ar-E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pic>
        <p:nvPicPr>
          <p:cNvPr id="4" name="Content Placeholder 3" descr="bookin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7" y="548680"/>
            <a:ext cx="3474735" cy="48245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book a ticket, the app takes the start, end stations then print price and color of the ticket.</a:t>
            </a:r>
          </a:p>
          <a:p>
            <a:pPr algn="l" rtl="0"/>
            <a:r>
              <a:rPr lang="en-US" dirty="0" smtClean="0"/>
              <a:t>The passenger can buy the ticket using credit card, but first he will be asked for more information (CVV, Number, End date)</a:t>
            </a:r>
            <a:endParaRPr lang="ar-E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pic>
        <p:nvPicPr>
          <p:cNvPr id="4" name="Content Placeholder 3" descr="credit car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692696"/>
            <a:ext cx="3651464" cy="424847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ar-EG" dirty="0"/>
          </a:p>
        </p:txBody>
      </p:sp>
      <p:pic>
        <p:nvPicPr>
          <p:cNvPr id="4" name="Content Placeholder 3" descr="Admin Pag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620688"/>
            <a:ext cx="3682152" cy="439248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215</TotalTime>
  <Words>263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Metro Tickets Reservation System</vt:lpstr>
      <vt:lpstr>APP description</vt:lpstr>
      <vt:lpstr>APP description</vt:lpstr>
      <vt:lpstr>APP description</vt:lpstr>
      <vt:lpstr>APP description</vt:lpstr>
      <vt:lpstr>APP description</vt:lpstr>
      <vt:lpstr>APP description </vt:lpstr>
      <vt:lpstr>APP description</vt:lpstr>
      <vt:lpstr>APP description</vt:lpstr>
      <vt:lpstr>APP description</vt:lpstr>
      <vt:lpstr>ERD</vt:lpstr>
      <vt:lpstr>DFD</vt:lpstr>
      <vt:lpstr>DFD</vt:lpstr>
      <vt:lpstr>DFD</vt:lpstr>
      <vt:lpstr>DFD</vt:lpstr>
      <vt:lpstr>Use Case Diagram</vt:lpstr>
      <vt:lpstr>Class Diagram</vt:lpstr>
      <vt:lpstr>Sequential Diagram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Tickets Reservation System</dc:title>
  <dc:creator>abdelrahman</dc:creator>
  <cp:lastModifiedBy>abdelrahman</cp:lastModifiedBy>
  <cp:revision>55</cp:revision>
  <dcterms:created xsi:type="dcterms:W3CDTF">2022-01-12T22:02:32Z</dcterms:created>
  <dcterms:modified xsi:type="dcterms:W3CDTF">2022-01-13T01:38:16Z</dcterms:modified>
</cp:coreProperties>
</file>