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38C4-2F6D-610B-4E97-77600A841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EC38-573B-5D95-9754-FA7DF61A9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7A527-ED71-862D-19FD-6C6738E2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950E-2A97-5D17-9B82-28ECB5403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C0312-C7F4-7ACE-62FC-493C6788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7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E1B4-1201-2480-9F20-E132FFB23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88EC0-2533-BEFB-923F-1BDA9B531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E894-B0D3-5C18-AD4A-BDA36A49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659E3-AF98-3D50-2632-C530CB0C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CFF1-98AA-15DD-DC2A-A6FEA511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1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0F2A4-1E94-D660-AE9B-9DAD02EDD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45296-F6BC-EDE8-1BFB-438950BB8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6BC6-B604-B6A6-AC51-2629E1F1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9BF8-D706-4D66-2CA7-B6426A8A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5A26C-03BC-14CE-8572-2DA165E0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5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2230-E662-BD01-FFA1-62A339B4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2D9B-356D-111B-C279-7243E51C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F6778-1B93-EC2F-9097-9ED495D6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61790-5BEA-71A0-3F3D-F91532D4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34CD2-C788-53FF-8394-7341786A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AA7A-E920-28CF-F440-9BBBA0CB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76B3F-AC62-9BA2-2072-67A0EB8C4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07E3-C8F6-0DA6-C37C-FB63D841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DDDF-6FD7-94D1-C698-65FA0079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9D248-D1C8-6591-46DE-DE683213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2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C04B-CB12-8D7F-4DBF-52F6852B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B0B95-8930-A97E-C995-3F677F9F9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42423-EBA6-824D-1BFD-369D99D5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73D0C-82FC-2CA5-335D-ED9EFFEE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6118-1F89-5385-329A-BC99C359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81267-EFA1-E587-43EB-423F91AD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6AD1-13B7-9FD9-0FD8-90FCC8D5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728E4-B887-8E06-8A51-C6E31756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68AE9-7BCB-7928-862A-2A41FA128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16980-6FB7-FAF0-3BB4-8AA6056ED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98026-8F21-A16A-93F9-111600991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2B7F8-FE4D-65C7-6F09-68E6EB39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6D6A-F79D-0C7C-47B8-4627925C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73F255-35B2-AF23-D27E-4E5B7431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9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0B86-D540-4D31-B5CB-372A16C9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996B5-5B6E-97BE-DDF8-2D4DF420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7A704-FFF4-0B5B-A7EB-FF31C5D9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14B1A-2015-AE6A-CAD9-D3026C2C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4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FACB4-627B-819F-E59B-AD9202F2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9663E-BBA2-FA95-66F4-39C4B59F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C1B9A-7AA7-BE1E-9C95-5CD5BCA8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41A8-34A6-D3C0-1D44-FB15E38B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0F2D-97B1-F79D-F403-14A25B5CC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94178-3881-10D4-3D4C-7DAE30618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79753-A100-C9DD-534C-AB8B2EF1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3C5B-79D3-F909-EBA5-450B5E7C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DC768-B4B0-0E11-1CE4-AA6F3EDD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8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5EB3-AED0-B988-C3F1-CF42F8A9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01D9E-8DEB-B722-7A37-1D8D99F42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A2CB6-54F7-2CEF-F7F0-BAE729C10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BC0A-88D9-898A-809E-185425A1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060EB-FF43-BABE-0359-C5F050F0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62EB-A90C-6DBE-8CB1-7A20C442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CA16C9-E559-F4F2-2644-4291D3309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6FEF-CCE3-CDCE-B654-D15D7B2BB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A8B2-421A-6EB2-FFF9-26BB04D17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A78AF-B4CA-4141-B94F-0FEF9A309C15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B1C1-D86D-8753-70EF-B4433AC66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4358-0C1F-60E8-1E20-CE69A4EC1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406A3A-122E-4CE0-8EAA-FD64CE579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orange triangles&#10;&#10;Description automatically generated">
            <a:extLst>
              <a:ext uri="{FF2B5EF4-FFF2-40B4-BE49-F238E27FC236}">
                <a16:creationId xmlns:a16="http://schemas.microsoft.com/office/drawing/2014/main" id="{DE5002DD-6FA6-692A-B60D-C0FB77755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333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2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card with a person using a computer&#10;&#10;Description automatically generated">
            <a:extLst>
              <a:ext uri="{FF2B5EF4-FFF2-40B4-BE49-F238E27FC236}">
                <a16:creationId xmlns:a16="http://schemas.microsoft.com/office/drawing/2014/main" id="{B53A315C-B011-D37D-1247-66C677F35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in a chair&#10;&#10;Description automatically generated">
            <a:extLst>
              <a:ext uri="{FF2B5EF4-FFF2-40B4-BE49-F238E27FC236}">
                <a16:creationId xmlns:a16="http://schemas.microsoft.com/office/drawing/2014/main" id="{7514B0D6-6775-C68B-25D5-F9DBF0F82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9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عبدالرحمن نبيل ابراهيم يونس ابراهيم</dc:creator>
  <cp:lastModifiedBy>عبدالرحمن نبيل ابراهيم يونس ابراهيم</cp:lastModifiedBy>
  <cp:revision>1</cp:revision>
  <dcterms:created xsi:type="dcterms:W3CDTF">2024-04-15T14:33:34Z</dcterms:created>
  <dcterms:modified xsi:type="dcterms:W3CDTF">2024-04-15T14:37:25Z</dcterms:modified>
</cp:coreProperties>
</file>