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708" r:id="rId2"/>
    <p:sldMasterId id="2147483727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9" r:id="rId5"/>
    <p:sldId id="283" r:id="rId6"/>
    <p:sldId id="281" r:id="rId7"/>
    <p:sldId id="290" r:id="rId8"/>
    <p:sldId id="285" r:id="rId9"/>
    <p:sldId id="278" r:id="rId10"/>
    <p:sldId id="272" r:id="rId11"/>
    <p:sldId id="270" r:id="rId12"/>
    <p:sldId id="271" r:id="rId13"/>
    <p:sldId id="286" r:id="rId14"/>
    <p:sldId id="275" r:id="rId15"/>
    <p:sldId id="274" r:id="rId16"/>
    <p:sldId id="276" r:id="rId17"/>
    <p:sldId id="287" r:id="rId18"/>
    <p:sldId id="273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pos="595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15" autoAdjust="0"/>
    <p:restoredTop sz="94674" autoAdjust="0"/>
  </p:normalViewPr>
  <p:slideViewPr>
    <p:cSldViewPr snapToGrid="0" showGuides="1">
      <p:cViewPr varScale="1">
        <p:scale>
          <a:sx n="81" d="100"/>
          <a:sy n="81" d="100"/>
        </p:scale>
        <p:origin x="91" y="269"/>
      </p:cViewPr>
      <p:guideLst>
        <p:guide pos="3839"/>
        <p:guide pos="5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48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/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/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/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/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/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/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/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/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hlinkClick r:id="rId3"/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FD31865-5C2A-FB98-1523-F2E932A206E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066EB2A7-E71D-539B-032B-45D4CF154112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38347CA-FCD4-9CE3-11A7-EA24F3B689EB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9F2D78-C75E-0188-236C-BB8DE712492D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967F33E-B6E4-0BD3-5044-7553EAC4B240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13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055E24-91A3-36B2-F1C1-FB0ADFB6729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F0F48AC-D9AC-1140-E93C-CF5BF6C5EB25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A128A7-AA8F-02AE-D575-B9DEAD80EC5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xmlns="" id="{B8592342-BBCD-FE03-CED8-751C3CADF982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CC595B0D-7181-C1F8-9067-ECE2BD27BEED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xmlns="" id="{82B2A5FF-45DC-4A61-C574-12ADC936E7D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F921506-E4EA-7D18-90F0-F3A33609A25D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66F9923A-FDDA-3ED5-249A-484837E790D6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95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F461D5-1713-C5E5-5716-762A59B4E6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BECEA640-FC3C-6A75-B443-BE22BF750A1D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CC2D520C-D72F-D441-640D-16F6BE9C65F2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848B881-6A53-D3CA-9184-CD79D57031A6}"/>
              </a:ext>
            </a:extLst>
          </p:cNvPr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F86F027-C241-640A-E99A-69360202263A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EDD6182A-6308-4813-EC2E-600B00D30326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9B885DB-C1FA-AA4A-CC3E-4CF605681288}"/>
              </a:ext>
            </a:extLst>
          </p:cNvPr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83AA130-601A-D8F9-F9D9-87E998725145}"/>
              </a:ext>
            </a:extLst>
          </p:cNvPr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0FE4DF8F-4AA8-CD7B-B052-46B3A873E97E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2968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282AEB-0C7C-AD2F-8F9F-9EFDF5CA265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76CECF-264F-5CDA-1738-AEA31312240B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1042206-34DA-2935-29E7-B250C1BF79E5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xmlns="" id="{8F6274E7-4312-3EAF-9029-09BD7F7BC90E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D111C75B-FB90-B0F1-C001-F95ADDA8409E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xmlns="" id="{F7A7F0B4-0405-680A-3721-6A2374D68368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B66FDA-D357-2145-2886-10F79DFF706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B7DDDB7D-B0EB-4519-7AC3-5CC5923EC36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120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2FE942-03A5-3B1A-7C96-B606D7DB39C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10E062C-828D-F708-3B58-FBB706CCE1F4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6443B12-EC7B-6F29-FFE5-CE206CC354F2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xmlns="" id="{84BCFF3D-D3FA-763C-CFBE-2914CCD4D203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AA7DFC4-85E3-E9D8-E096-950779264A54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xmlns="" id="{2E640EC0-C06C-D9C7-419D-9F3BD9A05D50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F3325F-4D44-0192-73D2-3B370C320E4D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A279C71-3D29-F04D-B64C-EE0FC4F3B697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554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09BBE33-D988-E9C2-99D7-A79A7CB8722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378D46-F1AA-CEE1-72FF-9287835429B9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A8E3503-BAE7-D9EE-0503-1C95E3585EE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xmlns="" id="{3C5BB5CD-CBF4-0F15-37E4-B56F1FD00FA2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75C495F-80C0-0498-CCB7-EF71A2A2140F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xmlns="" id="{FB6EEAA2-7042-95E7-CE0D-3D8BE5B5839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56D1D984-72F5-20D6-B3F2-5DFBD0862BA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179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BEB4AF-8765-B17C-E8D9-D718AFA39C1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188529-67EF-1E5A-15B1-5E06B175563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9B65665-DB63-901C-30D4-8EDF68DB54B2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xmlns="" id="{5FDE4499-3CCE-71F6-8805-4FCE83A6B81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4B88073-8E11-9537-3324-9E9269649B9F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4BEA249D-39E2-CCA6-B991-1742CF9BC32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14350AEC-3006-1D23-B64B-6A297FDA1C8F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D3A6553-756B-A00C-9C67-1750092994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6D0A959C-9387-6986-C8A2-7D903F442C7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2CF72C8-C7F9-CB6F-FD2D-4D0A268173B5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84CA52C-5B11-9700-6AA0-A835848B14FE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6E6C7D-1410-5403-2E73-A365CD185685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7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/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/>
          <p:cNvCxnSpPr/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/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BAF0C6D-3419-DB3D-4A12-F054DAFF28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AAA02917-E1A4-8AA4-4430-14A21A58CE1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EC85851-901D-14F9-EDE4-E5FE6BDBEA1E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FD6ACFD-9368-BD7C-58F3-E3A44133155B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EF2EF62-067B-C6FA-4E9F-A99102924111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25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958999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78076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48766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274895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1991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358547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71741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41169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2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 title="Bullet Points"/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/>
          <p:cNvCxnSpPr/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/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CEFA99-48EA-34DA-8BBA-571DE1A5C7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DCAC8955-54C2-BE95-FB2E-A1CEECD9A51E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CF6384B-ADAC-693D-8CE6-4865619D5D08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ADB2562-271E-DC8F-177D-0DCA9F00DE18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03E1154-313F-BEFC-B1CA-8D2D2E6E77C0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C09147-BB59-76BE-BB8E-2778BA479AE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FB4AF01-0416-A2D7-6B55-F210655D2C84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41DF802-09FD-372C-D0FD-1A613EF2E0AB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xmlns="" id="{6DDCC301-AC21-23F9-52AE-F9AD262841CB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9FB43E7B-1E21-F753-3B45-90063BA7D787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xmlns="" id="{15A9176C-617D-F3D2-2D6D-8B51B37005F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77B227-8058-AB10-B678-363330E34E5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xmlns="" id="{48B9703F-F6C7-D9E6-C346-FA7ED4DC786F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1806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667FC4-548A-ED1D-CB39-27140C3AF5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CC432D6E-A3BC-4A49-C747-B022796E0F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0CFF31D4-074B-96F1-124B-511B3FF51DF7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E646DD3-F9F6-8635-F78D-9DD808579284}"/>
              </a:ext>
            </a:extLst>
          </p:cNvPr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644D8D0-178E-49E6-BE4F-BDF8951D497B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4D86E8E8-9806-1A83-5E78-534D1DF28D49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8C6D99F-7669-0C08-335C-E29D2099E302}"/>
              </a:ext>
            </a:extLst>
          </p:cNvPr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1678C48-24BB-AFB6-80FE-0485FE0FCEA5}"/>
              </a:ext>
            </a:extLst>
          </p:cNvPr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26B89CA8-9188-A89C-0BA9-2A8C0C298802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4988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B5D2993-F46F-AD3B-D4EA-B0A5039E76E9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4262FAA-AFA5-3D07-CB4D-BF98B8DE719F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C2DE0A-4011-34D4-449D-6C775AF8AB9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xmlns="" id="{1E742E45-6F27-DEED-3EFA-D166AB5B2B10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ED397A1-FCE0-DDE1-8F0F-4F311FAF81A1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xmlns="" id="{D096B6C0-AF81-5CBD-B542-6484848B6FD1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5D7976-CF7F-2956-F61C-3A8A403E04C3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453A9776-A940-4436-D10C-4573E9FCB521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62222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696945-C870-53A4-56C4-B5676A0128D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F5033C0-7E11-8AD3-1A22-9485148AAFFE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9F7F935-C518-59EA-338E-ACCBDC5560C5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xmlns="" id="{DA7F0DC8-8F1E-8151-8035-31F35F13C83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30E68A5-D6DD-9073-4E57-95C7DDB1374D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xmlns="" id="{893B8AE4-8BAA-5130-CB6C-BDB45D230F5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CEF7FD9-FDC1-E2D3-1396-1EEB4AF1F403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6B295158-4114-25C9-D989-059AF2E9A85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567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B20347-8137-E710-FC14-416B14276829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5330ED-C9A8-2D12-94A2-F7E872EF7D0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159046D-CB15-2EFB-D0B5-25AA94363D3D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xmlns="" id="{C9FCF8B7-9C61-F89A-E50D-EDE2F91C7BF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09E6BD7-219A-EAED-3C94-D47A56BAA91B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xmlns="" id="{26770EFE-C760-9B36-3799-40C90AF6461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84AB56BB-FAD1-2E02-2C6A-28B4AA06A12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8739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FD727E-14A0-5ECA-DDFB-CF07E6D5668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4A697C-2814-B858-1010-6407D980036B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76E644C-FA97-76A7-4F32-CE9236961B5D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xmlns="" id="{3A50C1AB-2C36-3F64-B7E8-4AAA96B320B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508532D-8ABB-47A6-82B7-3A290E59F0D4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DFF60999-EE06-FE53-862D-A9D459DBBE0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E47A8FB6-8D91-A276-3C2F-965FA497DF5A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6275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7CB5819-BCA6-B61C-E91E-00A9950239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968DAE96-22AB-C05B-45F0-4009CB6ED467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EFD4E5D-3A3C-1781-FB68-242DA42AA28F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745DE3E-0DF8-3222-F4AF-E697A4D83E44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54CAE3D-7A24-3F0B-5476-BDD17E6E5599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018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B6AED2-CCBD-DA6E-F9F1-A0C55A29FC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9556646-2D61-E012-E3CD-22A99FB6CF9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F19DAF9-68F7-A558-C6C2-31F597B1CEF7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97B5530-80A4-F535-BCA8-90F24D61771A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45A4118-69B8-8D0A-302A-2C087B901F8E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219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723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/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/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/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92113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/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/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/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/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/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/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/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/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/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 title="Title"/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/>
          <p:cNvSpPr/>
          <p:nvPr/>
        </p:nvSpPr>
        <p:spPr>
          <a:xfrm rot="16200000">
            <a:off x="2691160" y="238940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3854" y="2829322"/>
            <a:ext cx="1567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Team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515" y="1855176"/>
            <a:ext cx="3420208" cy="1239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Analysis Project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7042638" y="3512602"/>
            <a:ext cx="3557927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2800" dirty="0"/>
              <a:t>Mohamed Mohsen</a:t>
            </a:r>
          </a:p>
          <a:p>
            <a:r>
              <a:rPr lang="en-US" sz="2800" dirty="0"/>
              <a:t>Abdelrahman Omar</a:t>
            </a:r>
          </a:p>
          <a:p>
            <a:r>
              <a:rPr lang="en-US" sz="2800" dirty="0" err="1" smtClean="0"/>
              <a:t>Abdelrahman</a:t>
            </a:r>
            <a:r>
              <a:rPr lang="en-US" sz="2800" dirty="0" smtClean="0"/>
              <a:t> </a:t>
            </a:r>
            <a:r>
              <a:rPr lang="en-US" sz="2800" dirty="0" err="1" smtClean="0"/>
              <a:t>Rabie</a:t>
            </a:r>
            <a:endParaRPr lang="en-US" sz="2800" dirty="0"/>
          </a:p>
          <a:p>
            <a:r>
              <a:rPr lang="en-US" sz="2800" dirty="0" err="1"/>
              <a:t>Alyaa</a:t>
            </a:r>
            <a:r>
              <a:rPr lang="en-US" sz="2800" dirty="0"/>
              <a:t> Hassan</a:t>
            </a:r>
          </a:p>
          <a:p>
            <a:r>
              <a:rPr lang="en-US" sz="2800" dirty="0" err="1" smtClean="0"/>
              <a:t>Menna</a:t>
            </a:r>
            <a:r>
              <a:rPr lang="en-US" sz="2800" dirty="0" smtClean="0"/>
              <a:t> Hassan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"/>
            <a:ext cx="12192000" cy="636025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4A346C6-E736-FF34-6B9B-63735013CB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443DB83-CB64-0DB8-243B-6FFCA0325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0D01D0-E64E-8C58-CF58-234F677DB4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Heat map </a:t>
            </a:r>
          </a:p>
          <a:p>
            <a:r>
              <a:rPr lang="en-US" dirty="0"/>
              <a:t>to locate where most cases lie</a:t>
            </a:r>
          </a:p>
        </p:txBody>
      </p:sp>
    </p:spTree>
    <p:extLst>
      <p:ext uri="{BB962C8B-B14F-4D97-AF65-F5344CB8AC3E}">
        <p14:creationId xmlns:p14="http://schemas.microsoft.com/office/powerpoint/2010/main" val="1995695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31"/>
            <a:ext cx="12192000" cy="664234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2"/>
            <a:ext cx="12192000" cy="659838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E5941B1-DC7A-DC07-0C58-7DB297E089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EA5FF49-EC7A-C5EC-A6E6-4286A97CB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44C08A-0B56-537F-5590-CFB6412450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Finally , a scatter plotting for the cases with respect to no. deaths</a:t>
            </a:r>
          </a:p>
        </p:txBody>
      </p:sp>
    </p:spTree>
    <p:extLst>
      <p:ext uri="{BB962C8B-B14F-4D97-AF65-F5344CB8AC3E}">
        <p14:creationId xmlns:p14="http://schemas.microsoft.com/office/powerpoint/2010/main" val="33055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AC21A81-24C4-BCEC-C9D6-5E60B378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60BB51-DBD0-1D43-42DF-0F599FA8A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Methods and Roles</a:t>
            </a:r>
          </a:p>
        </p:txBody>
      </p:sp>
    </p:spTree>
    <p:extLst>
      <p:ext uri="{BB962C8B-B14F-4D97-AF65-F5344CB8AC3E}">
        <p14:creationId xmlns:p14="http://schemas.microsoft.com/office/powerpoint/2010/main" val="8919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F98FB0-5FE7-56A2-94A3-B4C60136B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5D5F719C-14EC-54ED-384A-9A40692F1BB8}"/>
              </a:ext>
            </a:extLst>
          </p:cNvPr>
          <p:cNvSpPr txBox="1">
            <a:spLocks/>
          </p:cNvSpPr>
          <p:nvPr/>
        </p:nvSpPr>
        <p:spPr>
          <a:xfrm>
            <a:off x="545764" y="2542826"/>
            <a:ext cx="8303098" cy="3451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Roles</a:t>
            </a:r>
            <a:r>
              <a:rPr lang="en-US" sz="2000" dirty="0" smtClean="0">
                <a:latin typeface="Bahnschrift Condensed" panose="020B0502040204020203" pitchFamily="34" charset="0"/>
              </a:rPr>
              <a:t>:</a:t>
            </a:r>
            <a:br>
              <a:rPr lang="en-US" sz="2000" dirty="0" smtClean="0">
                <a:latin typeface="Bahnschrift Condensed" panose="020B0502040204020203" pitchFamily="34" charset="0"/>
              </a:rPr>
            </a:br>
            <a:endParaRPr lang="en-US" sz="2000" dirty="0" smtClean="0">
              <a:latin typeface="Bahnschrift Condensed" panose="020B0502040204020203" pitchFamily="34" charset="0"/>
            </a:endParaRP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cleaning process:</a:t>
            </a:r>
          </a:p>
          <a:p>
            <a:endParaRPr lang="en-US" sz="2000" dirty="0" smtClean="0">
              <a:latin typeface="Bahnschrift Condensed" panose="020B0502040204020203" pitchFamily="34" charset="0"/>
            </a:endParaRP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1- </a:t>
            </a:r>
            <a:r>
              <a:rPr lang="en-US" sz="2000" dirty="0" err="1" smtClean="0">
                <a:latin typeface="Bahnschrift Condensed" panose="020B0502040204020203" pitchFamily="34" charset="0"/>
              </a:rPr>
              <a:t>Abdelrahman</a:t>
            </a:r>
            <a:r>
              <a:rPr lang="en-US" sz="2000" dirty="0" smtClean="0">
                <a:latin typeface="Bahnschrift Condensed" panose="020B0502040204020203" pitchFamily="34" charset="0"/>
              </a:rPr>
              <a:t> </a:t>
            </a:r>
            <a:r>
              <a:rPr lang="en-US" sz="2000" dirty="0" err="1" smtClean="0">
                <a:latin typeface="Bahnschrift Condensed" panose="020B0502040204020203" pitchFamily="34" charset="0"/>
              </a:rPr>
              <a:t>Rabie</a:t>
            </a:r>
            <a:r>
              <a:rPr lang="en-US" sz="2000" dirty="0" smtClean="0">
                <a:latin typeface="Bahnschrift Condensed" panose="020B0502040204020203" pitchFamily="34" charset="0"/>
              </a:rPr>
              <a:t> </a:t>
            </a: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2- </a:t>
            </a:r>
            <a:r>
              <a:rPr lang="en-US" sz="2000" dirty="0" err="1" smtClean="0">
                <a:latin typeface="Bahnschrift Condensed" panose="020B0502040204020203" pitchFamily="34" charset="0"/>
              </a:rPr>
              <a:t>abdelrahman</a:t>
            </a:r>
            <a:r>
              <a:rPr lang="en-US" sz="2000" dirty="0" smtClean="0">
                <a:latin typeface="Bahnschrift Condensed" panose="020B0502040204020203" pitchFamily="34" charset="0"/>
              </a:rPr>
              <a:t> </a:t>
            </a:r>
            <a:r>
              <a:rPr lang="en-US" sz="2000" dirty="0" err="1" smtClean="0">
                <a:latin typeface="Bahnschrift Condensed" panose="020B0502040204020203" pitchFamily="34" charset="0"/>
              </a:rPr>
              <a:t>omar</a:t>
            </a:r>
            <a:r>
              <a:rPr lang="en-US" sz="2000" dirty="0" smtClean="0">
                <a:latin typeface="Bahnschrift Condensed" panose="020B0502040204020203" pitchFamily="34" charset="0"/>
              </a:rPr>
              <a:t/>
            </a:r>
            <a:br>
              <a:rPr lang="en-US" sz="2000" dirty="0" smtClean="0">
                <a:latin typeface="Bahnschrift Condensed" panose="020B0502040204020203" pitchFamily="34" charset="0"/>
              </a:rPr>
            </a:br>
            <a:endParaRPr lang="en-US" sz="2000" dirty="0" smtClean="0">
              <a:latin typeface="Bahnschrift Condensed" panose="020B0502040204020203" pitchFamily="34" charset="0"/>
            </a:endParaRPr>
          </a:p>
          <a:p>
            <a:r>
              <a:rPr lang="en-US" sz="2000" dirty="0" err="1" smtClean="0">
                <a:latin typeface="Bahnschrift Condensed" panose="020B0502040204020203" pitchFamily="34" charset="0"/>
              </a:rPr>
              <a:t>Vizualizations</a:t>
            </a:r>
            <a:r>
              <a:rPr lang="en-US" sz="2000" dirty="0" smtClean="0">
                <a:latin typeface="Bahnschrift Condensed" panose="020B0502040204020203" pitchFamily="34" charset="0"/>
              </a:rPr>
              <a:t> using Tableau</a:t>
            </a:r>
            <a:br>
              <a:rPr lang="en-US" sz="2000" dirty="0" smtClean="0">
                <a:latin typeface="Bahnschrift Condensed" panose="020B0502040204020203" pitchFamily="34" charset="0"/>
              </a:rPr>
            </a:br>
            <a:r>
              <a:rPr lang="en-US" sz="2000" dirty="0">
                <a:latin typeface="Bahnschrift Condensed" panose="020B0502040204020203" pitchFamily="34" charset="0"/>
              </a:rPr>
              <a:t>1</a:t>
            </a:r>
            <a:r>
              <a:rPr lang="en-US" sz="2000" dirty="0" smtClean="0">
                <a:latin typeface="Bahnschrift Condensed" panose="020B0502040204020203" pitchFamily="34" charset="0"/>
              </a:rPr>
              <a:t>-Mohamed Mohsen</a:t>
            </a: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2- </a:t>
            </a:r>
            <a:r>
              <a:rPr lang="en-US" sz="2000" dirty="0" err="1" smtClean="0">
                <a:latin typeface="Bahnschrift Condensed" panose="020B0502040204020203" pitchFamily="34" charset="0"/>
              </a:rPr>
              <a:t>Menna</a:t>
            </a:r>
            <a:r>
              <a:rPr lang="en-US" sz="2000" dirty="0" smtClean="0">
                <a:latin typeface="Bahnschrift Condensed" panose="020B0502040204020203" pitchFamily="34" charset="0"/>
              </a:rPr>
              <a:t> Hassan</a:t>
            </a:r>
          </a:p>
          <a:p>
            <a:endParaRPr lang="en-US" sz="2000" dirty="0">
              <a:latin typeface="Bahnschrift Condensed" panose="020B0502040204020203" pitchFamily="34" charset="0"/>
            </a:endParaRP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Presentation and research (for suitable tools and functions)</a:t>
            </a:r>
          </a:p>
          <a:p>
            <a:endParaRPr lang="en-US" sz="2000" dirty="0">
              <a:latin typeface="Bahnschrift Condensed" panose="020B0502040204020203" pitchFamily="34" charset="0"/>
            </a:endParaRPr>
          </a:p>
          <a:p>
            <a:r>
              <a:rPr lang="en-US" sz="2000" dirty="0" err="1" smtClean="0">
                <a:latin typeface="Bahnschrift Condensed" panose="020B0502040204020203" pitchFamily="34" charset="0"/>
              </a:rPr>
              <a:t>Alyaa</a:t>
            </a:r>
            <a:r>
              <a:rPr lang="en-US" sz="2000" dirty="0" smtClean="0">
                <a:latin typeface="Bahnschrift Condensed" panose="020B0502040204020203" pitchFamily="34" charset="0"/>
              </a:rPr>
              <a:t> Hassan </a:t>
            </a:r>
            <a:br>
              <a:rPr lang="en-US" sz="2000" dirty="0" smtClean="0">
                <a:latin typeface="Bahnschrift Condensed" panose="020B0502040204020203" pitchFamily="34" charset="0"/>
              </a:rPr>
            </a:br>
            <a:r>
              <a:rPr lang="en-US" sz="2000" dirty="0" smtClean="0">
                <a:latin typeface="Bahnschrift Condensed" panose="020B0502040204020203" pitchFamily="34" charset="0"/>
              </a:rPr>
              <a:t/>
            </a:r>
            <a:br>
              <a:rPr lang="en-US" sz="2000" dirty="0" smtClean="0">
                <a:latin typeface="Bahnschrift Condensed" panose="020B0502040204020203" pitchFamily="34" charset="0"/>
              </a:rPr>
            </a:b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5D5F719C-14EC-54ED-384A-9A40692F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201488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Methods</a:t>
            </a:r>
            <a:r>
              <a:rPr lang="en-US" sz="2800" dirty="0" smtClean="0">
                <a:latin typeface="Bahnschrift Condensed" panose="020B0502040204020203" pitchFamily="34" charset="0"/>
              </a:rPr>
              <a:t>:</a:t>
            </a:r>
            <a:br>
              <a:rPr lang="en-US" sz="2800" dirty="0" smtClean="0">
                <a:latin typeface="Bahnschrift Condensed" panose="020B0502040204020203" pitchFamily="34" charset="0"/>
              </a:rPr>
            </a:br>
            <a:r>
              <a:rPr lang="en-US" sz="2800" dirty="0">
                <a:latin typeface="Bahnschrift Condensed" panose="020B0502040204020203" pitchFamily="34" charset="0"/>
              </a:rPr>
              <a:t/>
            </a:r>
            <a:br>
              <a:rPr lang="en-US" sz="2800" dirty="0">
                <a:latin typeface="Bahnschrift Condensed" panose="020B0502040204020203" pitchFamily="34" charset="0"/>
              </a:rPr>
            </a:br>
            <a:r>
              <a:rPr lang="en-US" sz="2800" dirty="0">
                <a:latin typeface="Bahnschrift Condensed" panose="020B0502040204020203" pitchFamily="34" charset="0"/>
              </a:rPr>
              <a:t>1- </a:t>
            </a:r>
            <a:r>
              <a:rPr lang="en-US" sz="2800" dirty="0" smtClean="0">
                <a:latin typeface="Bahnschrift Condensed" panose="020B0502040204020203" pitchFamily="34" charset="0"/>
              </a:rPr>
              <a:t> spreadsheets </a:t>
            </a:r>
            <a:r>
              <a:rPr lang="en-US" sz="2800" dirty="0">
                <a:latin typeface="Bahnschrift Condensed" panose="020B0502040204020203" pitchFamily="34" charset="0"/>
              </a:rPr>
              <a:t>(Excel)</a:t>
            </a:r>
            <a:br>
              <a:rPr lang="en-US" sz="2800" dirty="0">
                <a:latin typeface="Bahnschrift Condensed" panose="020B0502040204020203" pitchFamily="34" charset="0"/>
              </a:rPr>
            </a:br>
            <a:r>
              <a:rPr lang="en-US" sz="2800" dirty="0" smtClean="0">
                <a:latin typeface="Bahnschrift Condensed" panose="020B0502040204020203" pitchFamily="34" charset="0"/>
              </a:rPr>
              <a:t>2- google </a:t>
            </a:r>
            <a:r>
              <a:rPr lang="en-US" sz="2800" dirty="0" err="1" smtClean="0">
                <a:latin typeface="Bahnschrift Condensed" panose="020B0502040204020203" pitchFamily="34" charset="0"/>
              </a:rPr>
              <a:t>Colab</a:t>
            </a:r>
            <a:r>
              <a:rPr lang="en-US" sz="2800" dirty="0" smtClean="0">
                <a:latin typeface="Bahnschrift Condensed" panose="020B0502040204020203" pitchFamily="34" charset="0"/>
              </a:rPr>
              <a:t> (to run python codes to clean the data)</a:t>
            </a:r>
            <a:br>
              <a:rPr lang="en-US" sz="2800" dirty="0" smtClean="0">
                <a:latin typeface="Bahnschrift Condensed" panose="020B0502040204020203" pitchFamily="34" charset="0"/>
              </a:rPr>
            </a:br>
            <a:r>
              <a:rPr lang="en-US" sz="2800" dirty="0" smtClean="0">
                <a:latin typeface="Bahnschrift Condensed" panose="020B0502040204020203" pitchFamily="34" charset="0"/>
              </a:rPr>
              <a:t>3- Tableau tool (for visualizations) </a:t>
            </a:r>
            <a:r>
              <a:rPr lang="en-US" sz="2800" dirty="0">
                <a:latin typeface="Bahnschrift Condensed" panose="020B0502040204020203" pitchFamily="34" charset="0"/>
              </a:rPr>
              <a:t/>
            </a:r>
            <a:br>
              <a:rPr lang="en-US" sz="2800" dirty="0">
                <a:latin typeface="Bahnschrift Condensed" panose="020B0502040204020203" pitchFamily="34" charset="0"/>
              </a:rPr>
            </a:br>
            <a:r>
              <a:rPr lang="en-US" sz="2800" dirty="0">
                <a:latin typeface="Bahnschrift Condensed" panose="020B0502040204020203" pitchFamily="34" charset="0"/>
              </a:rPr>
              <a:t/>
            </a:r>
            <a:br>
              <a:rPr lang="en-US" sz="2800" dirty="0">
                <a:latin typeface="Bahnschrift Condensed" panose="020B0502040204020203" pitchFamily="34" charset="0"/>
              </a:rPr>
            </a:br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0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88" y="640268"/>
            <a:ext cx="7342622" cy="1215566"/>
          </a:xfrm>
        </p:spPr>
        <p:txBody>
          <a:bodyPr/>
          <a:lstStyle/>
          <a:p>
            <a:r>
              <a:rPr lang="en-US" dirty="0"/>
              <a:t>Points:</a:t>
            </a:r>
            <a:endParaRPr lang="en-US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5836" y="2626954"/>
            <a:ext cx="4942829" cy="2958275"/>
          </a:xfrm>
        </p:spPr>
        <p:txBody>
          <a:bodyPr>
            <a:normAutofit/>
          </a:bodyPr>
          <a:lstStyle/>
          <a:p>
            <a:r>
              <a:rPr lang="en-US" sz="3200" dirty="0"/>
              <a:t>Data Cleaning</a:t>
            </a:r>
          </a:p>
          <a:p>
            <a:r>
              <a:rPr lang="en-US" sz="3200" dirty="0"/>
              <a:t>Data visualizations</a:t>
            </a:r>
          </a:p>
          <a:p>
            <a:r>
              <a:rPr lang="en-US" sz="3200" dirty="0"/>
              <a:t>Methods and roles</a:t>
            </a:r>
          </a:p>
        </p:txBody>
      </p:sp>
      <p:pic>
        <p:nvPicPr>
          <p:cNvPr id="13" name="Picture Placeholder 12" title="Skylin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>
            <a:fillRect/>
          </a:stretch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10" name="Content Placeholder 9" descr="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795" y="123825"/>
            <a:ext cx="8409305" cy="3305175"/>
          </a:xfrm>
          <a:prstGeom prst="rect">
            <a:avLst/>
          </a:prstGeom>
        </p:spPr>
      </p:pic>
      <p:pic>
        <p:nvPicPr>
          <p:cNvPr id="5" name="عنصر نائب للمحتوى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" y="3429000"/>
            <a:ext cx="8409422" cy="338173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11" descr="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0225" y="1651044"/>
            <a:ext cx="8910108" cy="2849533"/>
          </a:xfrm>
          <a:prstGeom prst="rect">
            <a:avLst/>
          </a:prstGeom>
        </p:spPr>
      </p:pic>
      <p:pic>
        <p:nvPicPr>
          <p:cNvPr id="8" name="Content Placeholder 5" descr="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4563" y="4604022"/>
            <a:ext cx="7907866" cy="16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6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8" name="Picture 7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5" y="1826895"/>
            <a:ext cx="5472430" cy="3794125"/>
          </a:xfrm>
          <a:prstGeom prst="rect">
            <a:avLst/>
          </a:prstGeom>
        </p:spPr>
      </p:pic>
      <p:pic>
        <p:nvPicPr>
          <p:cNvPr id="11" name="Picture 10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40" y="5699760"/>
            <a:ext cx="6234430" cy="1012190"/>
          </a:xfrm>
          <a:prstGeom prst="rect">
            <a:avLst/>
          </a:prstGeom>
        </p:spPr>
      </p:pic>
      <p:sp>
        <p:nvSpPr>
          <p:cNvPr id="4" name="عنصر نائب للمحتوى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08"/>
            <a:ext cx="12192000" cy="65797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86"/>
            <a:ext cx="12192000" cy="635513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112</Words>
  <Application>Microsoft Office PowerPoint</Application>
  <PresentationFormat>ملء الشاشة</PresentationFormat>
  <Paragraphs>59</Paragraphs>
  <Slides>18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18</vt:i4>
      </vt:variant>
    </vt:vector>
  </HeadingPairs>
  <TitlesOfParts>
    <vt:vector size="31" baseType="lpstr">
      <vt:lpstr>Arial</vt:lpstr>
      <vt:lpstr>Arial Black</vt:lpstr>
      <vt:lpstr>Bahnschrift Condensed</vt:lpstr>
      <vt:lpstr>Calibri</vt:lpstr>
      <vt:lpstr>Calibri Light</vt:lpstr>
      <vt:lpstr>CiscoSans ExtraLight</vt:lpstr>
      <vt:lpstr>Garamond</vt:lpstr>
      <vt:lpstr>Gill Sans MT</vt:lpstr>
      <vt:lpstr>Gill Sans SemiBold</vt:lpstr>
      <vt:lpstr>Times New Roman</vt:lpstr>
      <vt:lpstr>Office Theme</vt:lpstr>
      <vt:lpstr>Organic</vt:lpstr>
      <vt:lpstr>Gallery</vt:lpstr>
      <vt:lpstr>Data Analysis Project</vt:lpstr>
      <vt:lpstr>Points: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Data visualization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Methods:  1-  spreadsheets (Excel) 2- google Colab (to run python codes to clean the data) 3- Tableau tool (for visualizations)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2022-09-14T16:29:00Z</dcterms:created>
  <dcterms:modified xsi:type="dcterms:W3CDTF">2022-09-15T07:48:15Z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9BE6C01077784C47A3D11E9CC9A9D591</vt:lpwstr>
  </property>
  <property fmtid="{D5CDD505-2E9C-101B-9397-08002B2CF9AE}" pid="4" name="KSOProductBuildVer">
    <vt:lpwstr>1033-11.2.0.11306</vt:lpwstr>
  </property>
</Properties>
</file>