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notesMasterIdLst>
    <p:notesMasterId r:id="rId14"/>
  </p:notesMasterIdLst>
  <p:sldIdLst>
    <p:sldId id="256" r:id="rId2"/>
    <p:sldId id="268" r:id="rId3"/>
    <p:sldId id="260" r:id="rId4"/>
    <p:sldId id="257" r:id="rId5"/>
    <p:sldId id="261" r:id="rId6"/>
    <p:sldId id="262" r:id="rId7"/>
    <p:sldId id="263" r:id="rId8"/>
    <p:sldId id="266" r:id="rId9"/>
    <p:sldId id="264" r:id="rId10"/>
    <p:sldId id="265" r:id="rId11"/>
    <p:sldId id="267" r:id="rId12"/>
    <p:sldId id="259"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8FC799A-A4FD-4952-BEF1-3ED6E9B94520}" type="datetimeFigureOut">
              <a:rPr lang="en-US" smtClean="0"/>
              <a:t>1/7/2022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BFC123C-216F-4428-BC70-44F82D4C1CA9}" type="slidenum">
              <a:rPr lang="en-US" smtClean="0"/>
              <a:t>‹#›</a:t>
            </a:fld>
            <a:endParaRPr lang="en-US"/>
          </a:p>
        </p:txBody>
      </p:sp>
    </p:spTree>
    <p:extLst>
      <p:ext uri="{BB962C8B-B14F-4D97-AF65-F5344CB8AC3E}">
        <p14:creationId xmlns:p14="http://schemas.microsoft.com/office/powerpoint/2010/main" val="25874627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BFC123C-216F-4428-BC70-44F82D4C1CA9}" type="slidenum">
              <a:rPr lang="en-US" smtClean="0"/>
              <a:t>12</a:t>
            </a:fld>
            <a:endParaRPr lang="en-US"/>
          </a:p>
        </p:txBody>
      </p:sp>
    </p:spTree>
    <p:extLst>
      <p:ext uri="{BB962C8B-B14F-4D97-AF65-F5344CB8AC3E}">
        <p14:creationId xmlns:p14="http://schemas.microsoft.com/office/powerpoint/2010/main" val="1230669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9A1C012-8297-4361-ACE8-A2509FB18911}"/>
              </a:ext>
            </a:extLst>
          </p:cNvPr>
          <p:cNvSpPr/>
          <p:nvPr/>
        </p:nvSpPr>
        <p:spPr>
          <a:xfrm>
            <a:off x="0" y="4206240"/>
            <a:ext cx="12192000" cy="2651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4EC2572-8518-46FF-8F60-FE2963DF4A6E}"/>
              </a:ext>
            </a:extLst>
          </p:cNvPr>
          <p:cNvSpPr>
            <a:spLocks noGrp="1"/>
          </p:cNvSpPr>
          <p:nvPr>
            <p:ph type="ctrTitle"/>
          </p:nvPr>
        </p:nvSpPr>
        <p:spPr>
          <a:xfrm>
            <a:off x="960120" y="640080"/>
            <a:ext cx="10268712" cy="3227832"/>
          </a:xfrm>
        </p:spPr>
        <p:txBody>
          <a:bodyPr anchor="b">
            <a:normAutofit/>
          </a:bodyPr>
          <a:lstStyle>
            <a:lvl1pPr algn="ctr">
              <a:defRPr sz="8800" baseline="0">
                <a:solidFill>
                  <a:schemeClr val="tx1"/>
                </a:solidFill>
              </a:defRPr>
            </a:lvl1pPr>
          </a:lstStyle>
          <a:p>
            <a:r>
              <a:rPr lang="en-US" dirty="0"/>
              <a:t>Click to edit Master title style</a:t>
            </a:r>
          </a:p>
        </p:txBody>
      </p:sp>
      <p:sp>
        <p:nvSpPr>
          <p:cNvPr id="3" name="Subtitle 2">
            <a:extLst>
              <a:ext uri="{FF2B5EF4-FFF2-40B4-BE49-F238E27FC236}">
                <a16:creationId xmlns:a16="http://schemas.microsoft.com/office/drawing/2014/main" id="{A7A0C76A-7715-48A4-8CF5-14BBF61962A1}"/>
              </a:ext>
            </a:extLst>
          </p:cNvPr>
          <p:cNvSpPr>
            <a:spLocks noGrp="1"/>
          </p:cNvSpPr>
          <p:nvPr>
            <p:ph type="subTitle" idx="1"/>
          </p:nvPr>
        </p:nvSpPr>
        <p:spPr>
          <a:xfrm>
            <a:off x="960120" y="4526280"/>
            <a:ext cx="10268712" cy="1508760"/>
          </a:xfrm>
        </p:spPr>
        <p:txBody>
          <a:bodyPr>
            <a:normAutofit/>
          </a:bodyPr>
          <a:lstStyle>
            <a:lvl1pPr marL="0" indent="0" algn="ctr">
              <a:buNone/>
              <a:defRPr sz="36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1" name="Date Placeholder 10">
            <a:extLst>
              <a:ext uri="{FF2B5EF4-FFF2-40B4-BE49-F238E27FC236}">
                <a16:creationId xmlns:a16="http://schemas.microsoft.com/office/drawing/2014/main" id="{52D4EF84-F7DF-49C5-9285-301284ADB99A}"/>
              </a:ext>
            </a:extLst>
          </p:cNvPr>
          <p:cNvSpPr>
            <a:spLocks noGrp="1"/>
          </p:cNvSpPr>
          <p:nvPr>
            <p:ph type="dt" sz="half" idx="10"/>
          </p:nvPr>
        </p:nvSpPr>
        <p:spPr/>
        <p:txBody>
          <a:bodyPr/>
          <a:lstStyle>
            <a:lvl1pPr>
              <a:defRPr>
                <a:solidFill>
                  <a:schemeClr val="bg1"/>
                </a:solidFill>
              </a:defRPr>
            </a:lvl1pPr>
          </a:lstStyle>
          <a:p>
            <a:pPr algn="r"/>
            <a:fld id="{A37D6D71-8B28-4ED6-B932-04B197003D23}" type="datetimeFigureOut">
              <a:rPr lang="en-US" smtClean="0"/>
              <a:pPr algn="r"/>
              <a:t>1/7/2022</a:t>
            </a:fld>
            <a:endParaRPr lang="en-US" dirty="0"/>
          </a:p>
        </p:txBody>
      </p:sp>
      <p:sp>
        <p:nvSpPr>
          <p:cNvPr id="12" name="Footer Placeholder 11">
            <a:extLst>
              <a:ext uri="{FF2B5EF4-FFF2-40B4-BE49-F238E27FC236}">
                <a16:creationId xmlns:a16="http://schemas.microsoft.com/office/drawing/2014/main" id="{81266E04-79AF-49EF-86BC-DB29D304BBEC}"/>
              </a:ext>
            </a:extLst>
          </p:cNvPr>
          <p:cNvSpPr>
            <a:spLocks noGrp="1"/>
          </p:cNvSpPr>
          <p:nvPr>
            <p:ph type="ftr" sz="quarter" idx="11"/>
          </p:nvPr>
        </p:nvSpPr>
        <p:spPr/>
        <p:txBody>
          <a:bodyPr/>
          <a:lstStyle>
            <a:lvl1pPr>
              <a:defRPr>
                <a:solidFill>
                  <a:schemeClr val="bg1"/>
                </a:solidFill>
              </a:defRPr>
            </a:lvl1pPr>
          </a:lstStyle>
          <a:p>
            <a:endParaRPr lang="en-US" dirty="0">
              <a:solidFill>
                <a:schemeClr val="bg1"/>
              </a:solidFill>
            </a:endParaRPr>
          </a:p>
        </p:txBody>
      </p:sp>
      <p:sp>
        <p:nvSpPr>
          <p:cNvPr id="13" name="Slide Number Placeholder 12">
            <a:extLst>
              <a:ext uri="{FF2B5EF4-FFF2-40B4-BE49-F238E27FC236}">
                <a16:creationId xmlns:a16="http://schemas.microsoft.com/office/drawing/2014/main" id="{90DF5B53-9A9A-46CE-A910-25ADA58753A8}"/>
              </a:ext>
            </a:extLst>
          </p:cNvPr>
          <p:cNvSpPr>
            <a:spLocks noGrp="1"/>
          </p:cNvSpPr>
          <p:nvPr>
            <p:ph type="sldNum" sz="quarter" idx="12"/>
          </p:nvPr>
        </p:nvSpPr>
        <p:spPr/>
        <p:txBody>
          <a:bodyPr/>
          <a:lstStyle>
            <a:lvl1pPr>
              <a:defRPr>
                <a:solidFill>
                  <a:schemeClr val="bg1"/>
                </a:solidFill>
              </a:defRPr>
            </a:lvl1p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42197985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327B9-64C6-4AFE-8E67-F60CD17A800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692656D-F600-4D76-8A0F-BDBE78759BD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6A13412-4939-4879-B91F-BB5B029B6CEB}"/>
              </a:ext>
            </a:extLst>
          </p:cNvPr>
          <p:cNvSpPr>
            <a:spLocks noGrp="1"/>
          </p:cNvSpPr>
          <p:nvPr>
            <p:ph type="dt" sz="half" idx="10"/>
          </p:nvPr>
        </p:nvSpPr>
        <p:spPr/>
        <p:txBody>
          <a:bodyPr/>
          <a:lstStyle/>
          <a:p>
            <a:pPr algn="r"/>
            <a:fld id="{A37D6D71-8B28-4ED6-B932-04B197003D23}" type="datetimeFigureOut">
              <a:rPr lang="en-US" smtClean="0"/>
              <a:pPr algn="r"/>
              <a:t>1/7/2022</a:t>
            </a:fld>
            <a:endParaRPr lang="en-US" dirty="0"/>
          </a:p>
        </p:txBody>
      </p:sp>
      <p:sp>
        <p:nvSpPr>
          <p:cNvPr id="8" name="Footer Placeholder 7">
            <a:extLst>
              <a:ext uri="{FF2B5EF4-FFF2-40B4-BE49-F238E27FC236}">
                <a16:creationId xmlns:a16="http://schemas.microsoft.com/office/drawing/2014/main" id="{95237DB9-DE7D-4687-82D7-612600F06C3E}"/>
              </a:ext>
            </a:extLst>
          </p:cNvPr>
          <p:cNvSpPr>
            <a:spLocks noGrp="1"/>
          </p:cNvSpPr>
          <p:nvPr>
            <p:ph type="ftr" sz="quarter" idx="11"/>
          </p:nvPr>
        </p:nvSpPr>
        <p:spPr/>
        <p:txBody>
          <a:bodyPr/>
          <a:lstStyle/>
          <a:p>
            <a:endParaRPr lang="en-US" dirty="0">
              <a:solidFill>
                <a:schemeClr val="tx1"/>
              </a:solidFill>
            </a:endParaRPr>
          </a:p>
        </p:txBody>
      </p:sp>
      <p:sp>
        <p:nvSpPr>
          <p:cNvPr id="9" name="Slide Number Placeholder 8">
            <a:extLst>
              <a:ext uri="{FF2B5EF4-FFF2-40B4-BE49-F238E27FC236}">
                <a16:creationId xmlns:a16="http://schemas.microsoft.com/office/drawing/2014/main" id="{6C819356-0444-4C23-82D3-E2FDE28D3DCB}"/>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31864767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EB51B7C-D548-4AB7-90A4-C196105E6D56}"/>
              </a:ext>
            </a:extLst>
          </p:cNvPr>
          <p:cNvSpPr/>
          <p:nvPr/>
        </p:nvSpPr>
        <p:spPr>
          <a:xfrm>
            <a:off x="7108274" y="0"/>
            <a:ext cx="508372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a:extLst>
              <a:ext uri="{FF2B5EF4-FFF2-40B4-BE49-F238E27FC236}">
                <a16:creationId xmlns:a16="http://schemas.microsoft.com/office/drawing/2014/main" id="{32DC521B-8B54-4843-9FF4-B2C30FA0043F}"/>
              </a:ext>
            </a:extLst>
          </p:cNvPr>
          <p:cNvSpPr>
            <a:spLocks noGrp="1"/>
          </p:cNvSpPr>
          <p:nvPr>
            <p:ph type="title" orient="vert"/>
          </p:nvPr>
        </p:nvSpPr>
        <p:spPr>
          <a:xfrm>
            <a:off x="7751740" y="643467"/>
            <a:ext cx="3477092" cy="5533495"/>
          </a:xfrm>
        </p:spPr>
        <p:txBody>
          <a:bodyPr vert="eaVert" tIns="91440" bIns="91440"/>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410E3F10-9E27-41E6-A965-4243E37BE3D5}"/>
              </a:ext>
            </a:extLst>
          </p:cNvPr>
          <p:cNvSpPr>
            <a:spLocks noGrp="1"/>
          </p:cNvSpPr>
          <p:nvPr>
            <p:ph type="body" orient="vert" idx="1"/>
          </p:nvPr>
        </p:nvSpPr>
        <p:spPr>
          <a:xfrm>
            <a:off x="960120" y="643467"/>
            <a:ext cx="5504687" cy="5533496"/>
          </a:xfrm>
        </p:spPr>
        <p:txBody>
          <a:bodyPr vert="eaVert" tIns="91440" bIns="9144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6341D62D-51A0-4AD7-8027-BF548FB6AAF3}"/>
              </a:ext>
            </a:extLst>
          </p:cNvPr>
          <p:cNvSpPr>
            <a:spLocks noGrp="1"/>
          </p:cNvSpPr>
          <p:nvPr>
            <p:ph type="dt" sz="half" idx="10"/>
          </p:nvPr>
        </p:nvSpPr>
        <p:spPr>
          <a:xfrm>
            <a:off x="7617898" y="6356350"/>
            <a:ext cx="2522798" cy="365125"/>
          </a:xfrm>
        </p:spPr>
        <p:txBody>
          <a:bodyPr/>
          <a:lstStyle>
            <a:lvl1pPr>
              <a:defRPr>
                <a:solidFill>
                  <a:schemeClr val="bg1"/>
                </a:solidFill>
              </a:defRPr>
            </a:lvl1pPr>
          </a:lstStyle>
          <a:p>
            <a:pPr algn="r"/>
            <a:fld id="{A37D6D71-8B28-4ED6-B932-04B197003D23}" type="datetimeFigureOut">
              <a:rPr lang="en-US" smtClean="0"/>
              <a:pPr algn="r"/>
              <a:t>1/7/2022</a:t>
            </a:fld>
            <a:endParaRPr lang="en-US" dirty="0"/>
          </a:p>
        </p:txBody>
      </p:sp>
      <p:sp>
        <p:nvSpPr>
          <p:cNvPr id="8" name="Footer Placeholder 7">
            <a:extLst>
              <a:ext uri="{FF2B5EF4-FFF2-40B4-BE49-F238E27FC236}">
                <a16:creationId xmlns:a16="http://schemas.microsoft.com/office/drawing/2014/main" id="{A5857492-A701-44A1-B1D5-7B2C8CD06582}"/>
              </a:ext>
            </a:extLst>
          </p:cNvPr>
          <p:cNvSpPr>
            <a:spLocks noGrp="1"/>
          </p:cNvSpPr>
          <p:nvPr>
            <p:ph type="ftr" sz="quarter" idx="11"/>
          </p:nvPr>
        </p:nvSpPr>
        <p:spPr/>
        <p:txBody>
          <a:bodyPr/>
          <a:lstStyle/>
          <a:p>
            <a:endParaRPr lang="en-US" dirty="0">
              <a:solidFill>
                <a:schemeClr val="tx1"/>
              </a:solidFill>
            </a:endParaRPr>
          </a:p>
        </p:txBody>
      </p:sp>
      <p:sp>
        <p:nvSpPr>
          <p:cNvPr id="9" name="Slide Number Placeholder 8">
            <a:extLst>
              <a:ext uri="{FF2B5EF4-FFF2-40B4-BE49-F238E27FC236}">
                <a16:creationId xmlns:a16="http://schemas.microsoft.com/office/drawing/2014/main" id="{EED2E8AE-F1AA-4D19-A434-102501D3B460}"/>
              </a:ext>
            </a:extLst>
          </p:cNvPr>
          <p:cNvSpPr>
            <a:spLocks noGrp="1"/>
          </p:cNvSpPr>
          <p:nvPr>
            <p:ph type="sldNum" sz="quarter" idx="12"/>
          </p:nvPr>
        </p:nvSpPr>
        <p:spPr/>
        <p:txBody>
          <a:bodyPr/>
          <a:lstStyle>
            <a:lvl1pPr>
              <a:defRPr>
                <a:solidFill>
                  <a:schemeClr val="bg1"/>
                </a:solidFill>
              </a:defRPr>
            </a:lvl1p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21155061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80910-921F-4143-AB01-0F0AFC2908C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E0182FC-5A0B-4C24-A6ED-990ED5BA908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B6172F4-3DB0-4AE3-8926-081B78034C68}"/>
              </a:ext>
            </a:extLst>
          </p:cNvPr>
          <p:cNvSpPr>
            <a:spLocks noGrp="1"/>
          </p:cNvSpPr>
          <p:nvPr>
            <p:ph type="dt" sz="half" idx="10"/>
          </p:nvPr>
        </p:nvSpPr>
        <p:spPr/>
        <p:txBody>
          <a:bodyPr/>
          <a:lstStyle/>
          <a:p>
            <a:pPr algn="r"/>
            <a:fld id="{A37D6D71-8B28-4ED6-B932-04B197003D23}" type="datetimeFigureOut">
              <a:rPr lang="en-US" smtClean="0"/>
              <a:pPr algn="r"/>
              <a:t>1/7/2022</a:t>
            </a:fld>
            <a:endParaRPr lang="en-US" dirty="0"/>
          </a:p>
        </p:txBody>
      </p:sp>
      <p:sp>
        <p:nvSpPr>
          <p:cNvPr id="8" name="Footer Placeholder 7">
            <a:extLst>
              <a:ext uri="{FF2B5EF4-FFF2-40B4-BE49-F238E27FC236}">
                <a16:creationId xmlns:a16="http://schemas.microsoft.com/office/drawing/2014/main" id="{825F1358-C731-465B-BCB1-2CCBFD6ECF7E}"/>
              </a:ext>
            </a:extLst>
          </p:cNvPr>
          <p:cNvSpPr>
            <a:spLocks noGrp="1"/>
          </p:cNvSpPr>
          <p:nvPr>
            <p:ph type="ftr" sz="quarter" idx="11"/>
          </p:nvPr>
        </p:nvSpPr>
        <p:spPr/>
        <p:txBody>
          <a:bodyPr/>
          <a:lstStyle/>
          <a:p>
            <a:endParaRPr lang="en-US" dirty="0">
              <a:solidFill>
                <a:schemeClr val="tx1"/>
              </a:solidFill>
            </a:endParaRPr>
          </a:p>
        </p:txBody>
      </p:sp>
      <p:sp>
        <p:nvSpPr>
          <p:cNvPr id="9" name="Slide Number Placeholder 8">
            <a:extLst>
              <a:ext uri="{FF2B5EF4-FFF2-40B4-BE49-F238E27FC236}">
                <a16:creationId xmlns:a16="http://schemas.microsoft.com/office/drawing/2014/main" id="{C8D59536-57D3-4C8A-A207-568465A32E45}"/>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34572924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81E0804-8E9E-4C6E-B18D-44FE715B239E}"/>
              </a:ext>
            </a:extLst>
          </p:cNvPr>
          <p:cNvSpPr/>
          <p:nvPr/>
        </p:nvSpPr>
        <p:spPr>
          <a:xfrm>
            <a:off x="0" y="0"/>
            <a:ext cx="12192000" cy="422497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C278AA1-17A5-44BF-8791-EACDA31F5D86}"/>
              </a:ext>
            </a:extLst>
          </p:cNvPr>
          <p:cNvSpPr>
            <a:spLocks noGrp="1"/>
          </p:cNvSpPr>
          <p:nvPr>
            <p:ph type="title"/>
          </p:nvPr>
        </p:nvSpPr>
        <p:spPr>
          <a:xfrm>
            <a:off x="960120" y="768096"/>
            <a:ext cx="10268712" cy="3136392"/>
          </a:xfrm>
        </p:spPr>
        <p:txBody>
          <a:bodyPr anchor="b">
            <a:normAutofit/>
          </a:bodyPr>
          <a:lstStyle>
            <a:lvl1pPr>
              <a:defRPr sz="720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01203A5-DA79-4778-AB85-150365748494}"/>
              </a:ext>
            </a:extLst>
          </p:cNvPr>
          <p:cNvSpPr>
            <a:spLocks noGrp="1"/>
          </p:cNvSpPr>
          <p:nvPr>
            <p:ph type="body" idx="1"/>
          </p:nvPr>
        </p:nvSpPr>
        <p:spPr>
          <a:xfrm>
            <a:off x="960120" y="4544568"/>
            <a:ext cx="10268712" cy="1545336"/>
          </a:xfrm>
        </p:spPr>
        <p:txBody>
          <a:bodyPr>
            <a:normAutofit/>
          </a:bodyPr>
          <a:lstStyle>
            <a:lvl1pPr marL="0" indent="0">
              <a:buNone/>
              <a:defRPr sz="36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9" name="Date Placeholder 8">
            <a:extLst>
              <a:ext uri="{FF2B5EF4-FFF2-40B4-BE49-F238E27FC236}">
                <a16:creationId xmlns:a16="http://schemas.microsoft.com/office/drawing/2014/main" id="{CE3B1B5E-0912-44AE-BAED-70B980E53915}"/>
              </a:ext>
            </a:extLst>
          </p:cNvPr>
          <p:cNvSpPr>
            <a:spLocks noGrp="1"/>
          </p:cNvSpPr>
          <p:nvPr>
            <p:ph type="dt" sz="half" idx="10"/>
          </p:nvPr>
        </p:nvSpPr>
        <p:spPr/>
        <p:txBody>
          <a:bodyPr/>
          <a:lstStyle/>
          <a:p>
            <a:pPr algn="r"/>
            <a:fld id="{A37D6D71-8B28-4ED6-B932-04B197003D23}" type="datetimeFigureOut">
              <a:rPr lang="en-US" smtClean="0"/>
              <a:pPr algn="r"/>
              <a:t>1/7/2022</a:t>
            </a:fld>
            <a:endParaRPr lang="en-US" dirty="0"/>
          </a:p>
        </p:txBody>
      </p:sp>
      <p:sp>
        <p:nvSpPr>
          <p:cNvPr id="10" name="Footer Placeholder 9">
            <a:extLst>
              <a:ext uri="{FF2B5EF4-FFF2-40B4-BE49-F238E27FC236}">
                <a16:creationId xmlns:a16="http://schemas.microsoft.com/office/drawing/2014/main" id="{346C82F1-A7B2-4F03-A26B-59D79BF5BFD5}"/>
              </a:ext>
            </a:extLst>
          </p:cNvPr>
          <p:cNvSpPr>
            <a:spLocks noGrp="1"/>
          </p:cNvSpPr>
          <p:nvPr>
            <p:ph type="ftr" sz="quarter" idx="11"/>
          </p:nvPr>
        </p:nvSpPr>
        <p:spPr/>
        <p:txBody>
          <a:bodyPr/>
          <a:lstStyle/>
          <a:p>
            <a:endParaRPr lang="en-US" dirty="0">
              <a:solidFill>
                <a:schemeClr val="tx1"/>
              </a:solidFill>
            </a:endParaRPr>
          </a:p>
        </p:txBody>
      </p:sp>
      <p:sp>
        <p:nvSpPr>
          <p:cNvPr id="11" name="Slide Number Placeholder 10">
            <a:extLst>
              <a:ext uri="{FF2B5EF4-FFF2-40B4-BE49-F238E27FC236}">
                <a16:creationId xmlns:a16="http://schemas.microsoft.com/office/drawing/2014/main" id="{B1DC1ABC-47A9-477B-A29D-F6690EE6B532}"/>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18386225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5F398-F05F-4793-9FA5-5B817EB95A0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617F1CD-2CD4-4BBB-AB36-73A20B1A8D69}"/>
              </a:ext>
            </a:extLst>
          </p:cNvPr>
          <p:cNvSpPr>
            <a:spLocks noGrp="1"/>
          </p:cNvSpPr>
          <p:nvPr>
            <p:ph sz="half" idx="1"/>
          </p:nvPr>
        </p:nvSpPr>
        <p:spPr>
          <a:xfrm>
            <a:off x="960120" y="2587752"/>
            <a:ext cx="4815840" cy="35935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D67BBE02-B884-4CCC-9CBD-13B792BBA2BE}"/>
              </a:ext>
            </a:extLst>
          </p:cNvPr>
          <p:cNvSpPr>
            <a:spLocks noGrp="1"/>
          </p:cNvSpPr>
          <p:nvPr>
            <p:ph sz="half" idx="2"/>
          </p:nvPr>
        </p:nvSpPr>
        <p:spPr>
          <a:xfrm>
            <a:off x="6412992" y="2583371"/>
            <a:ext cx="4815840" cy="35935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Date Placeholder 11">
            <a:extLst>
              <a:ext uri="{FF2B5EF4-FFF2-40B4-BE49-F238E27FC236}">
                <a16:creationId xmlns:a16="http://schemas.microsoft.com/office/drawing/2014/main" id="{B7FBE509-AA68-4D63-A589-AD5DE7FFFECA}"/>
              </a:ext>
            </a:extLst>
          </p:cNvPr>
          <p:cNvSpPr>
            <a:spLocks noGrp="1"/>
          </p:cNvSpPr>
          <p:nvPr>
            <p:ph type="dt" sz="half" idx="10"/>
          </p:nvPr>
        </p:nvSpPr>
        <p:spPr/>
        <p:txBody>
          <a:bodyPr/>
          <a:lstStyle/>
          <a:p>
            <a:pPr algn="r"/>
            <a:fld id="{A37D6D71-8B28-4ED6-B932-04B197003D23}" type="datetimeFigureOut">
              <a:rPr lang="en-US" smtClean="0"/>
              <a:pPr algn="r"/>
              <a:t>1/7/2022</a:t>
            </a:fld>
            <a:endParaRPr lang="en-US" dirty="0"/>
          </a:p>
        </p:txBody>
      </p:sp>
      <p:sp>
        <p:nvSpPr>
          <p:cNvPr id="13" name="Footer Placeholder 12">
            <a:extLst>
              <a:ext uri="{FF2B5EF4-FFF2-40B4-BE49-F238E27FC236}">
                <a16:creationId xmlns:a16="http://schemas.microsoft.com/office/drawing/2014/main" id="{9C1A4D52-57E4-4F45-BC2C-9FD73E9CEC59}"/>
              </a:ext>
            </a:extLst>
          </p:cNvPr>
          <p:cNvSpPr>
            <a:spLocks noGrp="1"/>
          </p:cNvSpPr>
          <p:nvPr>
            <p:ph type="ftr" sz="quarter" idx="11"/>
          </p:nvPr>
        </p:nvSpPr>
        <p:spPr/>
        <p:txBody>
          <a:bodyPr/>
          <a:lstStyle/>
          <a:p>
            <a:endParaRPr lang="en-US" dirty="0">
              <a:solidFill>
                <a:schemeClr val="tx1"/>
              </a:solidFill>
            </a:endParaRPr>
          </a:p>
        </p:txBody>
      </p:sp>
      <p:sp>
        <p:nvSpPr>
          <p:cNvPr id="14" name="Slide Number Placeholder 13">
            <a:extLst>
              <a:ext uri="{FF2B5EF4-FFF2-40B4-BE49-F238E27FC236}">
                <a16:creationId xmlns:a16="http://schemas.microsoft.com/office/drawing/2014/main" id="{E76AD5E1-358D-4236-85AE-74713259EF08}"/>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41017443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287D32C-166A-4FBE-B24D-C25769095429}"/>
              </a:ext>
            </a:extLst>
          </p:cNvPr>
          <p:cNvSpPr>
            <a:spLocks noGrp="1"/>
          </p:cNvSpPr>
          <p:nvPr>
            <p:ph type="body" idx="1"/>
          </p:nvPr>
        </p:nvSpPr>
        <p:spPr>
          <a:xfrm>
            <a:off x="960121" y="2587752"/>
            <a:ext cx="4818888" cy="892048"/>
          </a:xfrm>
        </p:spPr>
        <p:txBody>
          <a:bodyPr anchor="ctr"/>
          <a:lstStyle>
            <a:lvl1pPr marL="0" indent="0">
              <a:buNone/>
              <a:defRPr sz="26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A9EC567-F249-462A-B71A-9C40D50E26AA}"/>
              </a:ext>
            </a:extLst>
          </p:cNvPr>
          <p:cNvSpPr>
            <a:spLocks noGrp="1"/>
          </p:cNvSpPr>
          <p:nvPr>
            <p:ph sz="half" idx="2"/>
          </p:nvPr>
        </p:nvSpPr>
        <p:spPr>
          <a:xfrm>
            <a:off x="960120" y="3594538"/>
            <a:ext cx="4818888" cy="25868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BB7D2C6-69D1-4DE4-BF68-5FB0623DB9E3}"/>
              </a:ext>
            </a:extLst>
          </p:cNvPr>
          <p:cNvSpPr>
            <a:spLocks noGrp="1"/>
          </p:cNvSpPr>
          <p:nvPr>
            <p:ph type="body" sz="quarter" idx="3"/>
          </p:nvPr>
        </p:nvSpPr>
        <p:spPr>
          <a:xfrm>
            <a:off x="6409944" y="2587752"/>
            <a:ext cx="4818888" cy="892048"/>
          </a:xfrm>
        </p:spPr>
        <p:txBody>
          <a:bodyPr anchor="ctr"/>
          <a:lstStyle>
            <a:lvl1pPr marL="0" indent="0">
              <a:buNone/>
              <a:defRPr sz="26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3367CC7-ED09-4F8D-A39A-C5969D33B9F8}"/>
              </a:ext>
            </a:extLst>
          </p:cNvPr>
          <p:cNvSpPr>
            <a:spLocks noGrp="1"/>
          </p:cNvSpPr>
          <p:nvPr>
            <p:ph sz="quarter" idx="4"/>
          </p:nvPr>
        </p:nvSpPr>
        <p:spPr>
          <a:xfrm>
            <a:off x="6409944" y="3594538"/>
            <a:ext cx="4818888" cy="25868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a16="http://schemas.microsoft.com/office/drawing/2014/main" id="{5F92A44F-DE98-4FB5-B474-5DCCDD267A79}"/>
              </a:ext>
            </a:extLst>
          </p:cNvPr>
          <p:cNvSpPr>
            <a:spLocks noGrp="1"/>
          </p:cNvSpPr>
          <p:nvPr>
            <p:ph type="dt" sz="half" idx="10"/>
          </p:nvPr>
        </p:nvSpPr>
        <p:spPr/>
        <p:txBody>
          <a:bodyPr/>
          <a:lstStyle/>
          <a:p>
            <a:pPr algn="r"/>
            <a:fld id="{A37D6D71-8B28-4ED6-B932-04B197003D23}" type="datetimeFigureOut">
              <a:rPr lang="en-US" smtClean="0"/>
              <a:pPr algn="r"/>
              <a:t>1/7/2022</a:t>
            </a:fld>
            <a:endParaRPr lang="en-US" dirty="0"/>
          </a:p>
        </p:txBody>
      </p:sp>
      <p:sp>
        <p:nvSpPr>
          <p:cNvPr id="11" name="Footer Placeholder 10">
            <a:extLst>
              <a:ext uri="{FF2B5EF4-FFF2-40B4-BE49-F238E27FC236}">
                <a16:creationId xmlns:a16="http://schemas.microsoft.com/office/drawing/2014/main" id="{3ACC79DA-A9E4-4E93-93F1-81907A901BBB}"/>
              </a:ext>
            </a:extLst>
          </p:cNvPr>
          <p:cNvSpPr>
            <a:spLocks noGrp="1"/>
          </p:cNvSpPr>
          <p:nvPr>
            <p:ph type="ftr" sz="quarter" idx="11"/>
          </p:nvPr>
        </p:nvSpPr>
        <p:spPr/>
        <p:txBody>
          <a:bodyPr/>
          <a:lstStyle/>
          <a:p>
            <a:endParaRPr lang="en-US" dirty="0">
              <a:solidFill>
                <a:schemeClr val="tx1"/>
              </a:solidFill>
            </a:endParaRPr>
          </a:p>
        </p:txBody>
      </p:sp>
      <p:sp>
        <p:nvSpPr>
          <p:cNvPr id="12" name="Slide Number Placeholder 11">
            <a:extLst>
              <a:ext uri="{FF2B5EF4-FFF2-40B4-BE49-F238E27FC236}">
                <a16:creationId xmlns:a16="http://schemas.microsoft.com/office/drawing/2014/main" id="{404DFE57-AA80-4ED8-AD77-35CC56F3FBC6}"/>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
        <p:nvSpPr>
          <p:cNvPr id="13" name="Title 12">
            <a:extLst>
              <a:ext uri="{FF2B5EF4-FFF2-40B4-BE49-F238E27FC236}">
                <a16:creationId xmlns:a16="http://schemas.microsoft.com/office/drawing/2014/main" id="{FB62259C-ADDF-4293-AD3B-AB2E04A7483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834843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C7BA0-DC57-452F-85B7-C979AA690920}"/>
              </a:ext>
            </a:extLst>
          </p:cNvPr>
          <p:cNvSpPr>
            <a:spLocks noGrp="1"/>
          </p:cNvSpPr>
          <p:nvPr>
            <p:ph type="title"/>
          </p:nvPr>
        </p:nvSpPr>
        <p:spPr/>
        <p:txBody>
          <a:bodyPr/>
          <a:lstStyle/>
          <a:p>
            <a:r>
              <a:rPr lang="en-US"/>
              <a:t>Click to edit Master title style</a:t>
            </a:r>
          </a:p>
        </p:txBody>
      </p:sp>
      <p:sp>
        <p:nvSpPr>
          <p:cNvPr id="6" name="Date Placeholder 5">
            <a:extLst>
              <a:ext uri="{FF2B5EF4-FFF2-40B4-BE49-F238E27FC236}">
                <a16:creationId xmlns:a16="http://schemas.microsoft.com/office/drawing/2014/main" id="{F1C53797-8D72-4774-AC93-EB9FDD650CCD}"/>
              </a:ext>
            </a:extLst>
          </p:cNvPr>
          <p:cNvSpPr>
            <a:spLocks noGrp="1"/>
          </p:cNvSpPr>
          <p:nvPr>
            <p:ph type="dt" sz="half" idx="10"/>
          </p:nvPr>
        </p:nvSpPr>
        <p:spPr/>
        <p:txBody>
          <a:bodyPr/>
          <a:lstStyle/>
          <a:p>
            <a:pPr algn="r"/>
            <a:fld id="{A37D6D71-8B28-4ED6-B932-04B197003D23}" type="datetimeFigureOut">
              <a:rPr lang="en-US" smtClean="0"/>
              <a:pPr algn="r"/>
              <a:t>1/7/2022</a:t>
            </a:fld>
            <a:endParaRPr lang="en-US" dirty="0"/>
          </a:p>
        </p:txBody>
      </p:sp>
      <p:sp>
        <p:nvSpPr>
          <p:cNvPr id="7" name="Footer Placeholder 6">
            <a:extLst>
              <a:ext uri="{FF2B5EF4-FFF2-40B4-BE49-F238E27FC236}">
                <a16:creationId xmlns:a16="http://schemas.microsoft.com/office/drawing/2014/main" id="{9E945AB7-1A32-4516-ABF9-B40958AE2E73}"/>
              </a:ext>
            </a:extLst>
          </p:cNvPr>
          <p:cNvSpPr>
            <a:spLocks noGrp="1"/>
          </p:cNvSpPr>
          <p:nvPr>
            <p:ph type="ftr" sz="quarter" idx="11"/>
          </p:nvPr>
        </p:nvSpPr>
        <p:spPr/>
        <p:txBody>
          <a:bodyPr/>
          <a:lstStyle/>
          <a:p>
            <a:endParaRPr lang="en-US" dirty="0">
              <a:solidFill>
                <a:schemeClr val="tx1"/>
              </a:solidFill>
            </a:endParaRPr>
          </a:p>
        </p:txBody>
      </p:sp>
      <p:sp>
        <p:nvSpPr>
          <p:cNvPr id="8" name="Slide Number Placeholder 7">
            <a:extLst>
              <a:ext uri="{FF2B5EF4-FFF2-40B4-BE49-F238E27FC236}">
                <a16:creationId xmlns:a16="http://schemas.microsoft.com/office/drawing/2014/main" id="{B22923C3-1D67-4089-A6B1-9A10315E807F}"/>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18929719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FC0A8DC1-14F6-453B-A724-D6493F063F83}"/>
              </a:ext>
            </a:extLst>
          </p:cNvPr>
          <p:cNvSpPr>
            <a:spLocks noGrp="1"/>
          </p:cNvSpPr>
          <p:nvPr>
            <p:ph type="dt" sz="half" idx="10"/>
          </p:nvPr>
        </p:nvSpPr>
        <p:spPr/>
        <p:txBody>
          <a:bodyPr/>
          <a:lstStyle/>
          <a:p>
            <a:pPr algn="r"/>
            <a:fld id="{A37D6D71-8B28-4ED6-B932-04B197003D23}" type="datetimeFigureOut">
              <a:rPr lang="en-US" smtClean="0"/>
              <a:pPr algn="r"/>
              <a:t>1/7/2022</a:t>
            </a:fld>
            <a:endParaRPr lang="en-US" dirty="0"/>
          </a:p>
        </p:txBody>
      </p:sp>
      <p:sp>
        <p:nvSpPr>
          <p:cNvPr id="6" name="Footer Placeholder 5">
            <a:extLst>
              <a:ext uri="{FF2B5EF4-FFF2-40B4-BE49-F238E27FC236}">
                <a16:creationId xmlns:a16="http://schemas.microsoft.com/office/drawing/2014/main" id="{66E63FF0-1A91-4698-B12A-112D05373593}"/>
              </a:ext>
            </a:extLst>
          </p:cNvPr>
          <p:cNvSpPr>
            <a:spLocks noGrp="1"/>
          </p:cNvSpPr>
          <p:nvPr>
            <p:ph type="ftr" sz="quarter" idx="11"/>
          </p:nvPr>
        </p:nvSpPr>
        <p:spPr/>
        <p:txBody>
          <a:bodyPr/>
          <a:lstStyle/>
          <a:p>
            <a:endParaRPr lang="en-US" dirty="0">
              <a:solidFill>
                <a:schemeClr val="tx1"/>
              </a:solidFill>
            </a:endParaRPr>
          </a:p>
        </p:txBody>
      </p:sp>
      <p:sp>
        <p:nvSpPr>
          <p:cNvPr id="7" name="Slide Number Placeholder 6">
            <a:extLst>
              <a:ext uri="{FF2B5EF4-FFF2-40B4-BE49-F238E27FC236}">
                <a16:creationId xmlns:a16="http://schemas.microsoft.com/office/drawing/2014/main" id="{1E066D53-44B3-4F04-93FD-9756A60139F9}"/>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31331458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083A0FE-F7E3-433E-9A29-D778690D223A}"/>
              </a:ext>
            </a:extLst>
          </p:cNvPr>
          <p:cNvSpPr>
            <a:spLocks noGrp="1"/>
          </p:cNvSpPr>
          <p:nvPr>
            <p:ph idx="1"/>
          </p:nvPr>
        </p:nvSpPr>
        <p:spPr>
          <a:xfrm>
            <a:off x="5183188" y="2591850"/>
            <a:ext cx="6045644" cy="359359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1794B15D-55F5-4208-AF40-41CAFEB56F4C}"/>
              </a:ext>
            </a:extLst>
          </p:cNvPr>
          <p:cNvSpPr>
            <a:spLocks noGrp="1"/>
          </p:cNvSpPr>
          <p:nvPr>
            <p:ph type="body" sz="half" idx="2"/>
          </p:nvPr>
        </p:nvSpPr>
        <p:spPr>
          <a:xfrm>
            <a:off x="960120" y="2591850"/>
            <a:ext cx="3811905" cy="3277137"/>
          </a:xfrm>
        </p:spPr>
        <p:txBody>
          <a:bodyPr anchor="ct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E8A46CE7-2F0F-4C85-B633-B9FCB8347AE7}"/>
              </a:ext>
            </a:extLst>
          </p:cNvPr>
          <p:cNvSpPr>
            <a:spLocks noGrp="1"/>
          </p:cNvSpPr>
          <p:nvPr>
            <p:ph type="dt" sz="half" idx="10"/>
          </p:nvPr>
        </p:nvSpPr>
        <p:spPr/>
        <p:txBody>
          <a:bodyPr/>
          <a:lstStyle/>
          <a:p>
            <a:pPr algn="r"/>
            <a:fld id="{A37D6D71-8B28-4ED6-B932-04B197003D23}" type="datetimeFigureOut">
              <a:rPr lang="en-US" smtClean="0"/>
              <a:pPr algn="r"/>
              <a:t>1/7/2022</a:t>
            </a:fld>
            <a:endParaRPr lang="en-US" dirty="0"/>
          </a:p>
        </p:txBody>
      </p:sp>
      <p:sp>
        <p:nvSpPr>
          <p:cNvPr id="9" name="Footer Placeholder 8">
            <a:extLst>
              <a:ext uri="{FF2B5EF4-FFF2-40B4-BE49-F238E27FC236}">
                <a16:creationId xmlns:a16="http://schemas.microsoft.com/office/drawing/2014/main" id="{D0900919-3A73-4918-9D97-8DBE7ABB7A19}"/>
              </a:ext>
            </a:extLst>
          </p:cNvPr>
          <p:cNvSpPr>
            <a:spLocks noGrp="1"/>
          </p:cNvSpPr>
          <p:nvPr>
            <p:ph type="ftr" sz="quarter" idx="11"/>
          </p:nvPr>
        </p:nvSpPr>
        <p:spPr/>
        <p:txBody>
          <a:bodyPr/>
          <a:lstStyle/>
          <a:p>
            <a:endParaRPr lang="en-US" dirty="0">
              <a:solidFill>
                <a:schemeClr val="tx1"/>
              </a:solidFill>
            </a:endParaRPr>
          </a:p>
        </p:txBody>
      </p:sp>
      <p:sp>
        <p:nvSpPr>
          <p:cNvPr id="10" name="Slide Number Placeholder 9">
            <a:extLst>
              <a:ext uri="{FF2B5EF4-FFF2-40B4-BE49-F238E27FC236}">
                <a16:creationId xmlns:a16="http://schemas.microsoft.com/office/drawing/2014/main" id="{08BC1001-E44E-4A9A-9E60-2E319A844F65}"/>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
        <p:nvSpPr>
          <p:cNvPr id="11" name="Title 10">
            <a:extLst>
              <a:ext uri="{FF2B5EF4-FFF2-40B4-BE49-F238E27FC236}">
                <a16:creationId xmlns:a16="http://schemas.microsoft.com/office/drawing/2014/main" id="{A125AC31-022C-40AA-B65C-C9AC48395A6E}"/>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524110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A797A575-703F-410E-9A84-F9B578FEAE80}"/>
              </a:ext>
            </a:extLst>
          </p:cNvPr>
          <p:cNvSpPr>
            <a:spLocks noGrp="1"/>
          </p:cNvSpPr>
          <p:nvPr>
            <p:ph type="pic" idx="1"/>
          </p:nvPr>
        </p:nvSpPr>
        <p:spPr>
          <a:xfrm>
            <a:off x="0" y="2267712"/>
            <a:ext cx="6571469" cy="4590288"/>
          </a:xfrm>
          <a:solidFill>
            <a:schemeClr val="bg1">
              <a:lumMod val="85000"/>
            </a:schemeClr>
          </a:solidFill>
          <a:ln>
            <a:no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1518B509-934D-400A-A922-45B61AC6EDD8}"/>
              </a:ext>
            </a:extLst>
          </p:cNvPr>
          <p:cNvSpPr>
            <a:spLocks noGrp="1"/>
          </p:cNvSpPr>
          <p:nvPr>
            <p:ph type="body" sz="half" idx="2"/>
          </p:nvPr>
        </p:nvSpPr>
        <p:spPr>
          <a:xfrm>
            <a:off x="7235971" y="2587752"/>
            <a:ext cx="3992856" cy="3593592"/>
          </a:xfrm>
        </p:spPr>
        <p:txBody>
          <a:bodyPr anchor="ct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99813C51-6954-4F3A-A043-D1BCC8B50F83}"/>
              </a:ext>
            </a:extLst>
          </p:cNvPr>
          <p:cNvSpPr>
            <a:spLocks noGrp="1"/>
          </p:cNvSpPr>
          <p:nvPr>
            <p:ph type="dt" sz="half" idx="10"/>
          </p:nvPr>
        </p:nvSpPr>
        <p:spPr/>
        <p:txBody>
          <a:bodyPr/>
          <a:lstStyle/>
          <a:p>
            <a:pPr algn="r"/>
            <a:fld id="{A37D6D71-8B28-4ED6-B932-04B197003D23}" type="datetimeFigureOut">
              <a:rPr lang="en-US" smtClean="0"/>
              <a:pPr algn="r"/>
              <a:t>1/7/2022</a:t>
            </a:fld>
            <a:endParaRPr lang="en-US" dirty="0"/>
          </a:p>
        </p:txBody>
      </p:sp>
      <p:sp>
        <p:nvSpPr>
          <p:cNvPr id="9" name="Footer Placeholder 8">
            <a:extLst>
              <a:ext uri="{FF2B5EF4-FFF2-40B4-BE49-F238E27FC236}">
                <a16:creationId xmlns:a16="http://schemas.microsoft.com/office/drawing/2014/main" id="{C0AC32FB-49A3-40E4-9D24-177597043627}"/>
              </a:ext>
            </a:extLst>
          </p:cNvPr>
          <p:cNvSpPr>
            <a:spLocks noGrp="1"/>
          </p:cNvSpPr>
          <p:nvPr>
            <p:ph type="ftr" sz="quarter" idx="11"/>
          </p:nvPr>
        </p:nvSpPr>
        <p:spPr/>
        <p:txBody>
          <a:bodyPr/>
          <a:lstStyle>
            <a:lvl1pPr>
              <a:defRPr>
                <a:solidFill>
                  <a:srgbClr val="FFFFFF"/>
                </a:solidFill>
                <a:effectLst>
                  <a:outerShdw blurRad="50800" dist="38100" dir="2700000" algn="tl" rotWithShape="0">
                    <a:prstClr val="black">
                      <a:alpha val="43000"/>
                    </a:prstClr>
                  </a:outerShdw>
                </a:effectLst>
              </a:defRPr>
            </a:lvl1pPr>
          </a:lstStyle>
          <a:p>
            <a:endParaRPr lang="en-US" dirty="0">
              <a:effectLst>
                <a:outerShdw blurRad="50800" dist="38100" dir="2700000" algn="tl" rotWithShape="0">
                  <a:prstClr val="black">
                    <a:alpha val="43000"/>
                  </a:prstClr>
                </a:outerShdw>
              </a:effectLst>
            </a:endParaRPr>
          </a:p>
        </p:txBody>
      </p:sp>
      <p:sp>
        <p:nvSpPr>
          <p:cNvPr id="10" name="Slide Number Placeholder 9">
            <a:extLst>
              <a:ext uri="{FF2B5EF4-FFF2-40B4-BE49-F238E27FC236}">
                <a16:creationId xmlns:a16="http://schemas.microsoft.com/office/drawing/2014/main" id="{EC93F5E6-DAE6-447B-8038-5F4C9A799F57}"/>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
        <p:nvSpPr>
          <p:cNvPr id="2" name="Title 1">
            <a:extLst>
              <a:ext uri="{FF2B5EF4-FFF2-40B4-BE49-F238E27FC236}">
                <a16:creationId xmlns:a16="http://schemas.microsoft.com/office/drawing/2014/main" id="{9BFF97FB-514D-4FE8-A9A4-E9A111A56ED4}"/>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2602584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D153959-30FA-4987-A094-7243641F474B}"/>
              </a:ext>
            </a:extLst>
          </p:cNvPr>
          <p:cNvSpPr/>
          <p:nvPr/>
        </p:nvSpPr>
        <p:spPr>
          <a:xfrm>
            <a:off x="0" y="0"/>
            <a:ext cx="12192000" cy="22649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50216229-A6DB-436A-B327-667E80F0A563}"/>
              </a:ext>
            </a:extLst>
          </p:cNvPr>
          <p:cNvSpPr>
            <a:spLocks noGrp="1"/>
          </p:cNvSpPr>
          <p:nvPr>
            <p:ph type="title"/>
          </p:nvPr>
        </p:nvSpPr>
        <p:spPr>
          <a:xfrm>
            <a:off x="960120" y="317814"/>
            <a:ext cx="10268712" cy="170078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B2B351D-270D-480D-8AF5-6A213ED2B3FB}"/>
              </a:ext>
            </a:extLst>
          </p:cNvPr>
          <p:cNvSpPr>
            <a:spLocks noGrp="1"/>
          </p:cNvSpPr>
          <p:nvPr>
            <p:ph type="body" idx="1"/>
          </p:nvPr>
        </p:nvSpPr>
        <p:spPr>
          <a:xfrm>
            <a:off x="960120" y="2587752"/>
            <a:ext cx="10268712" cy="35935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1EB0E73-3310-4A8F-BB4A-7A6A99121A61}"/>
              </a:ext>
            </a:extLst>
          </p:cNvPr>
          <p:cNvSpPr>
            <a:spLocks noGrp="1"/>
          </p:cNvSpPr>
          <p:nvPr>
            <p:ph type="dt" sz="half" idx="2"/>
          </p:nvPr>
        </p:nvSpPr>
        <p:spPr>
          <a:xfrm>
            <a:off x="6903720" y="6356350"/>
            <a:ext cx="3236976" cy="365125"/>
          </a:xfrm>
          <a:prstGeom prst="rect">
            <a:avLst/>
          </a:prstGeom>
        </p:spPr>
        <p:txBody>
          <a:bodyPr vert="horz" lIns="91440" tIns="45720" rIns="91440" bIns="45720" rtlCol="0" anchor="ctr"/>
          <a:lstStyle>
            <a:lvl1pPr algn="just">
              <a:defRPr sz="1200" spc="50" baseline="0">
                <a:solidFill>
                  <a:schemeClr val="tx1"/>
                </a:solidFill>
              </a:defRPr>
            </a:lvl1pPr>
          </a:lstStyle>
          <a:p>
            <a:pPr algn="r"/>
            <a:fld id="{A37D6D71-8B28-4ED6-B932-04B197003D23}" type="datetimeFigureOut">
              <a:rPr lang="en-US" smtClean="0"/>
              <a:pPr algn="r"/>
              <a:t>1/7/2022</a:t>
            </a:fld>
            <a:endParaRPr lang="en-US" spc="50" dirty="0"/>
          </a:p>
        </p:txBody>
      </p:sp>
      <p:sp>
        <p:nvSpPr>
          <p:cNvPr id="5" name="Footer Placeholder 4">
            <a:extLst>
              <a:ext uri="{FF2B5EF4-FFF2-40B4-BE49-F238E27FC236}">
                <a16:creationId xmlns:a16="http://schemas.microsoft.com/office/drawing/2014/main" id="{1381C4C0-515B-4404-A780-C31E7DFE54A4}"/>
              </a:ext>
            </a:extLst>
          </p:cNvPr>
          <p:cNvSpPr>
            <a:spLocks noGrp="1"/>
          </p:cNvSpPr>
          <p:nvPr>
            <p:ph type="ftr" sz="quarter" idx="3"/>
          </p:nvPr>
        </p:nvSpPr>
        <p:spPr>
          <a:xfrm>
            <a:off x="960120" y="6356350"/>
            <a:ext cx="5504688" cy="365125"/>
          </a:xfrm>
          <a:prstGeom prst="rect">
            <a:avLst/>
          </a:prstGeom>
        </p:spPr>
        <p:txBody>
          <a:bodyPr vert="horz" lIns="91440" tIns="45720" rIns="91440" bIns="45720" rtlCol="0" anchor="ctr"/>
          <a:lstStyle>
            <a:lvl1pPr algn="l">
              <a:defRPr sz="1100" cap="all" spc="50" baseline="0">
                <a:solidFill>
                  <a:schemeClr val="tx1"/>
                </a:solidFill>
              </a:defRPr>
            </a:lvl1pPr>
          </a:lstStyle>
          <a:p>
            <a:endParaRPr lang="en-US" spc="50" dirty="0"/>
          </a:p>
        </p:txBody>
      </p:sp>
      <p:sp>
        <p:nvSpPr>
          <p:cNvPr id="6" name="Slide Number Placeholder 5">
            <a:extLst>
              <a:ext uri="{FF2B5EF4-FFF2-40B4-BE49-F238E27FC236}">
                <a16:creationId xmlns:a16="http://schemas.microsoft.com/office/drawing/2014/main" id="{944C30C7-F013-428C-A6F7-A8CCCD14CEF4}"/>
              </a:ext>
            </a:extLst>
          </p:cNvPr>
          <p:cNvSpPr>
            <a:spLocks noGrp="1"/>
          </p:cNvSpPr>
          <p:nvPr>
            <p:ph type="sldNum" sz="quarter" idx="4"/>
          </p:nvPr>
        </p:nvSpPr>
        <p:spPr>
          <a:xfrm>
            <a:off x="10296144" y="6356350"/>
            <a:ext cx="932688" cy="365125"/>
          </a:xfrm>
          <a:prstGeom prst="rect">
            <a:avLst/>
          </a:prstGeom>
        </p:spPr>
        <p:txBody>
          <a:bodyPr vert="horz" lIns="91440" tIns="45720" rIns="91440" bIns="45720" rtlCol="0" anchor="ctr"/>
          <a:lstStyle>
            <a:lvl1pPr algn="r">
              <a:defRPr sz="1200">
                <a:solidFill>
                  <a:schemeClr val="tx1"/>
                </a:solidFill>
              </a:defRPr>
            </a:lvl1p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2894039603"/>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66" r:id="rId6"/>
    <p:sldLayoutId id="2147483662" r:id="rId7"/>
    <p:sldLayoutId id="2147483663" r:id="rId8"/>
    <p:sldLayoutId id="2147483664" r:id="rId9"/>
    <p:sldLayoutId id="2147483665" r:id="rId10"/>
    <p:sldLayoutId id="2147483667" r:id="rId11"/>
  </p:sldLayoutIdLst>
  <p:txStyles>
    <p:titleStyle>
      <a:lvl1pPr algn="l" defTabSz="914400" rtl="0" eaLnBrk="1" latinLnBrk="0" hangingPunct="1">
        <a:lnSpc>
          <a:spcPct val="90000"/>
        </a:lnSpc>
        <a:spcBef>
          <a:spcPct val="0"/>
        </a:spcBef>
        <a:buNone/>
        <a:defRPr sz="6600" kern="1200" cap="all" spc="120" baseline="0">
          <a:solidFill>
            <a:schemeClr val="bg1"/>
          </a:solidFill>
          <a:latin typeface="+mj-lt"/>
          <a:ea typeface="+mj-ea"/>
          <a:cs typeface="+mj-cs"/>
        </a:defRPr>
      </a:lvl1pPr>
    </p:titleStyle>
    <p:bodyStyle>
      <a:lvl1pPr marL="0" indent="0" algn="l" defTabSz="914400" rtl="0" eaLnBrk="1" latinLnBrk="0" hangingPunct="1">
        <a:lnSpc>
          <a:spcPct val="101000"/>
        </a:lnSpc>
        <a:spcBef>
          <a:spcPts val="700"/>
        </a:spcBef>
        <a:spcAft>
          <a:spcPts val="700"/>
        </a:spcAft>
        <a:buFont typeface="Arial" panose="020B0604020202020204" pitchFamily="34" charset="0"/>
        <a:buNone/>
        <a:defRPr sz="2600" kern="1200" spc="50" baseline="0">
          <a:solidFill>
            <a:schemeClr val="tx1"/>
          </a:solidFill>
          <a:latin typeface="+mn-lt"/>
          <a:ea typeface="+mn-ea"/>
          <a:cs typeface="+mn-cs"/>
        </a:defRPr>
      </a:lvl1pPr>
      <a:lvl2pPr marL="274320" indent="-274320" algn="l" defTabSz="914400" rtl="0" eaLnBrk="1" latinLnBrk="0" hangingPunct="1">
        <a:lnSpc>
          <a:spcPct val="101000"/>
        </a:lnSpc>
        <a:spcBef>
          <a:spcPts val="400"/>
        </a:spcBef>
        <a:spcAft>
          <a:spcPts val="400"/>
        </a:spcAft>
        <a:buClrTx/>
        <a:buFont typeface="Wingdings" panose="05000000000000000000" pitchFamily="2" charset="2"/>
        <a:buChar char="§"/>
        <a:defRPr sz="2300" kern="1200" spc="50" baseline="0">
          <a:solidFill>
            <a:schemeClr val="tx1"/>
          </a:solidFill>
          <a:latin typeface="+mn-lt"/>
          <a:ea typeface="+mn-ea"/>
          <a:cs typeface="+mn-cs"/>
        </a:defRPr>
      </a:lvl2pPr>
      <a:lvl3pPr marL="274320" indent="0" algn="l" defTabSz="914400" rtl="0" eaLnBrk="1" latinLnBrk="0" hangingPunct="1">
        <a:lnSpc>
          <a:spcPct val="101000"/>
        </a:lnSpc>
        <a:spcBef>
          <a:spcPts val="400"/>
        </a:spcBef>
        <a:spcAft>
          <a:spcPts val="400"/>
        </a:spcAft>
        <a:buFont typeface="Arial" panose="020B0604020202020204" pitchFamily="34" charset="0"/>
        <a:buNone/>
        <a:defRPr sz="1800" b="1" kern="1200" spc="50" baseline="0">
          <a:solidFill>
            <a:schemeClr val="tx1"/>
          </a:solidFill>
          <a:latin typeface="+mn-lt"/>
          <a:ea typeface="+mn-ea"/>
          <a:cs typeface="+mn-cs"/>
        </a:defRPr>
      </a:lvl3pPr>
      <a:lvl4pPr marL="594360" indent="-274320" algn="l" defTabSz="914400" rtl="0" eaLnBrk="1" latinLnBrk="0" hangingPunct="1">
        <a:lnSpc>
          <a:spcPct val="101000"/>
        </a:lnSpc>
        <a:spcBef>
          <a:spcPts val="400"/>
        </a:spcBef>
        <a:spcAft>
          <a:spcPts val="400"/>
        </a:spcAft>
        <a:buClrTx/>
        <a:buFont typeface="Wingdings" panose="05000000000000000000" pitchFamily="2" charset="2"/>
        <a:buChar char="§"/>
        <a:defRPr sz="1800" kern="1200" spc="50" baseline="0">
          <a:solidFill>
            <a:schemeClr val="tx1"/>
          </a:solidFill>
          <a:latin typeface="+mn-lt"/>
          <a:ea typeface="+mn-ea"/>
          <a:cs typeface="+mn-cs"/>
        </a:defRPr>
      </a:lvl4pPr>
      <a:lvl5pPr marL="594360" indent="0" algn="l" defTabSz="914400" rtl="0" eaLnBrk="1" latinLnBrk="0" hangingPunct="1">
        <a:lnSpc>
          <a:spcPct val="101000"/>
        </a:lnSpc>
        <a:spcBef>
          <a:spcPts val="400"/>
        </a:spcBef>
        <a:spcAft>
          <a:spcPts val="400"/>
        </a:spcAft>
        <a:buFont typeface="Arial" panose="020B0604020202020204" pitchFamily="34" charset="0"/>
        <a:buNone/>
        <a:defRPr sz="1800" b="1"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4AA13AD3-0A4F-475A-BEBB-DEEFF5C09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Molecular glass structure">
            <a:extLst>
              <a:ext uri="{FF2B5EF4-FFF2-40B4-BE49-F238E27FC236}">
                <a16:creationId xmlns:a16="http://schemas.microsoft.com/office/drawing/2014/main" id="{0C0FDD80-83B0-44D3-A902-C3D5271D97C5}"/>
              </a:ext>
            </a:extLst>
          </p:cNvPr>
          <p:cNvPicPr>
            <a:picLocks noChangeAspect="1"/>
          </p:cNvPicPr>
          <p:nvPr/>
        </p:nvPicPr>
        <p:blipFill rotWithShape="1">
          <a:blip r:embed="rId2"/>
          <a:srcRect/>
          <a:stretch/>
        </p:blipFill>
        <p:spPr>
          <a:xfrm>
            <a:off x="20" y="10"/>
            <a:ext cx="12191980" cy="6857990"/>
          </a:xfrm>
          <a:prstGeom prst="rect">
            <a:avLst/>
          </a:prstGeom>
        </p:spPr>
      </p:pic>
      <p:sp>
        <p:nvSpPr>
          <p:cNvPr id="18" name="Rectangle 17">
            <a:extLst>
              <a:ext uri="{FF2B5EF4-FFF2-40B4-BE49-F238E27FC236}">
                <a16:creationId xmlns:a16="http://schemas.microsoft.com/office/drawing/2014/main" id="{5816E978-1809-4EE5-9DFC-90ECA301A7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799868" y="-1534136"/>
            <a:ext cx="4592270" cy="12192001"/>
          </a:xfrm>
          <a:prstGeom prst="rect">
            <a:avLst/>
          </a:prstGeom>
          <a:gradFill>
            <a:gsLst>
              <a:gs pos="35000">
                <a:schemeClr val="tx1">
                  <a:alpha val="46000"/>
                </a:schemeClr>
              </a:gs>
              <a:gs pos="21000">
                <a:schemeClr val="tx1">
                  <a:alpha val="30000"/>
                </a:schemeClr>
              </a:gs>
              <a:gs pos="0">
                <a:schemeClr val="tx1">
                  <a:alpha val="0"/>
                </a:schemeClr>
              </a:gs>
              <a:gs pos="100000">
                <a:schemeClr val="tx1">
                  <a:alpha val="8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21C12DB-BA21-4EC2-A2A3-1D39F62C2327}"/>
              </a:ext>
            </a:extLst>
          </p:cNvPr>
          <p:cNvSpPr>
            <a:spLocks noGrp="1"/>
          </p:cNvSpPr>
          <p:nvPr>
            <p:ph type="ctrTitle"/>
          </p:nvPr>
        </p:nvSpPr>
        <p:spPr>
          <a:xfrm>
            <a:off x="960120" y="3681454"/>
            <a:ext cx="10268712" cy="1550896"/>
          </a:xfrm>
        </p:spPr>
        <p:txBody>
          <a:bodyPr anchor="b">
            <a:normAutofit/>
          </a:bodyPr>
          <a:lstStyle/>
          <a:p>
            <a:r>
              <a:rPr lang="en-US" sz="3500" b="1" i="0">
                <a:solidFill>
                  <a:srgbClr val="FFFFFF"/>
                </a:solidFill>
                <a:effectLst/>
                <a:latin typeface="Open Sans" panose="020B0604020202020204" pitchFamily="34" charset="0"/>
              </a:rPr>
              <a:t>Transcription factors: Bridge between cell signaling and gene regulation</a:t>
            </a:r>
            <a:endParaRPr lang="en-US" sz="3500">
              <a:solidFill>
                <a:srgbClr val="FFFFFF"/>
              </a:solidFill>
            </a:endParaRPr>
          </a:p>
        </p:txBody>
      </p:sp>
    </p:spTree>
    <p:extLst>
      <p:ext uri="{BB962C8B-B14F-4D97-AF65-F5344CB8AC3E}">
        <p14:creationId xmlns:p14="http://schemas.microsoft.com/office/powerpoint/2010/main" val="32427976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DF6294-5577-4EF7-8E6F-FF28AE44BEFC}"/>
              </a:ext>
            </a:extLst>
          </p:cNvPr>
          <p:cNvSpPr>
            <a:spLocks noGrp="1"/>
          </p:cNvSpPr>
          <p:nvPr>
            <p:ph type="title"/>
          </p:nvPr>
        </p:nvSpPr>
        <p:spPr>
          <a:xfrm>
            <a:off x="292231" y="280106"/>
            <a:ext cx="10748065" cy="1700784"/>
          </a:xfrm>
        </p:spPr>
        <p:txBody>
          <a:bodyPr>
            <a:normAutofit/>
          </a:bodyPr>
          <a:lstStyle/>
          <a:p>
            <a:r>
              <a:rPr lang="en-US" sz="5400" dirty="0"/>
              <a:t>Use of single-molecule imaging techniques in TFs detection </a:t>
            </a:r>
          </a:p>
        </p:txBody>
      </p:sp>
      <p:sp>
        <p:nvSpPr>
          <p:cNvPr id="3" name="Content Placeholder 2">
            <a:extLst>
              <a:ext uri="{FF2B5EF4-FFF2-40B4-BE49-F238E27FC236}">
                <a16:creationId xmlns:a16="http://schemas.microsoft.com/office/drawing/2014/main" id="{2DF7F600-CD97-41D5-A17E-ED6FC6349E72}"/>
              </a:ext>
            </a:extLst>
          </p:cNvPr>
          <p:cNvSpPr>
            <a:spLocks noGrp="1"/>
          </p:cNvSpPr>
          <p:nvPr>
            <p:ph idx="1"/>
          </p:nvPr>
        </p:nvSpPr>
        <p:spPr/>
        <p:txBody>
          <a:bodyPr>
            <a:normAutofit lnSpcReduction="10000"/>
          </a:bodyPr>
          <a:lstStyle/>
          <a:p>
            <a:r>
              <a:rPr lang="en-US" dirty="0"/>
              <a:t>We highlighted that TFs are a strong candidate for linking the two processes (end point of signaling, starting point of gene regulation) and are ideally suited to do so also practically </a:t>
            </a:r>
          </a:p>
          <a:p>
            <a:r>
              <a:rPr lang="en-US" dirty="0"/>
              <a:t>- </a:t>
            </a:r>
            <a:r>
              <a:rPr lang="en-US" b="0" i="0" dirty="0">
                <a:solidFill>
                  <a:srgbClr val="1C1D1E"/>
                </a:solidFill>
                <a:effectLst/>
                <a:latin typeface="Open Sans" panose="020B0606030504020204" pitchFamily="34" charset="0"/>
              </a:rPr>
              <a:t>The employment of single-molecule imaging techniques adds another layer of insight into the dynamics, regulation and binding properties of TFs. Imaging of TFs, interaction partners, chromatin and gene expression has the power to observe and quantify the spatial and temporal processes underlying the gene regulatory machinery in vivo</a:t>
            </a:r>
            <a:endParaRPr lang="en-US" dirty="0"/>
          </a:p>
        </p:txBody>
      </p:sp>
    </p:spTree>
    <p:extLst>
      <p:ext uri="{BB962C8B-B14F-4D97-AF65-F5344CB8AC3E}">
        <p14:creationId xmlns:p14="http://schemas.microsoft.com/office/powerpoint/2010/main" val="16734089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5105AB-82AE-4181-AB25-ED399AD41994}"/>
              </a:ext>
            </a:extLst>
          </p:cNvPr>
          <p:cNvSpPr>
            <a:spLocks noGrp="1"/>
          </p:cNvSpPr>
          <p:nvPr>
            <p:ph type="title"/>
          </p:nvPr>
        </p:nvSpPr>
        <p:spPr/>
        <p:txBody>
          <a:bodyPr/>
          <a:lstStyle/>
          <a:p>
            <a:r>
              <a:rPr kumimoji="0" lang="en-US" sz="5400" b="0" i="0" u="none" strike="noStrike" kern="1200" cap="all" spc="120" normalizeH="0" baseline="0" noProof="0" dirty="0">
                <a:ln>
                  <a:noFill/>
                </a:ln>
                <a:solidFill>
                  <a:srgbClr val="FFFFFF"/>
                </a:solidFill>
                <a:effectLst/>
                <a:uLnTx/>
                <a:uFillTx/>
                <a:latin typeface="Franklin Gothic Demi Cond"/>
                <a:ea typeface="+mj-ea"/>
                <a:cs typeface="+mj-cs"/>
              </a:rPr>
              <a:t>Use of single-molecule imaging techniques in TFs detection </a:t>
            </a:r>
            <a:endParaRPr lang="en-US" dirty="0"/>
          </a:p>
        </p:txBody>
      </p:sp>
      <p:sp>
        <p:nvSpPr>
          <p:cNvPr id="3" name="Content Placeholder 2">
            <a:extLst>
              <a:ext uri="{FF2B5EF4-FFF2-40B4-BE49-F238E27FC236}">
                <a16:creationId xmlns:a16="http://schemas.microsoft.com/office/drawing/2014/main" id="{46EEB79D-64A4-455C-BD3C-CD195A070D42}"/>
              </a:ext>
            </a:extLst>
          </p:cNvPr>
          <p:cNvSpPr>
            <a:spLocks noGrp="1"/>
          </p:cNvSpPr>
          <p:nvPr>
            <p:ph idx="1"/>
          </p:nvPr>
        </p:nvSpPr>
        <p:spPr/>
        <p:txBody>
          <a:bodyPr/>
          <a:lstStyle/>
          <a:p>
            <a:r>
              <a:rPr lang="en-US" b="0" i="0" dirty="0">
                <a:solidFill>
                  <a:srgbClr val="1C1D1E"/>
                </a:solidFill>
                <a:effectLst/>
                <a:latin typeface="Open Sans" panose="020B0606030504020204" pitchFamily="34" charset="0"/>
              </a:rPr>
              <a:t>Methods such as fluorescence recovery after photobleaching (FRAP), single molecule tracking (SMT) and fluorescence correlation spectroscopy (FCS) helped to investigate the kinetics and timescales of TF-chromatin interaction, uncovered the presence of fast and transient TF binding and aid in studying nuclear-cytoplasmic shuttling of TFs upon signaling activation</a:t>
            </a:r>
            <a:endParaRPr lang="en-US" dirty="0"/>
          </a:p>
          <a:p>
            <a:endParaRPr lang="en-US" dirty="0"/>
          </a:p>
        </p:txBody>
      </p:sp>
    </p:spTree>
    <p:extLst>
      <p:ext uri="{BB962C8B-B14F-4D97-AF65-F5344CB8AC3E}">
        <p14:creationId xmlns:p14="http://schemas.microsoft.com/office/powerpoint/2010/main" val="12953844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A1C012-8297-4361-ACE8-A2509FB189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06240"/>
            <a:ext cx="12192000" cy="2651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ectangle 8">
            <a:extLst>
              <a:ext uri="{FF2B5EF4-FFF2-40B4-BE49-F238E27FC236}">
                <a16:creationId xmlns:a16="http://schemas.microsoft.com/office/drawing/2014/main" id="{4AA13AD3-0A4F-475A-BEBB-DEEFF5C09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D65E0E3C-32F3-480B-9842-7611BBE2EE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2062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D6E91442-2987-406C-8297-46ABB4D42827}"/>
              </a:ext>
            </a:extLst>
          </p:cNvPr>
          <p:cNvSpPr txBox="1"/>
          <p:nvPr/>
        </p:nvSpPr>
        <p:spPr>
          <a:xfrm>
            <a:off x="960120" y="640080"/>
            <a:ext cx="10268712" cy="3227832"/>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8800" cap="all" spc="120">
                <a:solidFill>
                  <a:schemeClr val="bg1"/>
                </a:solidFill>
                <a:latin typeface="+mj-lt"/>
                <a:ea typeface="+mj-ea"/>
                <a:cs typeface="+mj-cs"/>
              </a:rPr>
              <a:t>Thank you </a:t>
            </a:r>
          </a:p>
        </p:txBody>
      </p:sp>
    </p:spTree>
    <p:extLst>
      <p:ext uri="{BB962C8B-B14F-4D97-AF65-F5344CB8AC3E}">
        <p14:creationId xmlns:p14="http://schemas.microsoft.com/office/powerpoint/2010/main" val="7631390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B6D1D7F-141C-4D8E-BFBA-D95B68E16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58DA214-7FDA-4C9D-A7CF-9AD725E290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734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4674327-BF62-4855-9453-911B78269B82}"/>
              </a:ext>
            </a:extLst>
          </p:cNvPr>
          <p:cNvSpPr>
            <a:spLocks noGrp="1"/>
          </p:cNvSpPr>
          <p:nvPr>
            <p:ph type="title"/>
          </p:nvPr>
        </p:nvSpPr>
        <p:spPr>
          <a:xfrm>
            <a:off x="330740" y="643467"/>
            <a:ext cx="3841973" cy="5571066"/>
          </a:xfrm>
        </p:spPr>
        <p:txBody>
          <a:bodyPr>
            <a:normAutofit/>
          </a:bodyPr>
          <a:lstStyle/>
          <a:p>
            <a:r>
              <a:rPr lang="en-US" dirty="0"/>
              <a:t>Team members </a:t>
            </a:r>
          </a:p>
        </p:txBody>
      </p:sp>
      <p:sp>
        <p:nvSpPr>
          <p:cNvPr id="3" name="Content Placeholder 2">
            <a:extLst>
              <a:ext uri="{FF2B5EF4-FFF2-40B4-BE49-F238E27FC236}">
                <a16:creationId xmlns:a16="http://schemas.microsoft.com/office/drawing/2014/main" id="{52B864EE-7C38-4302-A4F3-C7ED04DE9845}"/>
              </a:ext>
            </a:extLst>
          </p:cNvPr>
          <p:cNvSpPr>
            <a:spLocks noGrp="1"/>
          </p:cNvSpPr>
          <p:nvPr>
            <p:ph idx="1"/>
          </p:nvPr>
        </p:nvSpPr>
        <p:spPr>
          <a:xfrm>
            <a:off x="5302336" y="643467"/>
            <a:ext cx="5926496" cy="5571066"/>
          </a:xfrm>
        </p:spPr>
        <p:txBody>
          <a:bodyPr anchor="ctr">
            <a:normAutofit/>
          </a:bodyPr>
          <a:lstStyle/>
          <a:p>
            <a:pPr marL="457200" indent="-457200">
              <a:buFontTx/>
              <a:buChar char="-"/>
            </a:pPr>
            <a:r>
              <a:rPr lang="en-US" dirty="0"/>
              <a:t>Ahmed Osama </a:t>
            </a:r>
          </a:p>
          <a:p>
            <a:pPr marL="457200" indent="-457200">
              <a:buFontTx/>
              <a:buChar char="-"/>
            </a:pPr>
            <a:r>
              <a:rPr lang="en-US" dirty="0"/>
              <a:t>Nada Samir </a:t>
            </a:r>
          </a:p>
          <a:p>
            <a:pPr marL="457200" indent="-457200">
              <a:buFontTx/>
              <a:buChar char="-"/>
            </a:pPr>
            <a:r>
              <a:rPr lang="en-US" dirty="0"/>
              <a:t>Youstina  magdy </a:t>
            </a:r>
          </a:p>
          <a:p>
            <a:pPr marL="457200" indent="-457200">
              <a:buFontTx/>
              <a:buChar char="-"/>
            </a:pPr>
            <a:r>
              <a:rPr lang="en-US" dirty="0"/>
              <a:t>Iprahim Mohamed </a:t>
            </a:r>
          </a:p>
          <a:p>
            <a:pPr marL="457200" indent="-457200">
              <a:buFontTx/>
              <a:buChar char="-"/>
            </a:pPr>
            <a:r>
              <a:rPr lang="en-US" dirty="0"/>
              <a:t>Mohamed mamdouh </a:t>
            </a:r>
          </a:p>
          <a:p>
            <a:pPr marL="457200" indent="-457200">
              <a:buFontTx/>
              <a:buChar char="-"/>
            </a:pPr>
            <a:r>
              <a:rPr lang="en-US" dirty="0"/>
              <a:t>Abdelrahman Atef Gamal </a:t>
            </a:r>
          </a:p>
        </p:txBody>
      </p:sp>
    </p:spTree>
    <p:extLst>
      <p:ext uri="{BB962C8B-B14F-4D97-AF65-F5344CB8AC3E}">
        <p14:creationId xmlns:p14="http://schemas.microsoft.com/office/powerpoint/2010/main" val="12609809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A017D-072E-44D6-92F4-AC8CA9C79909}"/>
              </a:ext>
            </a:extLst>
          </p:cNvPr>
          <p:cNvSpPr>
            <a:spLocks noGrp="1"/>
          </p:cNvSpPr>
          <p:nvPr>
            <p:ph type="title"/>
          </p:nvPr>
        </p:nvSpPr>
        <p:spPr/>
        <p:txBody>
          <a:bodyPr/>
          <a:lstStyle/>
          <a:p>
            <a:r>
              <a:rPr lang="en-US" dirty="0"/>
              <a:t>Objectives </a:t>
            </a:r>
          </a:p>
        </p:txBody>
      </p:sp>
      <p:sp>
        <p:nvSpPr>
          <p:cNvPr id="3" name="Content Placeholder 2">
            <a:extLst>
              <a:ext uri="{FF2B5EF4-FFF2-40B4-BE49-F238E27FC236}">
                <a16:creationId xmlns:a16="http://schemas.microsoft.com/office/drawing/2014/main" id="{4CE14F94-FF10-45FD-834F-96C51158D795}"/>
              </a:ext>
            </a:extLst>
          </p:cNvPr>
          <p:cNvSpPr>
            <a:spLocks noGrp="1"/>
          </p:cNvSpPr>
          <p:nvPr>
            <p:ph idx="1"/>
          </p:nvPr>
        </p:nvSpPr>
        <p:spPr/>
        <p:txBody>
          <a:bodyPr>
            <a:normAutofit fontScale="92500"/>
          </a:bodyPr>
          <a:lstStyle/>
          <a:p>
            <a:pPr marL="342900" indent="-342900">
              <a:buFontTx/>
              <a:buChar char="-"/>
            </a:pPr>
            <a:r>
              <a:rPr lang="en-US" sz="2800" dirty="0"/>
              <a:t>What is transcription factors (TFs) ? </a:t>
            </a:r>
          </a:p>
          <a:p>
            <a:pPr marL="342900" indent="-342900">
              <a:buFontTx/>
              <a:buChar char="-"/>
            </a:pPr>
            <a:r>
              <a:rPr lang="en-US" sz="2800" b="0" i="0" dirty="0">
                <a:solidFill>
                  <a:srgbClr val="1C1D1E"/>
                </a:solidFill>
                <a:effectLst/>
                <a:latin typeface="Open Sans" panose="020B0606030504020204" pitchFamily="34" charset="0"/>
              </a:rPr>
              <a:t>Intrinsic </a:t>
            </a:r>
            <a:r>
              <a:rPr lang="en-US" sz="2800" dirty="0">
                <a:solidFill>
                  <a:srgbClr val="1C1D1E"/>
                </a:solidFill>
                <a:latin typeface="Open Sans" panose="020B0606030504020204" pitchFamily="34" charset="0"/>
              </a:rPr>
              <a:t>f</a:t>
            </a:r>
            <a:r>
              <a:rPr lang="en-US" sz="2800" b="0" i="0" dirty="0">
                <a:solidFill>
                  <a:srgbClr val="1C1D1E"/>
                </a:solidFill>
                <a:effectLst/>
                <a:latin typeface="Open Sans" panose="020B0606030504020204" pitchFamily="34" charset="0"/>
              </a:rPr>
              <a:t>unction ? </a:t>
            </a:r>
          </a:p>
          <a:p>
            <a:pPr marL="342900" indent="-342900">
              <a:buFontTx/>
              <a:buChar char="-"/>
            </a:pPr>
            <a:r>
              <a:rPr lang="en-US" sz="2800" b="0" i="0" dirty="0">
                <a:solidFill>
                  <a:srgbClr val="1C1D1E"/>
                </a:solidFill>
                <a:effectLst/>
                <a:latin typeface="Open Sans" panose="020B0606030504020204" pitchFamily="34" charset="0"/>
              </a:rPr>
              <a:t>Extrinsic</a:t>
            </a:r>
            <a:r>
              <a:rPr lang="en-US" sz="2800" dirty="0">
                <a:solidFill>
                  <a:srgbClr val="1C1D1E"/>
                </a:solidFill>
                <a:latin typeface="Open Sans" panose="020B0606030504020204" pitchFamily="34" charset="0"/>
              </a:rPr>
              <a:t> function ? </a:t>
            </a:r>
          </a:p>
          <a:p>
            <a:pPr marL="342900" indent="-342900">
              <a:buFontTx/>
              <a:buChar char="-"/>
            </a:pPr>
            <a:r>
              <a:rPr lang="en-US" sz="2800" b="0" i="0" dirty="0">
                <a:solidFill>
                  <a:srgbClr val="1C1D1E"/>
                </a:solidFill>
                <a:effectLst/>
                <a:latin typeface="Open Sans" panose="020B0606030504020204" pitchFamily="34" charset="0"/>
              </a:rPr>
              <a:t>How to </a:t>
            </a:r>
            <a:r>
              <a:rPr lang="en-US" sz="2800" dirty="0">
                <a:solidFill>
                  <a:srgbClr val="1C1D1E"/>
                </a:solidFill>
                <a:latin typeface="Open Sans" panose="020B0606030504020204" pitchFamily="34" charset="0"/>
              </a:rPr>
              <a:t>detect TFs activities ? </a:t>
            </a:r>
          </a:p>
          <a:p>
            <a:pPr marL="342900" indent="-342900">
              <a:buFontTx/>
              <a:buChar char="-"/>
            </a:pPr>
            <a:r>
              <a:rPr lang="en-US" sz="2800" b="0" i="0" dirty="0">
                <a:solidFill>
                  <a:srgbClr val="1C1D1E"/>
                </a:solidFill>
                <a:effectLst/>
                <a:latin typeface="Open Sans" panose="020B0606030504020204" pitchFamily="34" charset="0"/>
              </a:rPr>
              <a:t>Examples </a:t>
            </a:r>
          </a:p>
          <a:p>
            <a:pPr marL="342900" indent="-342900">
              <a:buFontTx/>
              <a:buChar char="-"/>
            </a:pPr>
            <a:r>
              <a:rPr lang="en-US" sz="2800" dirty="0">
                <a:solidFill>
                  <a:srgbClr val="1C1D1E"/>
                </a:solidFill>
                <a:latin typeface="Open Sans" panose="020B0606030504020204" pitchFamily="34" charset="0"/>
              </a:rPr>
              <a:t>Use of </a:t>
            </a:r>
            <a:r>
              <a:rPr lang="en-US" sz="2800" b="0" i="0" dirty="0">
                <a:solidFill>
                  <a:srgbClr val="1C1D1E"/>
                </a:solidFill>
                <a:effectLst/>
                <a:latin typeface="Open Sans" panose="020B0606030504020204" pitchFamily="34" charset="0"/>
              </a:rPr>
              <a:t>single-molecule imaging techniques</a:t>
            </a:r>
            <a:r>
              <a:rPr lang="en-US" sz="2800" dirty="0">
                <a:solidFill>
                  <a:srgbClr val="1C1D1E"/>
                </a:solidFill>
                <a:latin typeface="Open Sans" panose="020B0606030504020204" pitchFamily="34" charset="0"/>
              </a:rPr>
              <a:t> in TFs detection </a:t>
            </a:r>
            <a:r>
              <a:rPr lang="en-US" sz="2800" b="0" i="0" dirty="0">
                <a:solidFill>
                  <a:srgbClr val="1C1D1E"/>
                </a:solidFill>
                <a:effectLst/>
                <a:latin typeface="Open Sans" panose="020B0606030504020204" pitchFamily="34" charset="0"/>
              </a:rPr>
              <a:t> </a:t>
            </a:r>
            <a:r>
              <a:rPr lang="en-US" sz="2800" dirty="0"/>
              <a:t> </a:t>
            </a:r>
          </a:p>
          <a:p>
            <a:endParaRPr lang="en-US" dirty="0"/>
          </a:p>
        </p:txBody>
      </p:sp>
    </p:spTree>
    <p:extLst>
      <p:ext uri="{BB962C8B-B14F-4D97-AF65-F5344CB8AC3E}">
        <p14:creationId xmlns:p14="http://schemas.microsoft.com/office/powerpoint/2010/main" val="37075147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B6D1D7F-141C-4D8E-BFBA-D95B68E16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7B54865-0417-4422-B63B-3E74C04CD7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64432"/>
            <a:ext cx="6255757" cy="206085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BD08782-7AB6-47EE-A286-84BA06AB4E10}"/>
              </a:ext>
            </a:extLst>
          </p:cNvPr>
          <p:cNvSpPr>
            <a:spLocks noGrp="1"/>
          </p:cNvSpPr>
          <p:nvPr>
            <p:ph type="title"/>
          </p:nvPr>
        </p:nvSpPr>
        <p:spPr>
          <a:xfrm>
            <a:off x="960120" y="990599"/>
            <a:ext cx="4857751" cy="1563989"/>
          </a:xfrm>
        </p:spPr>
        <p:txBody>
          <a:bodyPr>
            <a:normAutofit/>
          </a:bodyPr>
          <a:lstStyle/>
          <a:p>
            <a:r>
              <a:rPr lang="en-US" sz="3600"/>
              <a:t>What is transcription factors (TFs) ? </a:t>
            </a:r>
          </a:p>
        </p:txBody>
      </p:sp>
      <p:sp>
        <p:nvSpPr>
          <p:cNvPr id="3" name="Content Placeholder 2">
            <a:extLst>
              <a:ext uri="{FF2B5EF4-FFF2-40B4-BE49-F238E27FC236}">
                <a16:creationId xmlns:a16="http://schemas.microsoft.com/office/drawing/2014/main" id="{DDC47E19-7377-41A5-B9FC-68CA52E674D7}"/>
              </a:ext>
            </a:extLst>
          </p:cNvPr>
          <p:cNvSpPr>
            <a:spLocks noGrp="1"/>
          </p:cNvSpPr>
          <p:nvPr>
            <p:ph idx="1"/>
          </p:nvPr>
        </p:nvSpPr>
        <p:spPr>
          <a:xfrm>
            <a:off x="960120" y="3071909"/>
            <a:ext cx="4924426" cy="2795492"/>
          </a:xfrm>
        </p:spPr>
        <p:txBody>
          <a:bodyPr>
            <a:normAutofit/>
          </a:bodyPr>
          <a:lstStyle/>
          <a:p>
            <a:pPr>
              <a:lnSpc>
                <a:spcPct val="91000"/>
              </a:lnSpc>
            </a:pPr>
            <a:r>
              <a:rPr lang="en-US" b="0" i="0">
                <a:effectLst/>
              </a:rPr>
              <a:t>key regulators of intrinsic cellular processes, such as differentiation and development, and of the cellular response to external perturbation through signaling pathways </a:t>
            </a:r>
          </a:p>
        </p:txBody>
      </p:sp>
      <p:pic>
        <p:nvPicPr>
          <p:cNvPr id="5" name="Picture 4">
            <a:extLst>
              <a:ext uri="{FF2B5EF4-FFF2-40B4-BE49-F238E27FC236}">
                <a16:creationId xmlns:a16="http://schemas.microsoft.com/office/drawing/2014/main" id="{25EF5C05-C26D-4416-860E-56E8AFFB8BBB}"/>
              </a:ext>
            </a:extLst>
          </p:cNvPr>
          <p:cNvPicPr>
            <a:picLocks noChangeAspect="1"/>
          </p:cNvPicPr>
          <p:nvPr/>
        </p:nvPicPr>
        <p:blipFill>
          <a:blip r:embed="rId2"/>
          <a:stretch>
            <a:fillRect/>
          </a:stretch>
        </p:blipFill>
        <p:spPr>
          <a:xfrm>
            <a:off x="6776467" y="664432"/>
            <a:ext cx="4750056" cy="4714430"/>
          </a:xfrm>
          <a:prstGeom prst="rect">
            <a:avLst/>
          </a:prstGeom>
        </p:spPr>
      </p:pic>
    </p:spTree>
    <p:extLst>
      <p:ext uri="{BB962C8B-B14F-4D97-AF65-F5344CB8AC3E}">
        <p14:creationId xmlns:p14="http://schemas.microsoft.com/office/powerpoint/2010/main" val="32358516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47BD3C-2C3D-4396-A48D-DF94C4C210B0}"/>
              </a:ext>
            </a:extLst>
          </p:cNvPr>
          <p:cNvSpPr>
            <a:spLocks noGrp="1"/>
          </p:cNvSpPr>
          <p:nvPr>
            <p:ph type="title"/>
          </p:nvPr>
        </p:nvSpPr>
        <p:spPr/>
        <p:txBody>
          <a:bodyPr>
            <a:normAutofit/>
          </a:bodyPr>
          <a:lstStyle/>
          <a:p>
            <a:r>
              <a:rPr lang="en-US" sz="6600" b="0" i="0" dirty="0">
                <a:effectLst/>
                <a:latin typeface="+mn-lt"/>
              </a:rPr>
              <a:t>Intrinsic </a:t>
            </a:r>
            <a:r>
              <a:rPr lang="en-US" sz="6600" dirty="0">
                <a:latin typeface="+mn-lt"/>
              </a:rPr>
              <a:t>f</a:t>
            </a:r>
            <a:r>
              <a:rPr lang="en-US" sz="6600" b="0" i="0" dirty="0">
                <a:effectLst/>
                <a:latin typeface="+mn-lt"/>
              </a:rPr>
              <a:t>unction ? </a:t>
            </a:r>
            <a:endParaRPr lang="en-US" dirty="0">
              <a:latin typeface="+mn-lt"/>
            </a:endParaRPr>
          </a:p>
        </p:txBody>
      </p:sp>
      <p:sp>
        <p:nvSpPr>
          <p:cNvPr id="3" name="Content Placeholder 2">
            <a:extLst>
              <a:ext uri="{FF2B5EF4-FFF2-40B4-BE49-F238E27FC236}">
                <a16:creationId xmlns:a16="http://schemas.microsoft.com/office/drawing/2014/main" id="{A6D8E3FF-1A4B-40C0-9C03-AB3F63912C61}"/>
              </a:ext>
            </a:extLst>
          </p:cNvPr>
          <p:cNvSpPr>
            <a:spLocks noGrp="1"/>
          </p:cNvSpPr>
          <p:nvPr>
            <p:ph idx="1"/>
          </p:nvPr>
        </p:nvSpPr>
        <p:spPr/>
        <p:txBody>
          <a:bodyPr/>
          <a:lstStyle/>
          <a:p>
            <a:pPr marL="457200" indent="-457200">
              <a:buFontTx/>
              <a:buChar char="-"/>
            </a:pPr>
            <a:r>
              <a:rPr lang="en-US" b="0" i="0" dirty="0">
                <a:solidFill>
                  <a:srgbClr val="1C1D1E"/>
                </a:solidFill>
                <a:effectLst/>
                <a:latin typeface="Open Sans" panose="020B0606030504020204" pitchFamily="34" charset="0"/>
              </a:rPr>
              <a:t>such as development and differentiation </a:t>
            </a:r>
          </a:p>
          <a:p>
            <a:pPr marL="457200" indent="-457200">
              <a:buFontTx/>
              <a:buChar char="-"/>
            </a:pPr>
            <a:r>
              <a:rPr lang="en-US" b="0" i="0" dirty="0">
                <a:solidFill>
                  <a:srgbClr val="1C1D1E"/>
                </a:solidFill>
                <a:effectLst/>
                <a:latin typeface="Open Sans" panose="020B0606030504020204" pitchFamily="34" charset="0"/>
              </a:rPr>
              <a:t>Differentiation and reprogramming processes are typically driven by the transcriptional induction of a set of TFs, which then drive the required gene regulatory programs</a:t>
            </a:r>
            <a:r>
              <a:rPr lang="en-US" dirty="0">
                <a:solidFill>
                  <a:srgbClr val="1C1D1E"/>
                </a:solidFill>
                <a:latin typeface="Open Sans" panose="020B0606030504020204" pitchFamily="34" charset="0"/>
              </a:rPr>
              <a:t> </a:t>
            </a:r>
          </a:p>
          <a:p>
            <a:pPr marL="457200" indent="-457200">
              <a:buFontTx/>
              <a:buChar char="-"/>
            </a:pPr>
            <a:r>
              <a:rPr lang="en-US" b="0" i="0" dirty="0">
                <a:solidFill>
                  <a:srgbClr val="1C1D1E"/>
                </a:solidFill>
                <a:effectLst/>
                <a:latin typeface="Open Sans" panose="020B0606030504020204" pitchFamily="34" charset="0"/>
              </a:rPr>
              <a:t> Yamanaka factors (Oct4, Sox2, Klf4 and c-</a:t>
            </a:r>
            <a:r>
              <a:rPr lang="en-US" b="0" i="0" dirty="0" err="1">
                <a:solidFill>
                  <a:srgbClr val="1C1D1E"/>
                </a:solidFill>
                <a:effectLst/>
                <a:latin typeface="Open Sans" panose="020B0606030504020204" pitchFamily="34" charset="0"/>
              </a:rPr>
              <a:t>Myc</a:t>
            </a:r>
            <a:r>
              <a:rPr lang="en-US" b="0" i="0" dirty="0">
                <a:solidFill>
                  <a:srgbClr val="1C1D1E"/>
                </a:solidFill>
                <a:effectLst/>
                <a:latin typeface="Open Sans" panose="020B0606030504020204" pitchFamily="34" charset="0"/>
              </a:rPr>
              <a:t>) that are sufficient to reprogram fibroblasts into induced pluripotent stem cells (iPSCs) </a:t>
            </a:r>
            <a:endParaRPr lang="en-US" dirty="0"/>
          </a:p>
        </p:txBody>
      </p:sp>
    </p:spTree>
    <p:extLst>
      <p:ext uri="{BB962C8B-B14F-4D97-AF65-F5344CB8AC3E}">
        <p14:creationId xmlns:p14="http://schemas.microsoft.com/office/powerpoint/2010/main" val="4210470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82F9B0-88AF-4498-BF58-B3B67A6166C4}"/>
              </a:ext>
            </a:extLst>
          </p:cNvPr>
          <p:cNvSpPr>
            <a:spLocks noGrp="1"/>
          </p:cNvSpPr>
          <p:nvPr>
            <p:ph type="title"/>
          </p:nvPr>
        </p:nvSpPr>
        <p:spPr/>
        <p:txBody>
          <a:bodyPr>
            <a:normAutofit fontScale="90000"/>
          </a:bodyPr>
          <a:lstStyle/>
          <a:p>
            <a:r>
              <a:rPr lang="en-US" dirty="0"/>
              <a:t>Extrinsic function ? </a:t>
            </a:r>
            <a:br>
              <a:rPr lang="en-US" dirty="0"/>
            </a:br>
            <a:endParaRPr lang="en-US" dirty="0"/>
          </a:p>
        </p:txBody>
      </p:sp>
      <p:sp>
        <p:nvSpPr>
          <p:cNvPr id="3" name="Content Placeholder 2">
            <a:extLst>
              <a:ext uri="{FF2B5EF4-FFF2-40B4-BE49-F238E27FC236}">
                <a16:creationId xmlns:a16="http://schemas.microsoft.com/office/drawing/2014/main" id="{A01439D1-C324-4442-AEAD-39ADE6ACF82E}"/>
              </a:ext>
            </a:extLst>
          </p:cNvPr>
          <p:cNvSpPr>
            <a:spLocks noGrp="1"/>
          </p:cNvSpPr>
          <p:nvPr>
            <p:ph idx="1"/>
          </p:nvPr>
        </p:nvSpPr>
        <p:spPr/>
        <p:txBody>
          <a:bodyPr/>
          <a:lstStyle/>
          <a:p>
            <a:r>
              <a:rPr lang="en-US" dirty="0"/>
              <a:t>the response to external cues is typically initiated by receptor activation and cell signaling, which acts on a time-scale of minutes, often through cascades of post-translational modifications (PTMs) resulting in the modulation of a set of TFs</a:t>
            </a:r>
          </a:p>
          <a:p>
            <a:endParaRPr lang="en-US" dirty="0"/>
          </a:p>
        </p:txBody>
      </p:sp>
    </p:spTree>
    <p:extLst>
      <p:ext uri="{BB962C8B-B14F-4D97-AF65-F5344CB8AC3E}">
        <p14:creationId xmlns:p14="http://schemas.microsoft.com/office/powerpoint/2010/main" val="31712406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DCF27C-1547-4613-905C-20E6338A21F9}"/>
              </a:ext>
            </a:extLst>
          </p:cNvPr>
          <p:cNvSpPr>
            <a:spLocks noGrp="1"/>
          </p:cNvSpPr>
          <p:nvPr>
            <p:ph type="title"/>
          </p:nvPr>
        </p:nvSpPr>
        <p:spPr/>
        <p:txBody>
          <a:bodyPr>
            <a:normAutofit fontScale="90000"/>
          </a:bodyPr>
          <a:lstStyle/>
          <a:p>
            <a:r>
              <a:rPr lang="en-US" dirty="0"/>
              <a:t>How to detect TFs activities ? </a:t>
            </a:r>
            <a:br>
              <a:rPr lang="en-US" dirty="0"/>
            </a:br>
            <a:endParaRPr lang="en-US" dirty="0"/>
          </a:p>
        </p:txBody>
      </p:sp>
      <p:sp>
        <p:nvSpPr>
          <p:cNvPr id="3" name="Content Placeholder 2">
            <a:extLst>
              <a:ext uri="{FF2B5EF4-FFF2-40B4-BE49-F238E27FC236}">
                <a16:creationId xmlns:a16="http://schemas.microsoft.com/office/drawing/2014/main" id="{4EBAFDA0-E10A-4F1B-BA13-3BD626A19921}"/>
              </a:ext>
            </a:extLst>
          </p:cNvPr>
          <p:cNvSpPr>
            <a:spLocks noGrp="1"/>
          </p:cNvSpPr>
          <p:nvPr>
            <p:ph idx="1"/>
          </p:nvPr>
        </p:nvSpPr>
        <p:spPr/>
        <p:txBody>
          <a:bodyPr/>
          <a:lstStyle/>
          <a:p>
            <a:r>
              <a:rPr lang="en-US" b="0" i="0" dirty="0">
                <a:solidFill>
                  <a:srgbClr val="1C1D1E"/>
                </a:solidFill>
                <a:effectLst/>
                <a:latin typeface="Open Sans" panose="020B0606030504020204" pitchFamily="34" charset="0"/>
              </a:rPr>
              <a:t>The activity of a TF can be regulated  either by modulating the abundance of its active form (including transcription, translation, and post-translational regulation), or by modulating the accessibility of its binding sites (including epigenetic processes and cell-type specific chromatin states). Once bound, TFs can open the chromatin for other factors to bind or prevent other factors from binding, and activate or repress the transcription of genes. </a:t>
            </a:r>
            <a:endParaRPr lang="en-US" dirty="0"/>
          </a:p>
        </p:txBody>
      </p:sp>
    </p:spTree>
    <p:extLst>
      <p:ext uri="{BB962C8B-B14F-4D97-AF65-F5344CB8AC3E}">
        <p14:creationId xmlns:p14="http://schemas.microsoft.com/office/powerpoint/2010/main" val="13684032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2FE61A-EE04-492F-8D03-E2645602CB72}"/>
              </a:ext>
            </a:extLst>
          </p:cNvPr>
          <p:cNvSpPr>
            <a:spLocks noGrp="1"/>
          </p:cNvSpPr>
          <p:nvPr>
            <p:ph type="title"/>
          </p:nvPr>
        </p:nvSpPr>
        <p:spPr/>
        <p:txBody>
          <a:bodyPr>
            <a:normAutofit fontScale="90000"/>
          </a:bodyPr>
          <a:lstStyle/>
          <a:p>
            <a:r>
              <a:rPr kumimoji="0" lang="en-US" sz="5900" b="0" i="0" u="none" strike="noStrike" kern="1200" cap="all" spc="120" normalizeH="0" baseline="0" noProof="0" dirty="0">
                <a:ln>
                  <a:noFill/>
                </a:ln>
                <a:solidFill>
                  <a:srgbClr val="FFFFFF"/>
                </a:solidFill>
                <a:effectLst/>
                <a:uLnTx/>
                <a:uFillTx/>
                <a:latin typeface="Franklin Gothic Demi Cond"/>
                <a:ea typeface="+mj-ea"/>
                <a:cs typeface="+mj-cs"/>
              </a:rPr>
              <a:t>How to detect TFs activities ? </a:t>
            </a:r>
            <a:br>
              <a:rPr kumimoji="0" lang="en-US" sz="5900" b="0" i="0" u="none" strike="noStrike" kern="1200" cap="all" spc="120" normalizeH="0" baseline="0" noProof="0" dirty="0">
                <a:ln>
                  <a:noFill/>
                </a:ln>
                <a:solidFill>
                  <a:srgbClr val="FFFFFF"/>
                </a:solidFill>
                <a:effectLst/>
                <a:uLnTx/>
                <a:uFillTx/>
                <a:latin typeface="Franklin Gothic Demi Cond"/>
                <a:ea typeface="+mj-ea"/>
                <a:cs typeface="+mj-cs"/>
              </a:rPr>
            </a:br>
            <a:endParaRPr lang="en-US" dirty="0"/>
          </a:p>
        </p:txBody>
      </p:sp>
      <p:sp>
        <p:nvSpPr>
          <p:cNvPr id="3" name="Content Placeholder 2">
            <a:extLst>
              <a:ext uri="{FF2B5EF4-FFF2-40B4-BE49-F238E27FC236}">
                <a16:creationId xmlns:a16="http://schemas.microsoft.com/office/drawing/2014/main" id="{BC37B881-9547-41F3-8929-54FFC97CB4A0}"/>
              </a:ext>
            </a:extLst>
          </p:cNvPr>
          <p:cNvSpPr>
            <a:spLocks noGrp="1"/>
          </p:cNvSpPr>
          <p:nvPr>
            <p:ph idx="1"/>
          </p:nvPr>
        </p:nvSpPr>
        <p:spPr/>
        <p:txBody>
          <a:bodyPr>
            <a:normAutofit lnSpcReduction="10000"/>
          </a:bodyPr>
          <a:lstStyle/>
          <a:p>
            <a:r>
              <a:rPr lang="en-US" b="0" i="0" dirty="0">
                <a:solidFill>
                  <a:srgbClr val="1C1D1E"/>
                </a:solidFill>
                <a:effectLst/>
                <a:latin typeface="Open Sans" panose="020B0606030504020204" pitchFamily="34" charset="0"/>
              </a:rPr>
              <a:t>the function of TFs depends on PTMs and binding to interaction partners. Thus, their expression level does not necessarily correlate with their functional activity. On the other hand, the binding of TFs to chromatin can be readily assayed, for example, using chromatin immunoprecipitation followed by sequencing (</a:t>
            </a:r>
            <a:r>
              <a:rPr lang="en-US" b="0" i="0" dirty="0" err="1">
                <a:solidFill>
                  <a:srgbClr val="1C1D1E"/>
                </a:solidFill>
                <a:effectLst/>
                <a:latin typeface="Open Sans" panose="020B0606030504020204" pitchFamily="34" charset="0"/>
              </a:rPr>
              <a:t>ChIP</a:t>
            </a:r>
            <a:r>
              <a:rPr lang="en-US" b="0" i="0" dirty="0">
                <a:solidFill>
                  <a:srgbClr val="1C1D1E"/>
                </a:solidFill>
                <a:effectLst/>
                <a:latin typeface="Open Sans" panose="020B0606030504020204" pitchFamily="34" charset="0"/>
              </a:rPr>
              <a:t>-seq) and similar assays, which results in genome-wide maps of TF binding. Yet, it remains a challenge to delineate functional binding sites from unspecific binding events </a:t>
            </a:r>
            <a:endParaRPr lang="en-US" dirty="0"/>
          </a:p>
        </p:txBody>
      </p:sp>
    </p:spTree>
    <p:extLst>
      <p:ext uri="{BB962C8B-B14F-4D97-AF65-F5344CB8AC3E}">
        <p14:creationId xmlns:p14="http://schemas.microsoft.com/office/powerpoint/2010/main" val="13519022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973FA7-2B4F-434D-ACFA-8F9FC3C21A39}"/>
              </a:ext>
            </a:extLst>
          </p:cNvPr>
          <p:cNvSpPr>
            <a:spLocks noGrp="1"/>
          </p:cNvSpPr>
          <p:nvPr>
            <p:ph type="title"/>
          </p:nvPr>
        </p:nvSpPr>
        <p:spPr/>
        <p:txBody>
          <a:bodyPr/>
          <a:lstStyle/>
          <a:p>
            <a:r>
              <a:rPr lang="en-US" dirty="0"/>
              <a:t>Examples</a:t>
            </a:r>
          </a:p>
        </p:txBody>
      </p:sp>
      <p:sp>
        <p:nvSpPr>
          <p:cNvPr id="3" name="Content Placeholder 2">
            <a:extLst>
              <a:ext uri="{FF2B5EF4-FFF2-40B4-BE49-F238E27FC236}">
                <a16:creationId xmlns:a16="http://schemas.microsoft.com/office/drawing/2014/main" id="{C7F45946-91F0-418B-8799-D9255295FB7D}"/>
              </a:ext>
            </a:extLst>
          </p:cNvPr>
          <p:cNvSpPr>
            <a:spLocks noGrp="1"/>
          </p:cNvSpPr>
          <p:nvPr>
            <p:ph idx="1"/>
          </p:nvPr>
        </p:nvSpPr>
        <p:spPr>
          <a:xfrm>
            <a:off x="329938" y="2587752"/>
            <a:ext cx="11481848" cy="3593592"/>
          </a:xfrm>
        </p:spPr>
        <p:txBody>
          <a:bodyPr>
            <a:noAutofit/>
          </a:bodyPr>
          <a:lstStyle/>
          <a:p>
            <a:r>
              <a:rPr lang="en-US" sz="2400" dirty="0"/>
              <a:t>Examples of well-known signaling cascades that lead to the activation of TFs are </a:t>
            </a:r>
            <a:r>
              <a:rPr lang="en-US" sz="2400" dirty="0" err="1"/>
              <a:t>TGFbeta</a:t>
            </a:r>
            <a:r>
              <a:rPr lang="en-US" sz="2400" dirty="0"/>
              <a:t> signaling leading to activation the of SMAD family TFs , Jak-STAT signaling activating the STAT TFs , Erbb2 signaling typically activating Jun and </a:t>
            </a:r>
            <a:r>
              <a:rPr lang="en-US" sz="2400" dirty="0" err="1"/>
              <a:t>Myc</a:t>
            </a:r>
            <a:r>
              <a:rPr lang="en-US" sz="2400" dirty="0"/>
              <a:t> Hippo signaling targeting the TEA-domain-containing (TEAD) family (TEAD1–TEAD4) of TFs and Notch signaling that induces dissociation of DNA-bound RBPJ from a corepressor complex and recruitment of a coactivator complex instead. Examples of TFs that are inactivated by signaling include the FOXO family, a subclass of </a:t>
            </a:r>
            <a:r>
              <a:rPr lang="en-US" sz="2400" dirty="0" err="1"/>
              <a:t>Forkhead</a:t>
            </a:r>
            <a:r>
              <a:rPr lang="en-US" sz="2400" dirty="0"/>
              <a:t> TFs. In the absence of insulin, FOXO TFs are bound to DNA and activate gene expression. </a:t>
            </a:r>
          </a:p>
        </p:txBody>
      </p:sp>
    </p:spTree>
    <p:extLst>
      <p:ext uri="{BB962C8B-B14F-4D97-AF65-F5344CB8AC3E}">
        <p14:creationId xmlns:p14="http://schemas.microsoft.com/office/powerpoint/2010/main" val="287212101"/>
      </p:ext>
    </p:extLst>
  </p:cSld>
  <p:clrMapOvr>
    <a:masterClrMapping/>
  </p:clrMapOvr>
</p:sld>
</file>

<file path=ppt/theme/theme1.xml><?xml version="1.0" encoding="utf-8"?>
<a:theme xmlns:a="http://schemas.openxmlformats.org/drawingml/2006/main" name="JuxtaposeVTI">
  <a:themeElements>
    <a:clrScheme name="AnalogousFromLightSeedRightStep">
      <a:dk1>
        <a:srgbClr val="000000"/>
      </a:dk1>
      <a:lt1>
        <a:srgbClr val="FFFFFF"/>
      </a:lt1>
      <a:dk2>
        <a:srgbClr val="243241"/>
      </a:dk2>
      <a:lt2>
        <a:srgbClr val="E8E2E4"/>
      </a:lt2>
      <a:accent1>
        <a:srgbClr val="75AA98"/>
      </a:accent1>
      <a:accent2>
        <a:srgbClr val="69ABB1"/>
      </a:accent2>
      <a:accent3>
        <a:srgbClr val="81A5C9"/>
      </a:accent3>
      <a:accent4>
        <a:srgbClr val="757CC4"/>
      </a:accent4>
      <a:accent5>
        <a:srgbClr val="A38ECF"/>
      </a:accent5>
      <a:accent6>
        <a:srgbClr val="B075C4"/>
      </a:accent6>
      <a:hlink>
        <a:srgbClr val="AE6981"/>
      </a:hlink>
      <a:folHlink>
        <a:srgbClr val="7F7F7F"/>
      </a:folHlink>
    </a:clrScheme>
    <a:fontScheme name="Custom 167">
      <a:majorFont>
        <a:latin typeface="Franklin Gothic Demi Cond"/>
        <a:ea typeface=""/>
        <a:cs typeface=""/>
      </a:majorFont>
      <a:minorFont>
        <a:latin typeface="Franklin Gothic Medium"/>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JuxtaposeVTI" id="{FBDCC3B4-6EA8-442A-B697-43C068E31FE3}" vid="{090F2E09-E4E2-4F71-A70E-279F5A0D9E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96</TotalTime>
  <Words>635</Words>
  <Application>Microsoft Office PowerPoint</Application>
  <PresentationFormat>Widescreen</PresentationFormat>
  <Paragraphs>36</Paragraphs>
  <Slides>12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Franklin Gothic Demi Cond</vt:lpstr>
      <vt:lpstr>Franklin Gothic Medium</vt:lpstr>
      <vt:lpstr>Open Sans</vt:lpstr>
      <vt:lpstr>Wingdings</vt:lpstr>
      <vt:lpstr>JuxtaposeVTI</vt:lpstr>
      <vt:lpstr>Transcription factors: Bridge between cell signaling and gene regulation</vt:lpstr>
      <vt:lpstr>Team members </vt:lpstr>
      <vt:lpstr>Objectives </vt:lpstr>
      <vt:lpstr>What is transcription factors (TFs) ? </vt:lpstr>
      <vt:lpstr>Intrinsic function ? </vt:lpstr>
      <vt:lpstr>Extrinsic function ?  </vt:lpstr>
      <vt:lpstr>How to detect TFs activities ?  </vt:lpstr>
      <vt:lpstr>How to detect TFs activities ?  </vt:lpstr>
      <vt:lpstr>Examples</vt:lpstr>
      <vt:lpstr>Use of single-molecule imaging techniques in TFs detection </vt:lpstr>
      <vt:lpstr>Use of single-molecule imaging techniques in TFs detection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Transcription factors: Bridge between cell signaling and gene regulation</dc:title>
  <dc:creator>Ibrahim 18331503</dc:creator>
  <cp:lastModifiedBy>Ibrahim 18331503</cp:lastModifiedBy>
  <cp:revision>1</cp:revision>
  <dcterms:created xsi:type="dcterms:W3CDTF">2022-01-07T15:51:10Z</dcterms:created>
  <dcterms:modified xsi:type="dcterms:W3CDTF">2022-01-07T17:27:11Z</dcterms:modified>
</cp:coreProperties>
</file>