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7560564" cy="1069238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354580"/>
            <a:ext cx="6019800" cy="2598420"/>
          </a:xfrm>
          <a:prstGeom prst="rect">
            <a:avLst/>
          </a:prstGeom>
        </p:spPr>
      </p:pic>
      <p:sp>
        <p:nvSpPr>
          <p:cNvPr id="1" name="Freeform 1"> 
				</p:cNvPr>
          <p:cNvSpPr/>
          <p:nvPr/>
        </p:nvSpPr>
        <p:spPr>
          <a:xfrm>
            <a:off x="4603750" y="6165850"/>
            <a:ext cx="1568450" cy="654050"/>
          </a:xfrm>
          <a:custGeom>
            <a:avLst/>
            <a:gdLst>
              <a:gd name="connsiteX0" fmla="*/ 9397 w 1568450"/>
              <a:gd name="connsiteY0" fmla="*/ 119634 h 654050"/>
              <a:gd name="connsiteX1" fmla="*/ 118109 w 1568450"/>
              <a:gd name="connsiteY1" fmla="*/ 10922 h 654050"/>
              <a:gd name="connsiteX2" fmla="*/ 1467358 w 1568450"/>
              <a:gd name="connsiteY2" fmla="*/ 10922 h 654050"/>
              <a:gd name="connsiteX3" fmla="*/ 1576070 w 1568450"/>
              <a:gd name="connsiteY3" fmla="*/ 119634 h 654050"/>
              <a:gd name="connsiteX4" fmla="*/ 1576070 w 1568450"/>
              <a:gd name="connsiteY4" fmla="*/ 554481 h 654050"/>
              <a:gd name="connsiteX5" fmla="*/ 1467358 w 1568450"/>
              <a:gd name="connsiteY5" fmla="*/ 663193 h 654050"/>
              <a:gd name="connsiteX6" fmla="*/ 118109 w 1568450"/>
              <a:gd name="connsiteY6" fmla="*/ 663193 h 654050"/>
              <a:gd name="connsiteX7" fmla="*/ 9397 w 1568450"/>
              <a:gd name="connsiteY7" fmla="*/ 554481 h 654050"/>
              <a:gd name="connsiteX8" fmla="*/ 9397 w 1568450"/>
              <a:gd name="connsiteY8" fmla="*/ 119634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8450" h="654050">
                <a:moveTo>
                  <a:pt x="9397" y="119634"/>
                </a:moveTo>
                <a:cubicBezTo>
                  <a:pt x="9397" y="59563"/>
                  <a:pt x="58039" y="10922"/>
                  <a:pt x="118109" y="10922"/>
                </a:cubicBezTo>
                <a:lnTo>
                  <a:pt x="1467358" y="10922"/>
                </a:lnTo>
                <a:cubicBezTo>
                  <a:pt x="1527428" y="10922"/>
                  <a:pt x="1576070" y="59563"/>
                  <a:pt x="1576070" y="119634"/>
                </a:cubicBezTo>
                <a:lnTo>
                  <a:pt x="1576070" y="554481"/>
                </a:lnTo>
                <a:cubicBezTo>
                  <a:pt x="1576070" y="614553"/>
                  <a:pt x="1527428" y="663193"/>
                  <a:pt x="1467358" y="663193"/>
                </a:cubicBezTo>
                <a:lnTo>
                  <a:pt x="118109" y="663193"/>
                </a:lnTo>
                <a:cubicBezTo>
                  <a:pt x="58039" y="663193"/>
                  <a:pt x="9397" y="614553"/>
                  <a:pt x="9397" y="554481"/>
                </a:cubicBezTo>
                <a:lnTo>
                  <a:pt x="9397" y="11963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4718050" y="6343650"/>
            <a:ext cx="1403350" cy="311150"/>
          </a:xfrm>
          <a:custGeom>
            <a:avLst/>
            <a:gdLst>
              <a:gd name="connsiteX0" fmla="*/ 15494 w 1403350"/>
              <a:gd name="connsiteY0" fmla="*/ 314705 h 311150"/>
              <a:gd name="connsiteX1" fmla="*/ 1411478 w 1403350"/>
              <a:gd name="connsiteY1" fmla="*/ 314705 h 311150"/>
              <a:gd name="connsiteX2" fmla="*/ 1411478 w 1403350"/>
              <a:gd name="connsiteY2" fmla="*/ 12953 h 311150"/>
              <a:gd name="connsiteX3" fmla="*/ 15494 w 1403350"/>
              <a:gd name="connsiteY3" fmla="*/ 12953 h 311150"/>
              <a:gd name="connsiteX4" fmla="*/ 15494 w 1403350"/>
              <a:gd name="connsiteY4" fmla="*/ 31470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350" h="311150">
                <a:moveTo>
                  <a:pt x="15494" y="314705"/>
                </a:moveTo>
                <a:lnTo>
                  <a:pt x="1411478" y="314705"/>
                </a:lnTo>
                <a:lnTo>
                  <a:pt x="1411478" y="12953"/>
                </a:lnTo>
                <a:lnTo>
                  <a:pt x="15494" y="12953"/>
                </a:lnTo>
                <a:lnTo>
                  <a:pt x="15494" y="3147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4718050" y="6343650"/>
            <a:ext cx="1403350" cy="311150"/>
          </a:xfrm>
          <a:custGeom>
            <a:avLst/>
            <a:gdLst>
              <a:gd name="connsiteX0" fmla="*/ 15494 w 1403350"/>
              <a:gd name="connsiteY0" fmla="*/ 314705 h 311150"/>
              <a:gd name="connsiteX1" fmla="*/ 1411478 w 1403350"/>
              <a:gd name="connsiteY1" fmla="*/ 314705 h 311150"/>
              <a:gd name="connsiteX2" fmla="*/ 1411478 w 1403350"/>
              <a:gd name="connsiteY2" fmla="*/ 12953 h 311150"/>
              <a:gd name="connsiteX3" fmla="*/ 15494 w 1403350"/>
              <a:gd name="connsiteY3" fmla="*/ 12953 h 311150"/>
              <a:gd name="connsiteX4" fmla="*/ 15494 w 1403350"/>
              <a:gd name="connsiteY4" fmla="*/ 31470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350" h="311150">
                <a:moveTo>
                  <a:pt x="15494" y="314705"/>
                </a:moveTo>
                <a:lnTo>
                  <a:pt x="1411478" y="314705"/>
                </a:lnTo>
                <a:lnTo>
                  <a:pt x="1411478" y="12953"/>
                </a:lnTo>
                <a:lnTo>
                  <a:pt x="15494" y="12953"/>
                </a:lnTo>
                <a:lnTo>
                  <a:pt x="15494" y="31470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5048250" y="9112250"/>
            <a:ext cx="1581150" cy="666750"/>
          </a:xfrm>
          <a:custGeom>
            <a:avLst/>
            <a:gdLst>
              <a:gd name="connsiteX0" fmla="*/ 16002 w 1581150"/>
              <a:gd name="connsiteY0" fmla="*/ 125221 h 666750"/>
              <a:gd name="connsiteX1" fmla="*/ 124714 w 1581150"/>
              <a:gd name="connsiteY1" fmla="*/ 16509 h 666750"/>
              <a:gd name="connsiteX2" fmla="*/ 1473961 w 1581150"/>
              <a:gd name="connsiteY2" fmla="*/ 16509 h 666750"/>
              <a:gd name="connsiteX3" fmla="*/ 1582673 w 1581150"/>
              <a:gd name="connsiteY3" fmla="*/ 125221 h 666750"/>
              <a:gd name="connsiteX4" fmla="*/ 1582673 w 1581150"/>
              <a:gd name="connsiteY4" fmla="*/ 560069 h 666750"/>
              <a:gd name="connsiteX5" fmla="*/ 1473961 w 1581150"/>
              <a:gd name="connsiteY5" fmla="*/ 668781 h 666750"/>
              <a:gd name="connsiteX6" fmla="*/ 124714 w 1581150"/>
              <a:gd name="connsiteY6" fmla="*/ 668781 h 666750"/>
              <a:gd name="connsiteX7" fmla="*/ 16002 w 1581150"/>
              <a:gd name="connsiteY7" fmla="*/ 560069 h 666750"/>
              <a:gd name="connsiteX8" fmla="*/ 16002 w 1581150"/>
              <a:gd name="connsiteY8" fmla="*/ 125221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150" h="666750">
                <a:moveTo>
                  <a:pt x="16002" y="125221"/>
                </a:moveTo>
                <a:cubicBezTo>
                  <a:pt x="16002" y="65151"/>
                  <a:pt x="64642" y="16509"/>
                  <a:pt x="124714" y="16509"/>
                </a:cubicBezTo>
                <a:lnTo>
                  <a:pt x="1473961" y="16509"/>
                </a:lnTo>
                <a:cubicBezTo>
                  <a:pt x="1534032" y="16509"/>
                  <a:pt x="1582673" y="65151"/>
                  <a:pt x="1582673" y="125221"/>
                </a:cubicBezTo>
                <a:lnTo>
                  <a:pt x="1582673" y="560069"/>
                </a:lnTo>
                <a:cubicBezTo>
                  <a:pt x="1582673" y="620103"/>
                  <a:pt x="1534032" y="668781"/>
                  <a:pt x="1473961" y="668781"/>
                </a:cubicBezTo>
                <a:lnTo>
                  <a:pt x="124714" y="668781"/>
                </a:lnTo>
                <a:cubicBezTo>
                  <a:pt x="64642" y="668781"/>
                  <a:pt x="16002" y="620103"/>
                  <a:pt x="16002" y="560069"/>
                </a:cubicBezTo>
                <a:lnTo>
                  <a:pt x="16002" y="125221"/>
                </a:lnTo>
                <a:close/>
              </a:path>
            </a:pathLst>
          </a:custGeom>
          <a:solidFill>
            <a:srgbClr val="00006b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5302250" y="9302750"/>
            <a:ext cx="1085850" cy="298450"/>
          </a:xfrm>
          <a:custGeom>
            <a:avLst/>
            <a:gdLst>
              <a:gd name="connsiteX0" fmla="*/ 10414 w 1085850"/>
              <a:gd name="connsiteY0" fmla="*/ 307594 h 298450"/>
              <a:gd name="connsiteX1" fmla="*/ 1097026 w 1085850"/>
              <a:gd name="connsiteY1" fmla="*/ 307594 h 298450"/>
              <a:gd name="connsiteX2" fmla="*/ 1097026 w 1085850"/>
              <a:gd name="connsiteY2" fmla="*/ 7366 h 298450"/>
              <a:gd name="connsiteX3" fmla="*/ 10414 w 1085850"/>
              <a:gd name="connsiteY3" fmla="*/ 7366 h 298450"/>
              <a:gd name="connsiteX4" fmla="*/ 10414 w 1085850"/>
              <a:gd name="connsiteY4" fmla="*/ 307594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298450">
                <a:moveTo>
                  <a:pt x="10414" y="307594"/>
                </a:moveTo>
                <a:lnTo>
                  <a:pt x="1097026" y="307594"/>
                </a:lnTo>
                <a:lnTo>
                  <a:pt x="1097026" y="7366"/>
                </a:lnTo>
                <a:lnTo>
                  <a:pt x="10414" y="7366"/>
                </a:lnTo>
                <a:lnTo>
                  <a:pt x="10414" y="30759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5302250" y="9302750"/>
            <a:ext cx="1085850" cy="298450"/>
          </a:xfrm>
          <a:custGeom>
            <a:avLst/>
            <a:gdLst>
              <a:gd name="connsiteX0" fmla="*/ 10414 w 1085850"/>
              <a:gd name="connsiteY0" fmla="*/ 307594 h 298450"/>
              <a:gd name="connsiteX1" fmla="*/ 1097026 w 1085850"/>
              <a:gd name="connsiteY1" fmla="*/ 307594 h 298450"/>
              <a:gd name="connsiteX2" fmla="*/ 1097026 w 1085850"/>
              <a:gd name="connsiteY2" fmla="*/ 7366 h 298450"/>
              <a:gd name="connsiteX3" fmla="*/ 10414 w 1085850"/>
              <a:gd name="connsiteY3" fmla="*/ 7366 h 298450"/>
              <a:gd name="connsiteX4" fmla="*/ 10414 w 1085850"/>
              <a:gd name="connsiteY4" fmla="*/ 307594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850" h="298450">
                <a:moveTo>
                  <a:pt x="10414" y="307594"/>
                </a:moveTo>
                <a:lnTo>
                  <a:pt x="1097026" y="307594"/>
                </a:lnTo>
                <a:lnTo>
                  <a:pt x="1097026" y="7366"/>
                </a:lnTo>
                <a:lnTo>
                  <a:pt x="10414" y="7366"/>
                </a:lnTo>
                <a:lnTo>
                  <a:pt x="10414" y="307594"/>
                </a:lnTo>
                <a:close/>
              </a:path>
            </a:pathLst>
          </a:custGeom>
          <a:solidFill>
            <a:srgbClr val="00006b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614295" y="949324"/>
            <a:ext cx="2044893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spc="20" b="1" i="1" dirty="0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US" altLang="zh-CN" sz="2800" spc="20" b="1" i="1" dirty="0">
                <a:solidFill>
                  <a:srgbClr val="000000"/>
                </a:solidFill>
                <a:latin typeface="Calibri"/>
                <a:ea typeface="Calibri"/>
              </a:rPr>
              <a:t>resentat</a:t>
            </a:r>
            <a:r>
              <a:rPr lang="en-US" altLang="zh-CN" sz="2800" spc="15" b="1" i="1" dirty="0">
                <a:solidFill>
                  <a:srgbClr val="000000"/>
                </a:solidFill>
                <a:latin typeface="Calibri"/>
                <a:ea typeface="Calibri"/>
              </a:rPr>
              <a:t>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704" y="1828292"/>
            <a:ext cx="5742519" cy="7555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alibri"/>
                <a:ea typeface="Calibri"/>
              </a:rPr>
              <a:t>Block</a:t>
            </a:r>
            <a:r>
              <a:rPr lang="en-US" altLang="zh-CN"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/>
                <a:ea typeface="Calibri"/>
              </a:rPr>
              <a:t>Diagram</a:t>
            </a:r>
            <a:r>
              <a:rPr lang="en-US" altLang="zh-CN" sz="180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--------------------------------------------------------------------------------------------------------------------------</a:t>
            </a:r>
            <a:r>
              <a:rPr lang="en-US" altLang="zh-CN" sz="1100" spc="-5" b="1" dirty="0">
                <a:solidFill>
                  <a:srgbClr val="000000"/>
                </a:solidFill>
                <a:latin typeface="Calibri"/>
                <a:ea typeface="Calibri"/>
              </a:rPr>
              <a:t>-----</a:t>
            </a:r>
            <a:r>
              <a:rPr lang="en-US" altLang="zh-CN" sz="1100" b="1" dirty="0">
                <a:solidFill>
                  <a:srgbClr val="000000"/>
                </a:solidFill>
                <a:latin typeface="Calibri"/>
                <a:ea typeface="Calibri"/>
              </a:rPr>
              <a:t>-------</a:t>
            </a:r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1:</a:t>
            </a:r>
          </a:p>
          <a:p>
            <a:pPr hangingPunct="0" marL="0">
              <a:lnSpc>
                <a:spcPct val="95416"/>
              </a:lnSpc>
              <a:spcBef>
                <a:spcPts val="11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Import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global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libraries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extract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dimension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450" spc="-6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dataset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marL="0" indent="3914216">
              <a:lnSpc>
                <a:spcPct val="100000"/>
              </a:lnSpc>
              <a:spcBef>
                <a:spcPts val="254"/>
              </a:spcBef>
            </a:pPr>
            <a:r>
              <a:rPr lang="en-US" altLang="zh-CN" sz="1200" b="1" dirty="0">
                <a:solidFill>
                  <a:srgbClr val="000000"/>
                </a:solidFill>
                <a:latin typeface="Calibri"/>
                <a:ea typeface="Calibri"/>
              </a:rPr>
              <a:t>Importing</a:t>
            </a:r>
            <a:r>
              <a:rPr lang="en-US" altLang="zh-CN" sz="120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alibri"/>
                <a:ea typeface="Calibri"/>
              </a:rPr>
              <a:t>Libraries</a:t>
            </a:r>
          </a:p>
          <a:p>
            <a:pPr hangingPunct="0" marL="0">
              <a:lnSpc>
                <a:spcPct val="95833"/>
              </a:lnSpc>
              <a:spcBef>
                <a:spcPts val="29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Importing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Pandas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put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size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450" spc="-5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br/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Ma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trix</a:t>
            </a:r>
          </a:p>
          <a:p>
            <a:pPr>
              <a:lnSpc>
                <a:spcPts val="187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Importing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model,layers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tensorflow.keras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0">
              <a:lnSpc>
                <a:spcPct val="94583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use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algorithms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as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MaxPooling2D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Flatten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Dense</a:t>
            </a:r>
          </a:p>
          <a:p>
            <a:pPr hangingPunct="0" marL="0">
              <a:lnSpc>
                <a:spcPct val="95416"/>
              </a:lnSpc>
              <a:spcBef>
                <a:spcPts val="27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build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spc="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model.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-------------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</a:t>
            </a:r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2: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9756" y="9390963"/>
            <a:ext cx="5474521" cy="336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52083"/>
              </a:lnSpc>
              <a:tabLst>
                <a:tab pos="4458284" algn="l"/>
              </a:tabLst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Initializ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number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epochs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30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,	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ea typeface="Calibri"/>
              </a:rPr>
              <a:t>Initialization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 
				</p:cNvPr>
          <p:cNvSpPr/>
          <p:nvPr/>
        </p:nvSpPr>
        <p:spPr>
          <a:xfrm>
            <a:off x="5048250" y="1809750"/>
            <a:ext cx="1581150" cy="654050"/>
          </a:xfrm>
          <a:custGeom>
            <a:avLst/>
            <a:gdLst>
              <a:gd name="connsiteX0" fmla="*/ 16002 w 1581150"/>
              <a:gd name="connsiteY0" fmla="*/ 121665 h 654050"/>
              <a:gd name="connsiteX1" fmla="*/ 124714 w 1581150"/>
              <a:gd name="connsiteY1" fmla="*/ 12953 h 654050"/>
              <a:gd name="connsiteX2" fmla="*/ 1473961 w 1581150"/>
              <a:gd name="connsiteY2" fmla="*/ 12953 h 654050"/>
              <a:gd name="connsiteX3" fmla="*/ 1582673 w 1581150"/>
              <a:gd name="connsiteY3" fmla="*/ 121665 h 654050"/>
              <a:gd name="connsiteX4" fmla="*/ 1582673 w 1581150"/>
              <a:gd name="connsiteY4" fmla="*/ 556514 h 654050"/>
              <a:gd name="connsiteX5" fmla="*/ 1473961 w 1581150"/>
              <a:gd name="connsiteY5" fmla="*/ 665226 h 654050"/>
              <a:gd name="connsiteX6" fmla="*/ 124714 w 1581150"/>
              <a:gd name="connsiteY6" fmla="*/ 665226 h 654050"/>
              <a:gd name="connsiteX7" fmla="*/ 16002 w 1581150"/>
              <a:gd name="connsiteY7" fmla="*/ 556514 h 654050"/>
              <a:gd name="connsiteX8" fmla="*/ 16002 w 1581150"/>
              <a:gd name="connsiteY8" fmla="*/ 121665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150" h="654050">
                <a:moveTo>
                  <a:pt x="16002" y="121665"/>
                </a:moveTo>
                <a:cubicBezTo>
                  <a:pt x="16002" y="61594"/>
                  <a:pt x="64642" y="12953"/>
                  <a:pt x="124714" y="12953"/>
                </a:cubicBezTo>
                <a:lnTo>
                  <a:pt x="1473961" y="12953"/>
                </a:lnTo>
                <a:cubicBezTo>
                  <a:pt x="1534032" y="12953"/>
                  <a:pt x="1582673" y="61594"/>
                  <a:pt x="1582673" y="121665"/>
                </a:cubicBezTo>
                <a:lnTo>
                  <a:pt x="1582673" y="556514"/>
                </a:lnTo>
                <a:cubicBezTo>
                  <a:pt x="1582673" y="616585"/>
                  <a:pt x="1534032" y="665226"/>
                  <a:pt x="1473961" y="665226"/>
                </a:cubicBezTo>
                <a:lnTo>
                  <a:pt x="124714" y="665226"/>
                </a:lnTo>
                <a:cubicBezTo>
                  <a:pt x="64642" y="665226"/>
                  <a:pt x="16002" y="616585"/>
                  <a:pt x="16002" y="556514"/>
                </a:cubicBezTo>
                <a:lnTo>
                  <a:pt x="16002" y="12166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5099050" y="1962150"/>
            <a:ext cx="1504950" cy="311150"/>
          </a:xfrm>
          <a:custGeom>
            <a:avLst/>
            <a:gdLst>
              <a:gd name="connsiteX0" fmla="*/ 6350 w 1504950"/>
              <a:gd name="connsiteY0" fmla="*/ 319277 h 311150"/>
              <a:gd name="connsiteX1" fmla="*/ 1507490 w 1504950"/>
              <a:gd name="connsiteY1" fmla="*/ 319277 h 311150"/>
              <a:gd name="connsiteX2" fmla="*/ 1507490 w 1504950"/>
              <a:gd name="connsiteY2" fmla="*/ 17525 h 311150"/>
              <a:gd name="connsiteX3" fmla="*/ 6350 w 1504950"/>
              <a:gd name="connsiteY3" fmla="*/ 17525 h 311150"/>
              <a:gd name="connsiteX4" fmla="*/ 6350 w 1504950"/>
              <a:gd name="connsiteY4" fmla="*/ 319277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311150">
                <a:moveTo>
                  <a:pt x="6350" y="319277"/>
                </a:moveTo>
                <a:lnTo>
                  <a:pt x="1507490" y="319277"/>
                </a:lnTo>
                <a:lnTo>
                  <a:pt x="1507490" y="17525"/>
                </a:lnTo>
                <a:lnTo>
                  <a:pt x="6350" y="17525"/>
                </a:lnTo>
                <a:lnTo>
                  <a:pt x="6350" y="3192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5099050" y="1962150"/>
            <a:ext cx="1504950" cy="311150"/>
          </a:xfrm>
          <a:custGeom>
            <a:avLst/>
            <a:gdLst>
              <a:gd name="connsiteX0" fmla="*/ 6350 w 1504950"/>
              <a:gd name="connsiteY0" fmla="*/ 319277 h 311150"/>
              <a:gd name="connsiteX1" fmla="*/ 1507490 w 1504950"/>
              <a:gd name="connsiteY1" fmla="*/ 319277 h 311150"/>
              <a:gd name="connsiteX2" fmla="*/ 1507490 w 1504950"/>
              <a:gd name="connsiteY2" fmla="*/ 17525 h 311150"/>
              <a:gd name="connsiteX3" fmla="*/ 6350 w 1504950"/>
              <a:gd name="connsiteY3" fmla="*/ 17525 h 311150"/>
              <a:gd name="connsiteX4" fmla="*/ 6350 w 1504950"/>
              <a:gd name="connsiteY4" fmla="*/ 319277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311150">
                <a:moveTo>
                  <a:pt x="6350" y="319277"/>
                </a:moveTo>
                <a:lnTo>
                  <a:pt x="1507490" y="319277"/>
                </a:lnTo>
                <a:lnTo>
                  <a:pt x="1507490" y="17525"/>
                </a:lnTo>
                <a:lnTo>
                  <a:pt x="6350" y="17525"/>
                </a:lnTo>
                <a:lnTo>
                  <a:pt x="6350" y="31927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5048250" y="2647950"/>
            <a:ext cx="1581150" cy="1098550"/>
          </a:xfrm>
          <a:custGeom>
            <a:avLst/>
            <a:gdLst>
              <a:gd name="connsiteX0" fmla="*/ 16002 w 1581150"/>
              <a:gd name="connsiteY0" fmla="*/ 192024 h 1098550"/>
              <a:gd name="connsiteX1" fmla="*/ 198120 w 1581150"/>
              <a:gd name="connsiteY1" fmla="*/ 9905 h 1098550"/>
              <a:gd name="connsiteX2" fmla="*/ 1400555 w 1581150"/>
              <a:gd name="connsiteY2" fmla="*/ 9905 h 1098550"/>
              <a:gd name="connsiteX3" fmla="*/ 1582673 w 1581150"/>
              <a:gd name="connsiteY3" fmla="*/ 192024 h 1098550"/>
              <a:gd name="connsiteX4" fmla="*/ 1582673 w 1581150"/>
              <a:gd name="connsiteY4" fmla="*/ 920495 h 1098550"/>
              <a:gd name="connsiteX5" fmla="*/ 1400555 w 1581150"/>
              <a:gd name="connsiteY5" fmla="*/ 1102614 h 1098550"/>
              <a:gd name="connsiteX6" fmla="*/ 198120 w 1581150"/>
              <a:gd name="connsiteY6" fmla="*/ 1102614 h 1098550"/>
              <a:gd name="connsiteX7" fmla="*/ 16002 w 1581150"/>
              <a:gd name="connsiteY7" fmla="*/ 920495 h 1098550"/>
              <a:gd name="connsiteX8" fmla="*/ 16002 w 1581150"/>
              <a:gd name="connsiteY8" fmla="*/ 192024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150" h="1098550">
                <a:moveTo>
                  <a:pt x="16002" y="192024"/>
                </a:moveTo>
                <a:cubicBezTo>
                  <a:pt x="16002" y="91440"/>
                  <a:pt x="97535" y="9905"/>
                  <a:pt x="198120" y="9905"/>
                </a:cubicBezTo>
                <a:lnTo>
                  <a:pt x="1400555" y="9905"/>
                </a:lnTo>
                <a:cubicBezTo>
                  <a:pt x="1501140" y="9905"/>
                  <a:pt x="1582673" y="91440"/>
                  <a:pt x="1582673" y="192024"/>
                </a:cubicBezTo>
                <a:lnTo>
                  <a:pt x="1582673" y="920495"/>
                </a:lnTo>
                <a:cubicBezTo>
                  <a:pt x="1582673" y="1021079"/>
                  <a:pt x="1501140" y="1102614"/>
                  <a:pt x="1400555" y="1102614"/>
                </a:cubicBezTo>
                <a:lnTo>
                  <a:pt x="198120" y="1102614"/>
                </a:lnTo>
                <a:cubicBezTo>
                  <a:pt x="97535" y="1102614"/>
                  <a:pt x="16002" y="1021079"/>
                  <a:pt x="16002" y="920495"/>
                </a:cubicBezTo>
                <a:lnTo>
                  <a:pt x="16002" y="1920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5086350" y="2800350"/>
            <a:ext cx="1504950" cy="908050"/>
          </a:xfrm>
          <a:custGeom>
            <a:avLst/>
            <a:gdLst>
              <a:gd name="connsiteX0" fmla="*/ 16002 w 1504950"/>
              <a:gd name="connsiteY0" fmla="*/ 910590 h 908050"/>
              <a:gd name="connsiteX1" fmla="*/ 1517142 w 1504950"/>
              <a:gd name="connsiteY1" fmla="*/ 910590 h 908050"/>
              <a:gd name="connsiteX2" fmla="*/ 1517142 w 1504950"/>
              <a:gd name="connsiteY2" fmla="*/ 11430 h 908050"/>
              <a:gd name="connsiteX3" fmla="*/ 16002 w 1504950"/>
              <a:gd name="connsiteY3" fmla="*/ 11430 h 908050"/>
              <a:gd name="connsiteX4" fmla="*/ 16002 w 1504950"/>
              <a:gd name="connsiteY4" fmla="*/ 91059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908050">
                <a:moveTo>
                  <a:pt x="16002" y="910590"/>
                </a:moveTo>
                <a:lnTo>
                  <a:pt x="1517142" y="910590"/>
                </a:lnTo>
                <a:lnTo>
                  <a:pt x="1517142" y="11430"/>
                </a:lnTo>
                <a:lnTo>
                  <a:pt x="16002" y="11430"/>
                </a:lnTo>
                <a:lnTo>
                  <a:pt x="16002" y="9105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5086350" y="2800350"/>
            <a:ext cx="1504950" cy="908050"/>
          </a:xfrm>
          <a:custGeom>
            <a:avLst/>
            <a:gdLst>
              <a:gd name="connsiteX0" fmla="*/ 16002 w 1504950"/>
              <a:gd name="connsiteY0" fmla="*/ 910590 h 908050"/>
              <a:gd name="connsiteX1" fmla="*/ 1517142 w 1504950"/>
              <a:gd name="connsiteY1" fmla="*/ 910590 h 908050"/>
              <a:gd name="connsiteX2" fmla="*/ 1517142 w 1504950"/>
              <a:gd name="connsiteY2" fmla="*/ 11430 h 908050"/>
              <a:gd name="connsiteX3" fmla="*/ 16002 w 1504950"/>
              <a:gd name="connsiteY3" fmla="*/ 11430 h 908050"/>
              <a:gd name="connsiteX4" fmla="*/ 16002 w 1504950"/>
              <a:gd name="connsiteY4" fmla="*/ 91059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908050">
                <a:moveTo>
                  <a:pt x="16002" y="910590"/>
                </a:moveTo>
                <a:lnTo>
                  <a:pt x="1517142" y="910590"/>
                </a:lnTo>
                <a:lnTo>
                  <a:pt x="1517142" y="11430"/>
                </a:lnTo>
                <a:lnTo>
                  <a:pt x="16002" y="11430"/>
                </a:lnTo>
                <a:lnTo>
                  <a:pt x="16002" y="91059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4464050" y="7067550"/>
            <a:ext cx="2152650" cy="1708150"/>
          </a:xfrm>
          <a:custGeom>
            <a:avLst/>
            <a:gdLst>
              <a:gd name="connsiteX0" fmla="*/ 10414 w 2152650"/>
              <a:gd name="connsiteY0" fmla="*/ 296418 h 1708150"/>
              <a:gd name="connsiteX1" fmla="*/ 293878 w 2152650"/>
              <a:gd name="connsiteY1" fmla="*/ 12954 h 1708150"/>
              <a:gd name="connsiteX2" fmla="*/ 1874265 w 2152650"/>
              <a:gd name="connsiteY2" fmla="*/ 12954 h 1708150"/>
              <a:gd name="connsiteX3" fmla="*/ 2157730 w 2152650"/>
              <a:gd name="connsiteY3" fmla="*/ 296418 h 1708150"/>
              <a:gd name="connsiteX4" fmla="*/ 2157730 w 2152650"/>
              <a:gd name="connsiteY4" fmla="*/ 1430273 h 1708150"/>
              <a:gd name="connsiteX5" fmla="*/ 1874265 w 2152650"/>
              <a:gd name="connsiteY5" fmla="*/ 1713738 h 1708150"/>
              <a:gd name="connsiteX6" fmla="*/ 293878 w 2152650"/>
              <a:gd name="connsiteY6" fmla="*/ 1713738 h 1708150"/>
              <a:gd name="connsiteX7" fmla="*/ 10414 w 2152650"/>
              <a:gd name="connsiteY7" fmla="*/ 1430273 h 1708150"/>
              <a:gd name="connsiteX8" fmla="*/ 10414 w 2152650"/>
              <a:gd name="connsiteY8" fmla="*/ 296418 h 17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1708150">
                <a:moveTo>
                  <a:pt x="10414" y="296418"/>
                </a:moveTo>
                <a:cubicBezTo>
                  <a:pt x="10414" y="139827"/>
                  <a:pt x="137286" y="12954"/>
                  <a:pt x="293878" y="12954"/>
                </a:cubicBezTo>
                <a:lnTo>
                  <a:pt x="1874265" y="12954"/>
                </a:lnTo>
                <a:cubicBezTo>
                  <a:pt x="2030857" y="12954"/>
                  <a:pt x="2157730" y="139827"/>
                  <a:pt x="2157730" y="296418"/>
                </a:cubicBezTo>
                <a:lnTo>
                  <a:pt x="2157730" y="1430273"/>
                </a:lnTo>
                <a:cubicBezTo>
                  <a:pt x="2157730" y="1586865"/>
                  <a:pt x="2030857" y="1713738"/>
                  <a:pt x="1874265" y="1713738"/>
                </a:cubicBezTo>
                <a:lnTo>
                  <a:pt x="293878" y="1713738"/>
                </a:lnTo>
                <a:cubicBezTo>
                  <a:pt x="137286" y="1713738"/>
                  <a:pt x="10414" y="1586865"/>
                  <a:pt x="10414" y="1430273"/>
                </a:cubicBezTo>
                <a:lnTo>
                  <a:pt x="10414" y="296418"/>
                </a:lnTo>
                <a:close/>
              </a:path>
            </a:pathLst>
          </a:custGeom>
          <a:solidFill>
            <a:srgbClr val="00006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4692650" y="7143750"/>
            <a:ext cx="1644650" cy="1543050"/>
          </a:xfrm>
          <a:custGeom>
            <a:avLst/>
            <a:gdLst>
              <a:gd name="connsiteX0" fmla="*/ 16509 w 1644650"/>
              <a:gd name="connsiteY0" fmla="*/ 1555242 h 1543050"/>
              <a:gd name="connsiteX1" fmla="*/ 1647189 w 1644650"/>
              <a:gd name="connsiteY1" fmla="*/ 1555242 h 1543050"/>
              <a:gd name="connsiteX2" fmla="*/ 1647189 w 1644650"/>
              <a:gd name="connsiteY2" fmla="*/ 9905 h 1543050"/>
              <a:gd name="connsiteX3" fmla="*/ 16509 w 1644650"/>
              <a:gd name="connsiteY3" fmla="*/ 9905 h 1543050"/>
              <a:gd name="connsiteX4" fmla="*/ 16509 w 1644650"/>
              <a:gd name="connsiteY4" fmla="*/ 1555242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650" h="1543050">
                <a:moveTo>
                  <a:pt x="16509" y="1555242"/>
                </a:moveTo>
                <a:lnTo>
                  <a:pt x="1647189" y="1555242"/>
                </a:lnTo>
                <a:lnTo>
                  <a:pt x="1647189" y="9905"/>
                </a:lnTo>
                <a:lnTo>
                  <a:pt x="16509" y="9905"/>
                </a:lnTo>
                <a:lnTo>
                  <a:pt x="16509" y="155524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4692650" y="7143750"/>
            <a:ext cx="1644650" cy="1543050"/>
          </a:xfrm>
          <a:custGeom>
            <a:avLst/>
            <a:gdLst>
              <a:gd name="connsiteX0" fmla="*/ 16509 w 1644650"/>
              <a:gd name="connsiteY0" fmla="*/ 1555242 h 1543050"/>
              <a:gd name="connsiteX1" fmla="*/ 1647189 w 1644650"/>
              <a:gd name="connsiteY1" fmla="*/ 1555242 h 1543050"/>
              <a:gd name="connsiteX2" fmla="*/ 1647189 w 1644650"/>
              <a:gd name="connsiteY2" fmla="*/ 9905 h 1543050"/>
              <a:gd name="connsiteX3" fmla="*/ 16509 w 1644650"/>
              <a:gd name="connsiteY3" fmla="*/ 9905 h 1543050"/>
              <a:gd name="connsiteX4" fmla="*/ 16509 w 1644650"/>
              <a:gd name="connsiteY4" fmla="*/ 1555242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650" h="1543050">
                <a:moveTo>
                  <a:pt x="16509" y="1555242"/>
                </a:moveTo>
                <a:lnTo>
                  <a:pt x="1647189" y="1555242"/>
                </a:lnTo>
                <a:lnTo>
                  <a:pt x="1647189" y="9905"/>
                </a:lnTo>
                <a:lnTo>
                  <a:pt x="16509" y="9905"/>
                </a:lnTo>
                <a:lnTo>
                  <a:pt x="16509" y="1555242"/>
                </a:lnTo>
                <a:close/>
              </a:path>
            </a:pathLst>
          </a:custGeom>
          <a:solidFill>
            <a:srgbClr val="00006d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4464050" y="8972550"/>
            <a:ext cx="2152650" cy="1098550"/>
          </a:xfrm>
          <a:custGeom>
            <a:avLst/>
            <a:gdLst>
              <a:gd name="connsiteX0" fmla="*/ 10414 w 2152650"/>
              <a:gd name="connsiteY0" fmla="*/ 192278 h 1098550"/>
              <a:gd name="connsiteX1" fmla="*/ 192785 w 2152650"/>
              <a:gd name="connsiteY1" fmla="*/ 9906 h 1098550"/>
              <a:gd name="connsiteX2" fmla="*/ 1975358 w 2152650"/>
              <a:gd name="connsiteY2" fmla="*/ 9906 h 1098550"/>
              <a:gd name="connsiteX3" fmla="*/ 2157730 w 2152650"/>
              <a:gd name="connsiteY3" fmla="*/ 192278 h 1098550"/>
              <a:gd name="connsiteX4" fmla="*/ 2157730 w 2152650"/>
              <a:gd name="connsiteY4" fmla="*/ 921766 h 1098550"/>
              <a:gd name="connsiteX5" fmla="*/ 1975358 w 2152650"/>
              <a:gd name="connsiteY5" fmla="*/ 1104138 h 1098550"/>
              <a:gd name="connsiteX6" fmla="*/ 192785 w 2152650"/>
              <a:gd name="connsiteY6" fmla="*/ 1104138 h 1098550"/>
              <a:gd name="connsiteX7" fmla="*/ 10414 w 2152650"/>
              <a:gd name="connsiteY7" fmla="*/ 921766 h 1098550"/>
              <a:gd name="connsiteX8" fmla="*/ 10414 w 2152650"/>
              <a:gd name="connsiteY8" fmla="*/ 192278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1098550">
                <a:moveTo>
                  <a:pt x="10414" y="192278"/>
                </a:moveTo>
                <a:cubicBezTo>
                  <a:pt x="10414" y="91567"/>
                  <a:pt x="92075" y="9906"/>
                  <a:pt x="192785" y="9906"/>
                </a:cubicBezTo>
                <a:lnTo>
                  <a:pt x="1975358" y="9906"/>
                </a:lnTo>
                <a:cubicBezTo>
                  <a:pt x="2076068" y="9906"/>
                  <a:pt x="2157730" y="91567"/>
                  <a:pt x="2157730" y="192278"/>
                </a:cubicBezTo>
                <a:lnTo>
                  <a:pt x="2157730" y="921766"/>
                </a:lnTo>
                <a:cubicBezTo>
                  <a:pt x="2157730" y="1022489"/>
                  <a:pt x="2076068" y="1104138"/>
                  <a:pt x="1975358" y="1104138"/>
                </a:cubicBezTo>
                <a:lnTo>
                  <a:pt x="192785" y="1104138"/>
                </a:lnTo>
                <a:cubicBezTo>
                  <a:pt x="92075" y="1104138"/>
                  <a:pt x="10414" y="1022489"/>
                  <a:pt x="10414" y="921766"/>
                </a:cubicBezTo>
                <a:lnTo>
                  <a:pt x="10414" y="192278"/>
                </a:lnTo>
                <a:close/>
              </a:path>
            </a:pathLst>
          </a:custGeom>
          <a:solidFill>
            <a:srgbClr val="00007e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4705350" y="9048750"/>
            <a:ext cx="1631950" cy="895350"/>
          </a:xfrm>
          <a:custGeom>
            <a:avLst/>
            <a:gdLst>
              <a:gd name="connsiteX0" fmla="*/ 6858 w 1631950"/>
              <a:gd name="connsiteY0" fmla="*/ 906018 h 895350"/>
              <a:gd name="connsiteX1" fmla="*/ 1639061 w 1631950"/>
              <a:gd name="connsiteY1" fmla="*/ 906018 h 895350"/>
              <a:gd name="connsiteX2" fmla="*/ 1639061 w 1631950"/>
              <a:gd name="connsiteY2" fmla="*/ 6857 h 895350"/>
              <a:gd name="connsiteX3" fmla="*/ 6858 w 1631950"/>
              <a:gd name="connsiteY3" fmla="*/ 6857 h 895350"/>
              <a:gd name="connsiteX4" fmla="*/ 6858 w 1631950"/>
              <a:gd name="connsiteY4" fmla="*/ 90601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895350">
                <a:moveTo>
                  <a:pt x="6858" y="906018"/>
                </a:moveTo>
                <a:lnTo>
                  <a:pt x="1639061" y="906018"/>
                </a:lnTo>
                <a:lnTo>
                  <a:pt x="1639061" y="6857"/>
                </a:lnTo>
                <a:lnTo>
                  <a:pt x="6858" y="6857"/>
                </a:lnTo>
                <a:lnTo>
                  <a:pt x="6858" y="90601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4705350" y="9048750"/>
            <a:ext cx="1631950" cy="895350"/>
          </a:xfrm>
          <a:custGeom>
            <a:avLst/>
            <a:gdLst>
              <a:gd name="connsiteX0" fmla="*/ 6858 w 1631950"/>
              <a:gd name="connsiteY0" fmla="*/ 906018 h 895350"/>
              <a:gd name="connsiteX1" fmla="*/ 1639061 w 1631950"/>
              <a:gd name="connsiteY1" fmla="*/ 906018 h 895350"/>
              <a:gd name="connsiteX2" fmla="*/ 1639061 w 1631950"/>
              <a:gd name="connsiteY2" fmla="*/ 6857 h 895350"/>
              <a:gd name="connsiteX3" fmla="*/ 6858 w 1631950"/>
              <a:gd name="connsiteY3" fmla="*/ 6857 h 895350"/>
              <a:gd name="connsiteX4" fmla="*/ 6858 w 1631950"/>
              <a:gd name="connsiteY4" fmla="*/ 90601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895350">
                <a:moveTo>
                  <a:pt x="6858" y="906018"/>
                </a:moveTo>
                <a:lnTo>
                  <a:pt x="1639061" y="906018"/>
                </a:lnTo>
                <a:lnTo>
                  <a:pt x="1639061" y="6857"/>
                </a:lnTo>
                <a:lnTo>
                  <a:pt x="6858" y="6857"/>
                </a:lnTo>
                <a:lnTo>
                  <a:pt x="6858" y="906018"/>
                </a:lnTo>
                <a:close/>
              </a:path>
            </a:pathLst>
          </a:custGeom>
          <a:solidFill>
            <a:srgbClr val="00007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914704" y="933323"/>
            <a:ext cx="5708920" cy="2144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Ba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tchSize:1,</a:t>
            </a:r>
          </a:p>
          <a:p>
            <a:pPr marL="0">
              <a:lnSpc>
                <a:spcPct val="100000"/>
              </a:lnSpc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hannels:3</a:t>
            </a:r>
          </a:p>
          <a:p>
            <a:pPr hangingPunct="0" marL="0">
              <a:lnSpc>
                <a:spcPct val="95416"/>
              </a:lnSpc>
              <a:spcBef>
                <a:spcPts val="11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nvert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dimension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256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256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64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spc="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64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ea typeface="Calibri"/>
              </a:rPr>
              <a:t>---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---</a:t>
            </a:r>
          </a:p>
          <a:p>
            <a:pPr marL="0">
              <a:lnSpc>
                <a:spcPct val="94166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0" indent="4286072">
              <a:lnSpc>
                <a:spcPct val="85416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Importing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dataset</a:t>
            </a:r>
          </a:p>
          <a:p>
            <a:pPr hangingPunct="0" marL="0">
              <a:lnSpc>
                <a:spcPct val="9541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Importing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dataset</a:t>
            </a:r>
            <a:r>
              <a:rPr lang="en-US" altLang="zh-CN" sz="1450" spc="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------------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</a:t>
            </a:r>
          </a:p>
          <a:p>
            <a:pPr marL="0">
              <a:lnSpc>
                <a:spcPct val="9125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0" indent="4283023">
              <a:lnSpc>
                <a:spcPct val="89166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Specify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Dimension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704" y="3077368"/>
            <a:ext cx="3653670" cy="3777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block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we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use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libraries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as</a:t>
            </a:r>
          </a:p>
          <a:p>
            <a:pPr>
              <a:lnSpc>
                <a:spcPts val="650"/>
              </a:lnSpc>
            </a:pPr>
            <a:endParaRPr lang="en-US" dirty="0" smtClean="0"/>
          </a:p>
          <a:p>
            <a:pPr marL="0" indent="228600">
              <a:lnSpc>
                <a:spcPts val="2135"/>
              </a:lnSpc>
            </a:pPr>
            <a:r>
              <a:rPr lang="en-US" altLang="zh-CN" sz="170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700" spc="15" dirty="0">
                <a:solidFill>
                  <a:srgbClr val="000000"/>
                </a:solidFill>
                <a:latin typeface="Symbol"/>
                <a:cs typeface="Symbol"/>
              </a:rPr>
              <a:t> 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glop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700" spc="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get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all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with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type</a:t>
            </a:r>
            <a:r>
              <a:rPr lang="en-US" altLang="zh-CN" sz="170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jpg</a:t>
            </a:r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pandas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put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spc="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matrices</a:t>
            </a:r>
          </a:p>
          <a:p>
            <a:pPr>
              <a:lnSpc>
                <a:spcPts val="1789"/>
              </a:lnSpc>
            </a:pPr>
            <a:endParaRPr lang="en-US" dirty="0" smtClean="0"/>
          </a:p>
          <a:p>
            <a:pPr marL="0" indent="228600">
              <a:lnSpc>
                <a:spcPts val="1820"/>
              </a:lnSpc>
              <a:tabLst>
                <a:tab pos="1650796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(256,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256,</a:t>
            </a:r>
            <a:r>
              <a:rPr lang="en-US" altLang="zh-CN" sz="1450" spc="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ea typeface="Calibri"/>
              </a:rPr>
              <a:t>1323</a:t>
            </a:r>
          </a:p>
          <a:p>
            <a:pPr marL="0" indent="228600">
              <a:lnSpc>
                <a:spcPts val="1820"/>
              </a:lnSpc>
              <a:tabLst>
                <a:tab pos="1829130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(768,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1024,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</a:p>
          <a:p>
            <a:pPr marL="0" indent="228600">
              <a:lnSpc>
                <a:spcPts val="1820"/>
              </a:lnSpc>
              <a:tabLst>
                <a:tab pos="1828008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(1200,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675,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</a:p>
          <a:p>
            <a:pPr marL="0" indent="228600">
              <a:lnSpc>
                <a:spcPts val="1820"/>
              </a:lnSpc>
              <a:tabLst>
                <a:tab pos="1879826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(2448,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3264,</a:t>
            </a:r>
            <a:r>
              <a:rPr lang="en-US" altLang="zh-CN" sz="1450" spc="3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</a:p>
          <a:p>
            <a:pPr marL="0" indent="228600">
              <a:lnSpc>
                <a:spcPts val="1820"/>
              </a:lnSpc>
              <a:tabLst>
                <a:tab pos="1828008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(900,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1200,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5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5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...</a:t>
            </a:r>
          </a:p>
          <a:p>
            <a:pPr marL="0" indent="228600">
              <a:lnSpc>
                <a:spcPts val="1820"/>
              </a:lnSpc>
              <a:tabLst>
                <a:tab pos="1828008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(1024,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650,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marL="0" indent="228600">
              <a:lnSpc>
                <a:spcPts val="1820"/>
              </a:lnSpc>
              <a:tabLst>
                <a:tab pos="1775453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(640,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360,</a:t>
            </a:r>
            <a:r>
              <a:rPr lang="en-US" altLang="zh-CN" sz="1450" spc="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marL="0" indent="228600">
              <a:lnSpc>
                <a:spcPts val="1820"/>
              </a:lnSpc>
              <a:tabLst>
                <a:tab pos="1775453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(371,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788,</a:t>
            </a:r>
            <a:r>
              <a:rPr lang="en-US" altLang="zh-CN" sz="1450" spc="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marL="0" indent="228600">
              <a:lnSpc>
                <a:spcPts val="1820"/>
              </a:lnSpc>
              <a:tabLst>
                <a:tab pos="1775453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(200,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250,</a:t>
            </a:r>
            <a:r>
              <a:rPr lang="en-US" altLang="zh-CN" sz="1450" spc="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  <a:p>
            <a:pPr marL="0" indent="228600">
              <a:lnSpc>
                <a:spcPts val="1820"/>
              </a:lnSpc>
              <a:tabLst>
                <a:tab pos="1775453" algn="l"/>
              </a:tabLst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(378,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420,</a:t>
            </a:r>
            <a:r>
              <a:rPr lang="en-US" altLang="zh-CN" sz="1450" spc="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3)	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97728" y="3196082"/>
            <a:ext cx="1242768" cy="451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9583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Imag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es</a:t>
            </a:r>
            <a:r>
              <a:rPr lang="en-US" altLang="zh-CN" sz="1350" spc="-4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ataset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14704" y="6877557"/>
            <a:ext cx="5823220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</a:t>
            </a:r>
            <a:r>
              <a:rPr lang="en-US" altLang="zh-CN" sz="1450" spc="5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4704" y="7105014"/>
            <a:ext cx="1608850" cy="1440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ts val="9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Shuffling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70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</a:p>
          <a:p>
            <a:pPr>
              <a:lnSpc>
                <a:spcPts val="9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3350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Training</a:t>
            </a:r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418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Validation</a:t>
            </a:r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420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Testing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04536" y="7210552"/>
            <a:ext cx="1435129" cy="1370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9583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Partition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350" spc="-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dataset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20" b="1" dirty="0">
                <a:solidFill>
                  <a:srgbClr val="000000"/>
                </a:solidFill>
                <a:latin typeface="Calibri"/>
                <a:ea typeface="Calibri"/>
              </a:rPr>
              <a:t>Represent</a:t>
            </a:r>
            <a:r>
              <a:rPr lang="en-US" altLang="zh-CN" sz="1350" spc="-1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25" b="1" dirty="0">
                <a:solidFill>
                  <a:srgbClr val="000000"/>
                </a:solidFill>
                <a:latin typeface="Calibri"/>
                <a:ea typeface="Calibri"/>
              </a:rPr>
              <a:t>number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35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15" b="1" dirty="0">
                <a:solidFill>
                  <a:srgbClr val="000000"/>
                </a:solidFill>
                <a:latin typeface="Calibri"/>
                <a:ea typeface="Calibri"/>
              </a:rPr>
              <a:t>training,</a:t>
            </a:r>
            <a:r>
              <a:rPr lang="en-US" altLang="zh-CN" sz="1350" spc="-14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15" b="1" dirty="0">
                <a:solidFill>
                  <a:srgbClr val="000000"/>
                </a:solidFill>
                <a:latin typeface="Calibri"/>
                <a:ea typeface="Calibri"/>
              </a:rPr>
              <a:t>validation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testing</a:t>
            </a:r>
            <a:r>
              <a:rPr lang="en-US" altLang="zh-CN" sz="1350" spc="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shuffl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4704" y="8773794"/>
            <a:ext cx="5822258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----------------------------------------------------------------------------------------------------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4704" y="9001251"/>
            <a:ext cx="3303544" cy="604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ts val="9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Convert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256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256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64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spc="-3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64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807584" y="9122791"/>
            <a:ext cx="1413750" cy="768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Agumentation</a:t>
            </a:r>
          </a:p>
          <a:p>
            <a:pPr>
              <a:lnSpc>
                <a:spcPts val="880"/>
              </a:lnSpc>
            </a:pPr>
            <a:endParaRPr lang="en-US" dirty="0" smtClean="0"/>
          </a:p>
          <a:p>
            <a:pPr hangingPunct="0" marL="0">
              <a:lnSpc>
                <a:spcPct val="109583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Resize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350" spc="-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Rescale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spc="5" b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1"> 
				</p:cNvPr>
          <p:cNvSpPr/>
          <p:nvPr/>
        </p:nvSpPr>
        <p:spPr>
          <a:xfrm>
            <a:off x="4464050" y="1644650"/>
            <a:ext cx="2152650" cy="590550"/>
          </a:xfrm>
          <a:custGeom>
            <a:avLst/>
            <a:gdLst>
              <a:gd name="connsiteX0" fmla="*/ 10414 w 2152650"/>
              <a:gd name="connsiteY0" fmla="*/ 114553 h 590550"/>
              <a:gd name="connsiteX1" fmla="*/ 106934 w 2152650"/>
              <a:gd name="connsiteY1" fmla="*/ 18033 h 590550"/>
              <a:gd name="connsiteX2" fmla="*/ 2061209 w 2152650"/>
              <a:gd name="connsiteY2" fmla="*/ 18033 h 590550"/>
              <a:gd name="connsiteX3" fmla="*/ 2157730 w 2152650"/>
              <a:gd name="connsiteY3" fmla="*/ 114553 h 590550"/>
              <a:gd name="connsiteX4" fmla="*/ 2157730 w 2152650"/>
              <a:gd name="connsiteY4" fmla="*/ 500633 h 590550"/>
              <a:gd name="connsiteX5" fmla="*/ 2061209 w 2152650"/>
              <a:gd name="connsiteY5" fmla="*/ 597153 h 590550"/>
              <a:gd name="connsiteX6" fmla="*/ 106934 w 2152650"/>
              <a:gd name="connsiteY6" fmla="*/ 597153 h 590550"/>
              <a:gd name="connsiteX7" fmla="*/ 10414 w 2152650"/>
              <a:gd name="connsiteY7" fmla="*/ 500633 h 590550"/>
              <a:gd name="connsiteX8" fmla="*/ 10414 w 2152650"/>
              <a:gd name="connsiteY8" fmla="*/ 11455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590550">
                <a:moveTo>
                  <a:pt x="10414" y="114553"/>
                </a:moveTo>
                <a:cubicBezTo>
                  <a:pt x="10414" y="61214"/>
                  <a:pt x="53594" y="18033"/>
                  <a:pt x="106934" y="18033"/>
                </a:cubicBezTo>
                <a:lnTo>
                  <a:pt x="2061209" y="18033"/>
                </a:lnTo>
                <a:cubicBezTo>
                  <a:pt x="2114550" y="18033"/>
                  <a:pt x="2157730" y="61214"/>
                  <a:pt x="2157730" y="114553"/>
                </a:cubicBezTo>
                <a:lnTo>
                  <a:pt x="2157730" y="500633"/>
                </a:lnTo>
                <a:cubicBezTo>
                  <a:pt x="2157730" y="553974"/>
                  <a:pt x="2114550" y="597153"/>
                  <a:pt x="2061209" y="597153"/>
                </a:cubicBezTo>
                <a:lnTo>
                  <a:pt x="106934" y="597153"/>
                </a:lnTo>
                <a:cubicBezTo>
                  <a:pt x="53594" y="597153"/>
                  <a:pt x="10414" y="553974"/>
                  <a:pt x="10414" y="500633"/>
                </a:cubicBezTo>
                <a:lnTo>
                  <a:pt x="10414" y="11455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4895850" y="1758950"/>
            <a:ext cx="1631950" cy="349250"/>
          </a:xfrm>
          <a:custGeom>
            <a:avLst/>
            <a:gdLst>
              <a:gd name="connsiteX0" fmla="*/ 9905 w 1631950"/>
              <a:gd name="connsiteY0" fmla="*/ 360933 h 349250"/>
              <a:gd name="connsiteX1" fmla="*/ 1640585 w 1631950"/>
              <a:gd name="connsiteY1" fmla="*/ 360933 h 349250"/>
              <a:gd name="connsiteX2" fmla="*/ 1640585 w 1631950"/>
              <a:gd name="connsiteY2" fmla="*/ 18033 h 349250"/>
              <a:gd name="connsiteX3" fmla="*/ 9905 w 1631950"/>
              <a:gd name="connsiteY3" fmla="*/ 18033 h 349250"/>
              <a:gd name="connsiteX4" fmla="*/ 9905 w 1631950"/>
              <a:gd name="connsiteY4" fmla="*/ 360933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60933"/>
                </a:moveTo>
                <a:lnTo>
                  <a:pt x="1640585" y="360933"/>
                </a:lnTo>
                <a:lnTo>
                  <a:pt x="1640585" y="18033"/>
                </a:lnTo>
                <a:lnTo>
                  <a:pt x="9905" y="18033"/>
                </a:lnTo>
                <a:lnTo>
                  <a:pt x="9905" y="3609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4895850" y="1758950"/>
            <a:ext cx="1631950" cy="349250"/>
          </a:xfrm>
          <a:custGeom>
            <a:avLst/>
            <a:gdLst>
              <a:gd name="connsiteX0" fmla="*/ 9905 w 1631950"/>
              <a:gd name="connsiteY0" fmla="*/ 360933 h 349250"/>
              <a:gd name="connsiteX1" fmla="*/ 1640585 w 1631950"/>
              <a:gd name="connsiteY1" fmla="*/ 360933 h 349250"/>
              <a:gd name="connsiteX2" fmla="*/ 1640585 w 1631950"/>
              <a:gd name="connsiteY2" fmla="*/ 18033 h 349250"/>
              <a:gd name="connsiteX3" fmla="*/ 9905 w 1631950"/>
              <a:gd name="connsiteY3" fmla="*/ 18033 h 349250"/>
              <a:gd name="connsiteX4" fmla="*/ 9905 w 1631950"/>
              <a:gd name="connsiteY4" fmla="*/ 360933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60933"/>
                </a:moveTo>
                <a:lnTo>
                  <a:pt x="1640585" y="360933"/>
                </a:lnTo>
                <a:lnTo>
                  <a:pt x="1640585" y="18033"/>
                </a:lnTo>
                <a:lnTo>
                  <a:pt x="9905" y="18033"/>
                </a:lnTo>
                <a:lnTo>
                  <a:pt x="9905" y="36093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4464050" y="2711450"/>
            <a:ext cx="2152650" cy="590550"/>
          </a:xfrm>
          <a:custGeom>
            <a:avLst/>
            <a:gdLst>
              <a:gd name="connsiteX0" fmla="*/ 10414 w 2152650"/>
              <a:gd name="connsiteY0" fmla="*/ 108457 h 590550"/>
              <a:gd name="connsiteX1" fmla="*/ 106934 w 2152650"/>
              <a:gd name="connsiteY1" fmla="*/ 11938 h 590550"/>
              <a:gd name="connsiteX2" fmla="*/ 2061209 w 2152650"/>
              <a:gd name="connsiteY2" fmla="*/ 11938 h 590550"/>
              <a:gd name="connsiteX3" fmla="*/ 2157730 w 2152650"/>
              <a:gd name="connsiteY3" fmla="*/ 108457 h 590550"/>
              <a:gd name="connsiteX4" fmla="*/ 2157730 w 2152650"/>
              <a:gd name="connsiteY4" fmla="*/ 494538 h 590550"/>
              <a:gd name="connsiteX5" fmla="*/ 2061209 w 2152650"/>
              <a:gd name="connsiteY5" fmla="*/ 591057 h 590550"/>
              <a:gd name="connsiteX6" fmla="*/ 106934 w 2152650"/>
              <a:gd name="connsiteY6" fmla="*/ 591057 h 590550"/>
              <a:gd name="connsiteX7" fmla="*/ 10414 w 2152650"/>
              <a:gd name="connsiteY7" fmla="*/ 494538 h 590550"/>
              <a:gd name="connsiteX8" fmla="*/ 10414 w 2152650"/>
              <a:gd name="connsiteY8" fmla="*/ 108457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590550">
                <a:moveTo>
                  <a:pt x="10414" y="108457"/>
                </a:moveTo>
                <a:cubicBezTo>
                  <a:pt x="10414" y="55117"/>
                  <a:pt x="53594" y="11938"/>
                  <a:pt x="106934" y="11938"/>
                </a:cubicBezTo>
                <a:lnTo>
                  <a:pt x="2061209" y="11938"/>
                </a:lnTo>
                <a:cubicBezTo>
                  <a:pt x="2114550" y="11938"/>
                  <a:pt x="2157730" y="55117"/>
                  <a:pt x="2157730" y="108457"/>
                </a:cubicBezTo>
                <a:lnTo>
                  <a:pt x="2157730" y="494538"/>
                </a:lnTo>
                <a:cubicBezTo>
                  <a:pt x="2157730" y="547877"/>
                  <a:pt x="2114550" y="591057"/>
                  <a:pt x="2061209" y="591057"/>
                </a:cubicBezTo>
                <a:lnTo>
                  <a:pt x="106934" y="591057"/>
                </a:lnTo>
                <a:cubicBezTo>
                  <a:pt x="53594" y="591057"/>
                  <a:pt x="10414" y="547877"/>
                  <a:pt x="10414" y="494538"/>
                </a:cubicBezTo>
                <a:lnTo>
                  <a:pt x="10414" y="10845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4895850" y="2825750"/>
            <a:ext cx="1631950" cy="349250"/>
          </a:xfrm>
          <a:custGeom>
            <a:avLst/>
            <a:gdLst>
              <a:gd name="connsiteX0" fmla="*/ 9905 w 1631950"/>
              <a:gd name="connsiteY0" fmla="*/ 354838 h 349250"/>
              <a:gd name="connsiteX1" fmla="*/ 1640585 w 1631950"/>
              <a:gd name="connsiteY1" fmla="*/ 354838 h 349250"/>
              <a:gd name="connsiteX2" fmla="*/ 1640585 w 1631950"/>
              <a:gd name="connsiteY2" fmla="*/ 11938 h 349250"/>
              <a:gd name="connsiteX3" fmla="*/ 9905 w 1631950"/>
              <a:gd name="connsiteY3" fmla="*/ 11938 h 349250"/>
              <a:gd name="connsiteX4" fmla="*/ 9905 w 1631950"/>
              <a:gd name="connsiteY4" fmla="*/ 354838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54838"/>
                </a:moveTo>
                <a:lnTo>
                  <a:pt x="1640585" y="354838"/>
                </a:lnTo>
                <a:lnTo>
                  <a:pt x="1640585" y="11938"/>
                </a:lnTo>
                <a:lnTo>
                  <a:pt x="9905" y="11938"/>
                </a:lnTo>
                <a:lnTo>
                  <a:pt x="9905" y="35483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4895850" y="2825750"/>
            <a:ext cx="1631950" cy="349250"/>
          </a:xfrm>
          <a:custGeom>
            <a:avLst/>
            <a:gdLst>
              <a:gd name="connsiteX0" fmla="*/ 9905 w 1631950"/>
              <a:gd name="connsiteY0" fmla="*/ 354838 h 349250"/>
              <a:gd name="connsiteX1" fmla="*/ 1640585 w 1631950"/>
              <a:gd name="connsiteY1" fmla="*/ 354838 h 349250"/>
              <a:gd name="connsiteX2" fmla="*/ 1640585 w 1631950"/>
              <a:gd name="connsiteY2" fmla="*/ 11938 h 349250"/>
              <a:gd name="connsiteX3" fmla="*/ 9905 w 1631950"/>
              <a:gd name="connsiteY3" fmla="*/ 11938 h 349250"/>
              <a:gd name="connsiteX4" fmla="*/ 9905 w 1631950"/>
              <a:gd name="connsiteY4" fmla="*/ 354838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54838"/>
                </a:moveTo>
                <a:lnTo>
                  <a:pt x="1640585" y="354838"/>
                </a:lnTo>
                <a:lnTo>
                  <a:pt x="1640585" y="11938"/>
                </a:lnTo>
                <a:lnTo>
                  <a:pt x="9905" y="11938"/>
                </a:lnTo>
                <a:lnTo>
                  <a:pt x="9905" y="3548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914704" y="1169606"/>
            <a:ext cx="5708920" cy="680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rescale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(1.0/255)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</a:t>
            </a:r>
            <a:r>
              <a:rPr lang="en-US" altLang="zh-CN" sz="1450" spc="-30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14704" y="2004758"/>
            <a:ext cx="3538057" cy="42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Flapping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increase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spc="-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dataset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increase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accuracy.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001133" y="1850389"/>
            <a:ext cx="1234826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Flipping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Images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14704" y="2443606"/>
            <a:ext cx="5708921" cy="474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</a:t>
            </a:r>
            <a:r>
              <a:rPr lang="en-US" altLang="zh-CN" sz="1450" spc="5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</a:t>
            </a:r>
          </a:p>
          <a:p>
            <a:pPr marL="0">
              <a:lnSpc>
                <a:spcPct val="97916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14704" y="3054730"/>
            <a:ext cx="4048897" cy="88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First: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Initializing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BATCH_SIZE=32</a:t>
            </a:r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share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that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represent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dimension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images.</a:t>
            </a:r>
          </a:p>
          <a:p>
            <a:pPr hangingPunct="0" marL="0">
              <a:lnSpc>
                <a:spcPct val="95416"/>
              </a:lnSpc>
              <a:spcBef>
                <a:spcPts val="12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consists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hidden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layers</a:t>
            </a:r>
            <a:r>
              <a:rPr lang="en-US" altLang="zh-CN" sz="1450" spc="-5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are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br/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maked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layers.Dense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which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from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001133" y="2918269"/>
            <a:ext cx="1208166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3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Building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14704" y="3952747"/>
            <a:ext cx="5747628" cy="5755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9583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tensorflow.keras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library,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Conv2D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make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Convolutional</a:t>
            </a:r>
            <a:r>
              <a:rPr lang="en-US" altLang="zh-CN" sz="1450" spc="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processing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making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10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filters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size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with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tivation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function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“relu”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spc="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ignore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negative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values,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flatten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Neural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etwork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used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algorithms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MaxPooling2D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Dense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Flatten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sed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hyperparameters:</a:t>
            </a:r>
          </a:p>
          <a:p>
            <a:pPr marL="0" indent="164591">
              <a:lnSpc>
                <a:spcPct val="9416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First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Conv2D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10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(3,3)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ctivation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fun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'relu'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nput</a:t>
            </a:r>
            <a:r>
              <a:rPr lang="en-US" altLang="zh-CN" sz="1450" spc="4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Shape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</a:t>
            </a:r>
          </a:p>
          <a:p>
            <a:pPr marL="0" indent="207263">
              <a:lnSpc>
                <a:spcPct val="9416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econd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Conv2D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(3,3)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ctivation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fun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ction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lang="en-US" altLang="zh-CN" sz="1450" spc="3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'relu'</a:t>
            </a:r>
          </a:p>
          <a:p>
            <a:pPr marL="0" indent="457149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nput</a:t>
            </a:r>
            <a:r>
              <a:rPr lang="en-US" altLang="zh-CN" sz="1450" spc="4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Shape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</a:t>
            </a:r>
          </a:p>
          <a:p>
            <a:pPr marL="0" indent="164591">
              <a:lnSpc>
                <a:spcPct val="9416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First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MaxPooling2D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10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(2,2)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4"> 
				</p:cNvPr>
          <p:cNvSpPr/>
          <p:nvPr/>
        </p:nvSpPr>
        <p:spPr>
          <a:xfrm>
            <a:off x="4464050" y="8451850"/>
            <a:ext cx="2152650" cy="590550"/>
          </a:xfrm>
          <a:custGeom>
            <a:avLst/>
            <a:gdLst>
              <a:gd name="connsiteX0" fmla="*/ 10414 w 2152650"/>
              <a:gd name="connsiteY0" fmla="*/ 108966 h 590550"/>
              <a:gd name="connsiteX1" fmla="*/ 106934 w 2152650"/>
              <a:gd name="connsiteY1" fmla="*/ 12445 h 590550"/>
              <a:gd name="connsiteX2" fmla="*/ 2061209 w 2152650"/>
              <a:gd name="connsiteY2" fmla="*/ 12445 h 590550"/>
              <a:gd name="connsiteX3" fmla="*/ 2157730 w 2152650"/>
              <a:gd name="connsiteY3" fmla="*/ 108966 h 590550"/>
              <a:gd name="connsiteX4" fmla="*/ 2157730 w 2152650"/>
              <a:gd name="connsiteY4" fmla="*/ 495045 h 590550"/>
              <a:gd name="connsiteX5" fmla="*/ 2061209 w 2152650"/>
              <a:gd name="connsiteY5" fmla="*/ 591566 h 590550"/>
              <a:gd name="connsiteX6" fmla="*/ 106934 w 2152650"/>
              <a:gd name="connsiteY6" fmla="*/ 591566 h 590550"/>
              <a:gd name="connsiteX7" fmla="*/ 10414 w 2152650"/>
              <a:gd name="connsiteY7" fmla="*/ 495045 h 590550"/>
              <a:gd name="connsiteX8" fmla="*/ 10414 w 2152650"/>
              <a:gd name="connsiteY8" fmla="*/ 108966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590550">
                <a:moveTo>
                  <a:pt x="10414" y="108966"/>
                </a:moveTo>
                <a:cubicBezTo>
                  <a:pt x="10414" y="55626"/>
                  <a:pt x="53594" y="12445"/>
                  <a:pt x="106934" y="12445"/>
                </a:cubicBezTo>
                <a:lnTo>
                  <a:pt x="2061209" y="12445"/>
                </a:lnTo>
                <a:cubicBezTo>
                  <a:pt x="2114550" y="12445"/>
                  <a:pt x="2157730" y="55626"/>
                  <a:pt x="2157730" y="108966"/>
                </a:cubicBezTo>
                <a:lnTo>
                  <a:pt x="2157730" y="495045"/>
                </a:lnTo>
                <a:cubicBezTo>
                  <a:pt x="2157730" y="548385"/>
                  <a:pt x="2114550" y="591566"/>
                  <a:pt x="2061209" y="591566"/>
                </a:cubicBezTo>
                <a:lnTo>
                  <a:pt x="106934" y="591566"/>
                </a:lnTo>
                <a:cubicBezTo>
                  <a:pt x="53594" y="591566"/>
                  <a:pt x="10414" y="548385"/>
                  <a:pt x="10414" y="495045"/>
                </a:cubicBezTo>
                <a:lnTo>
                  <a:pt x="10414" y="10896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4895850" y="8566150"/>
            <a:ext cx="1631950" cy="349250"/>
          </a:xfrm>
          <a:custGeom>
            <a:avLst/>
            <a:gdLst>
              <a:gd name="connsiteX0" fmla="*/ 9905 w 1631950"/>
              <a:gd name="connsiteY0" fmla="*/ 355345 h 349250"/>
              <a:gd name="connsiteX1" fmla="*/ 1640585 w 1631950"/>
              <a:gd name="connsiteY1" fmla="*/ 355345 h 349250"/>
              <a:gd name="connsiteX2" fmla="*/ 1640585 w 1631950"/>
              <a:gd name="connsiteY2" fmla="*/ 12445 h 349250"/>
              <a:gd name="connsiteX3" fmla="*/ 9905 w 1631950"/>
              <a:gd name="connsiteY3" fmla="*/ 12445 h 349250"/>
              <a:gd name="connsiteX4" fmla="*/ 9905 w 1631950"/>
              <a:gd name="connsiteY4" fmla="*/ 355345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55345"/>
                </a:moveTo>
                <a:lnTo>
                  <a:pt x="1640585" y="355345"/>
                </a:lnTo>
                <a:lnTo>
                  <a:pt x="1640585" y="12445"/>
                </a:lnTo>
                <a:lnTo>
                  <a:pt x="9905" y="12445"/>
                </a:lnTo>
                <a:lnTo>
                  <a:pt x="9905" y="3553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4895850" y="8566150"/>
            <a:ext cx="1631950" cy="349250"/>
          </a:xfrm>
          <a:custGeom>
            <a:avLst/>
            <a:gdLst>
              <a:gd name="connsiteX0" fmla="*/ 9905 w 1631950"/>
              <a:gd name="connsiteY0" fmla="*/ 355345 h 349250"/>
              <a:gd name="connsiteX1" fmla="*/ 1640585 w 1631950"/>
              <a:gd name="connsiteY1" fmla="*/ 355345 h 349250"/>
              <a:gd name="connsiteX2" fmla="*/ 1640585 w 1631950"/>
              <a:gd name="connsiteY2" fmla="*/ 12445 h 349250"/>
              <a:gd name="connsiteX3" fmla="*/ 9905 w 1631950"/>
              <a:gd name="connsiteY3" fmla="*/ 12445 h 349250"/>
              <a:gd name="connsiteX4" fmla="*/ 9905 w 1631950"/>
              <a:gd name="connsiteY4" fmla="*/ 355345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55345"/>
                </a:moveTo>
                <a:lnTo>
                  <a:pt x="1640585" y="355345"/>
                </a:lnTo>
                <a:lnTo>
                  <a:pt x="1640585" y="12445"/>
                </a:lnTo>
                <a:lnTo>
                  <a:pt x="9905" y="12445"/>
                </a:lnTo>
                <a:lnTo>
                  <a:pt x="9905" y="35534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4464050" y="9518650"/>
            <a:ext cx="2152650" cy="577850"/>
          </a:xfrm>
          <a:custGeom>
            <a:avLst/>
            <a:gdLst>
              <a:gd name="connsiteX0" fmla="*/ 10414 w 2152650"/>
              <a:gd name="connsiteY0" fmla="*/ 102869 h 577850"/>
              <a:gd name="connsiteX1" fmla="*/ 106934 w 2152650"/>
              <a:gd name="connsiteY1" fmla="*/ 6350 h 577850"/>
              <a:gd name="connsiteX2" fmla="*/ 2061209 w 2152650"/>
              <a:gd name="connsiteY2" fmla="*/ 6350 h 577850"/>
              <a:gd name="connsiteX3" fmla="*/ 2157730 w 2152650"/>
              <a:gd name="connsiteY3" fmla="*/ 102869 h 577850"/>
              <a:gd name="connsiteX4" fmla="*/ 2157730 w 2152650"/>
              <a:gd name="connsiteY4" fmla="*/ 488950 h 577850"/>
              <a:gd name="connsiteX5" fmla="*/ 2061209 w 2152650"/>
              <a:gd name="connsiteY5" fmla="*/ 585469 h 577850"/>
              <a:gd name="connsiteX6" fmla="*/ 106934 w 2152650"/>
              <a:gd name="connsiteY6" fmla="*/ 585469 h 577850"/>
              <a:gd name="connsiteX7" fmla="*/ 10414 w 2152650"/>
              <a:gd name="connsiteY7" fmla="*/ 488950 h 577850"/>
              <a:gd name="connsiteX8" fmla="*/ 10414 w 2152650"/>
              <a:gd name="connsiteY8" fmla="*/ 102869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577850">
                <a:moveTo>
                  <a:pt x="10414" y="102869"/>
                </a:moveTo>
                <a:cubicBezTo>
                  <a:pt x="10414" y="49568"/>
                  <a:pt x="53594" y="6350"/>
                  <a:pt x="106934" y="6350"/>
                </a:cubicBezTo>
                <a:lnTo>
                  <a:pt x="2061209" y="6350"/>
                </a:lnTo>
                <a:cubicBezTo>
                  <a:pt x="2114550" y="6350"/>
                  <a:pt x="2157730" y="49568"/>
                  <a:pt x="2157730" y="102869"/>
                </a:cubicBezTo>
                <a:lnTo>
                  <a:pt x="2157730" y="488950"/>
                </a:lnTo>
                <a:cubicBezTo>
                  <a:pt x="2157730" y="542252"/>
                  <a:pt x="2114550" y="585469"/>
                  <a:pt x="2061209" y="585469"/>
                </a:cubicBezTo>
                <a:lnTo>
                  <a:pt x="106934" y="585469"/>
                </a:lnTo>
                <a:cubicBezTo>
                  <a:pt x="53594" y="585469"/>
                  <a:pt x="10414" y="542252"/>
                  <a:pt x="10414" y="488950"/>
                </a:cubicBezTo>
                <a:lnTo>
                  <a:pt x="10414" y="10286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4895850" y="9632950"/>
            <a:ext cx="1631950" cy="349250"/>
          </a:xfrm>
          <a:custGeom>
            <a:avLst/>
            <a:gdLst>
              <a:gd name="connsiteX0" fmla="*/ 9905 w 1631950"/>
              <a:gd name="connsiteY0" fmla="*/ 349250 h 349250"/>
              <a:gd name="connsiteX1" fmla="*/ 1640585 w 1631950"/>
              <a:gd name="connsiteY1" fmla="*/ 349250 h 349250"/>
              <a:gd name="connsiteX2" fmla="*/ 1640585 w 1631950"/>
              <a:gd name="connsiteY2" fmla="*/ 6350 h 349250"/>
              <a:gd name="connsiteX3" fmla="*/ 9905 w 1631950"/>
              <a:gd name="connsiteY3" fmla="*/ 6350 h 349250"/>
              <a:gd name="connsiteX4" fmla="*/ 9905 w 1631950"/>
              <a:gd name="connsiteY4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49250"/>
                </a:moveTo>
                <a:lnTo>
                  <a:pt x="1640585" y="349250"/>
                </a:lnTo>
                <a:lnTo>
                  <a:pt x="1640585" y="6350"/>
                </a:lnTo>
                <a:lnTo>
                  <a:pt x="9905" y="6350"/>
                </a:lnTo>
                <a:lnTo>
                  <a:pt x="9905" y="3492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4895850" y="9632950"/>
            <a:ext cx="1631950" cy="349250"/>
          </a:xfrm>
          <a:custGeom>
            <a:avLst/>
            <a:gdLst>
              <a:gd name="connsiteX0" fmla="*/ 9905 w 1631950"/>
              <a:gd name="connsiteY0" fmla="*/ 349250 h 349250"/>
              <a:gd name="connsiteX1" fmla="*/ 1640585 w 1631950"/>
              <a:gd name="connsiteY1" fmla="*/ 349250 h 349250"/>
              <a:gd name="connsiteX2" fmla="*/ 1640585 w 1631950"/>
              <a:gd name="connsiteY2" fmla="*/ 6350 h 349250"/>
              <a:gd name="connsiteX3" fmla="*/ 9905 w 1631950"/>
              <a:gd name="connsiteY3" fmla="*/ 6350 h 349250"/>
              <a:gd name="connsiteX4" fmla="*/ 9905 w 1631950"/>
              <a:gd name="connsiteY4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950" h="349250">
                <a:moveTo>
                  <a:pt x="9905" y="349250"/>
                </a:moveTo>
                <a:lnTo>
                  <a:pt x="1640585" y="349250"/>
                </a:lnTo>
                <a:lnTo>
                  <a:pt x="1640585" y="6350"/>
                </a:lnTo>
                <a:lnTo>
                  <a:pt x="9905" y="6350"/>
                </a:lnTo>
                <a:lnTo>
                  <a:pt x="9905" y="34925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914704" y="915035"/>
            <a:ext cx="5067515" cy="2455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4591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Second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MaxPooling2D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0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0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(2,2)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</a:t>
            </a:r>
          </a:p>
          <a:p>
            <a:pPr marL="0" indent="123444">
              <a:lnSpc>
                <a:spcPct val="9416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Three</a:t>
            </a:r>
            <a:r>
              <a:rPr lang="en-US" altLang="zh-CN" sz="1450" spc="-1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Dense</a:t>
            </a:r>
          </a:p>
          <a:p>
            <a:pPr marL="0" indent="228600">
              <a:lnSpc>
                <a:spcPts val="1895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5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ourier New"/>
                <a:ea typeface="Courier New"/>
              </a:rPr>
              <a:t>128</a:t>
            </a:r>
          </a:p>
          <a:p>
            <a:pPr marL="0" indent="228600">
              <a:lnSpc>
                <a:spcPts val="1820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</a:t>
            </a:r>
            <a:r>
              <a:rPr lang="en-US" altLang="zh-CN" sz="1450" spc="15" dirty="0">
                <a:solidFill>
                  <a:srgbClr val="000000"/>
                </a:solidFill>
                <a:latin typeface="Symbol"/>
                <a:cs typeface="Symbol"/>
              </a:rPr>
              <a:t>  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activation='relu'</a:t>
            </a:r>
          </a:p>
          <a:p>
            <a:pPr marL="0">
              <a:lnSpc>
                <a:spcPct val="100000"/>
              </a:lnSpc>
              <a:spcBef>
                <a:spcPts val="179"/>
              </a:spcBef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</a:t>
            </a:r>
          </a:p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Summary:</a:t>
            </a:r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marL="0" indent="102108">
              <a:lnSpc>
                <a:spcPct val="100000"/>
              </a:lnSpc>
            </a:pP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____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_____________________________________________________________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90904" y="3371589"/>
            <a:ext cx="4774856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549" algn="l"/>
                <a:tab pos="4114749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Layer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(type)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Output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Shape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Param</a:t>
            </a:r>
            <a:r>
              <a:rPr lang="en-US" altLang="zh-CN" sz="1000" spc="-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#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14704" y="3527037"/>
            <a:ext cx="50797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====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=============================================================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90904" y="3682485"/>
            <a:ext cx="43177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sequential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(Sequential)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64,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64,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3)	</a:t>
            </a:r>
            <a:r>
              <a:rPr lang="en-US" altLang="zh-CN" sz="1000" spc="-45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90904" y="3991857"/>
            <a:ext cx="43177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sequential_1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(Sequential)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64,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64,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3)	</a:t>
            </a:r>
            <a:r>
              <a:rPr lang="en-US" altLang="zh-CN" sz="1000" spc="-45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90904" y="4301229"/>
            <a:ext cx="44701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conv2d_10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(Conv2D)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62,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62,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10)	</a:t>
            </a:r>
            <a:r>
              <a:rPr lang="en-US" altLang="zh-CN" sz="1000" spc="-15" dirty="0">
                <a:solidFill>
                  <a:srgbClr val="000000"/>
                </a:solidFill>
                <a:latin typeface="Courier New"/>
                <a:ea typeface="Courier New"/>
              </a:rPr>
              <a:t>280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90904" y="4612125"/>
            <a:ext cx="43177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max_pooling2d_10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(MaxPoolin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27,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27,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10)	</a:t>
            </a:r>
            <a:r>
              <a:rPr lang="en-US" altLang="zh-CN" sz="1000" spc="-45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90904" y="4766049"/>
            <a:ext cx="1384007" cy="463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g2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D)</a:t>
            </a:r>
          </a:p>
          <a:p>
            <a:pPr>
              <a:lnSpc>
                <a:spcPts val="12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conv2d_11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(Conv2D)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124504" y="5076945"/>
            <a:ext cx="13840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25,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25,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20)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106289" y="5076945"/>
            <a:ext cx="3172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18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90904" y="5386317"/>
            <a:ext cx="43177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max_pooling2d_11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(MaxPoolin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3,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20)	</a:t>
            </a:r>
            <a:r>
              <a:rPr lang="en-US" altLang="zh-CN" sz="1000" spc="-45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90904" y="5542019"/>
            <a:ext cx="1460207" cy="461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g2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D)</a:t>
            </a:r>
          </a:p>
          <a:p>
            <a:pPr>
              <a:lnSpc>
                <a:spcPts val="12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flatten_5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(Flatten)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124504" y="5851391"/>
            <a:ext cx="8506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180)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105705" y="5851391"/>
            <a:ext cx="886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15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90904" y="6160763"/>
            <a:ext cx="46225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dense_20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(Dense)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128)	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23168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90904" y="6471659"/>
            <a:ext cx="46225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dense_21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(Dense)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128)	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16512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990904" y="6781031"/>
            <a:ext cx="46225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dense_22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(Dense)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128)	</a:t>
            </a:r>
            <a:r>
              <a:rPr lang="en-US" altLang="zh-CN" sz="1000" spc="-10" dirty="0">
                <a:solidFill>
                  <a:srgbClr val="000000"/>
                </a:solidFill>
                <a:latin typeface="Courier New"/>
                <a:ea typeface="Courier New"/>
              </a:rPr>
              <a:t>16512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90904" y="7090402"/>
            <a:ext cx="4470107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133600" algn="l"/>
                <a:tab pos="41148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dense_23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(Dense)	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(None,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4)	</a:t>
            </a:r>
            <a:r>
              <a:rPr lang="en-US" altLang="zh-CN" sz="1000" spc="-15" dirty="0">
                <a:solidFill>
                  <a:srgbClr val="000000"/>
                </a:solidFill>
                <a:latin typeface="Courier New"/>
                <a:ea typeface="Courier New"/>
              </a:rPr>
              <a:t>516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14704" y="7401300"/>
            <a:ext cx="5708920" cy="1258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====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=============================================================</a:t>
            </a:r>
          </a:p>
          <a:p>
            <a:pPr hangingPunct="0" marL="0">
              <a:lnSpc>
                <a:spcPct val="10208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Total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params: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58,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808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Trainable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params: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58,808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Non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trainable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params: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</a:p>
          <a:p>
            <a:pPr marL="0">
              <a:lnSpc>
                <a:spcPct val="100000"/>
              </a:lnSpc>
            </a:pP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____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_____________________________________________________________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</a:t>
            </a:r>
            <a:r>
              <a:rPr lang="en-US" altLang="zh-CN" sz="1450" spc="5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</a:t>
            </a:r>
          </a:p>
          <a:p>
            <a:pPr marL="0">
              <a:lnSpc>
                <a:spcPct val="97916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914704" y="8807386"/>
            <a:ext cx="3471568" cy="42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‘adam’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put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spc="-4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accuracy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metrices.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001133" y="8660193"/>
            <a:ext cx="1214762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Compile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914704" y="9246234"/>
            <a:ext cx="5707958" cy="680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----------------------------------------------------------------------------------------------------</a:t>
            </a:r>
          </a:p>
          <a:p>
            <a:pPr marL="0">
              <a:lnSpc>
                <a:spcPct val="97916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 marL="0" indent="4086428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Fitting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2"/>
          <p:cNvSpPr txBox="1"/>
          <p:nvPr/>
        </p:nvSpPr>
        <p:spPr>
          <a:xfrm>
            <a:off x="914704" y="933323"/>
            <a:ext cx="5728385" cy="8735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Train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with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epoch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30</a:t>
            </a:r>
          </a:p>
          <a:p>
            <a:pPr>
              <a:lnSpc>
                <a:spcPts val="11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1/30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39s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0.63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19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0.7469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1.0388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0.5670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0.5603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0.7687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0.3445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0.8493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3/30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0.4372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0.8212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0.3614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0.8325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4/30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0.4334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0.8242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0.4223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0.8541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5/30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0.4170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0.8227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0.4083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0.8230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6/30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35s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0.4345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0.8167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0.4168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0.8493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7/30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35s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0.4250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0.8239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0.5464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0.8014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8/30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0.4061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0.8319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0.3238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0.8708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9/30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0.4090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0.8194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0.4530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0.8206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10/30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0.4070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0.8212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0.3774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0.8397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11/30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0.3886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0.3875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0.8325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12/30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35s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0.3961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0.8242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0.4422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0.8086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13/30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0.3915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0.8263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0.3826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ccuracy: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0.8182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14/30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35s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0.3788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0.4288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0.8110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15/30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35s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0.3802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0.3506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0.8278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16/30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0.3828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0.3649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0.8301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17/30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0.3801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0.8349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0.3801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0.8278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18/30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0.3785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0.8376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0.3461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3"> 
				</p:cNvPr>
          <p:cNvSpPr/>
          <p:nvPr/>
        </p:nvSpPr>
        <p:spPr>
          <a:xfrm>
            <a:off x="4210050" y="7461250"/>
            <a:ext cx="2533650" cy="781050"/>
          </a:xfrm>
          <a:custGeom>
            <a:avLst/>
            <a:gdLst>
              <a:gd name="connsiteX0" fmla="*/ 11429 w 2533650"/>
              <a:gd name="connsiteY0" fmla="*/ 135635 h 781050"/>
              <a:gd name="connsiteX1" fmla="*/ 140715 w 2533650"/>
              <a:gd name="connsiteY1" fmla="*/ 6350 h 781050"/>
              <a:gd name="connsiteX2" fmla="*/ 2411983 w 2533650"/>
              <a:gd name="connsiteY2" fmla="*/ 6350 h 781050"/>
              <a:gd name="connsiteX3" fmla="*/ 2541269 w 2533650"/>
              <a:gd name="connsiteY3" fmla="*/ 135635 h 781050"/>
              <a:gd name="connsiteX4" fmla="*/ 2541269 w 2533650"/>
              <a:gd name="connsiteY4" fmla="*/ 652780 h 781050"/>
              <a:gd name="connsiteX5" fmla="*/ 2411983 w 2533650"/>
              <a:gd name="connsiteY5" fmla="*/ 782066 h 781050"/>
              <a:gd name="connsiteX6" fmla="*/ 140715 w 2533650"/>
              <a:gd name="connsiteY6" fmla="*/ 782066 h 781050"/>
              <a:gd name="connsiteX7" fmla="*/ 11429 w 2533650"/>
              <a:gd name="connsiteY7" fmla="*/ 652780 h 781050"/>
              <a:gd name="connsiteX8" fmla="*/ 11429 w 2533650"/>
              <a:gd name="connsiteY8" fmla="*/ 13563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0" h="781050">
                <a:moveTo>
                  <a:pt x="11429" y="135635"/>
                </a:moveTo>
                <a:cubicBezTo>
                  <a:pt x="11429" y="64261"/>
                  <a:pt x="69341" y="6350"/>
                  <a:pt x="140715" y="6350"/>
                </a:cubicBezTo>
                <a:lnTo>
                  <a:pt x="2411983" y="6350"/>
                </a:lnTo>
                <a:cubicBezTo>
                  <a:pt x="2483357" y="6350"/>
                  <a:pt x="2541269" y="64261"/>
                  <a:pt x="2541269" y="135635"/>
                </a:cubicBezTo>
                <a:lnTo>
                  <a:pt x="2541269" y="652780"/>
                </a:lnTo>
                <a:cubicBezTo>
                  <a:pt x="2541269" y="724154"/>
                  <a:pt x="2483357" y="782066"/>
                  <a:pt x="2411983" y="782066"/>
                </a:cubicBezTo>
                <a:lnTo>
                  <a:pt x="140715" y="782066"/>
                </a:lnTo>
                <a:cubicBezTo>
                  <a:pt x="69341" y="782066"/>
                  <a:pt x="11429" y="724154"/>
                  <a:pt x="11429" y="652780"/>
                </a:cubicBezTo>
                <a:lnTo>
                  <a:pt x="11429" y="13563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4400550" y="7664450"/>
            <a:ext cx="2203450" cy="336550"/>
          </a:xfrm>
          <a:custGeom>
            <a:avLst/>
            <a:gdLst>
              <a:gd name="connsiteX0" fmla="*/ 16002 w 2203450"/>
              <a:gd name="connsiteY0" fmla="*/ 341121 h 336550"/>
              <a:gd name="connsiteX1" fmla="*/ 2210561 w 2203450"/>
              <a:gd name="connsiteY1" fmla="*/ 341121 h 336550"/>
              <a:gd name="connsiteX2" fmla="*/ 2210561 w 2203450"/>
              <a:gd name="connsiteY2" fmla="*/ 7366 h 336550"/>
              <a:gd name="connsiteX3" fmla="*/ 16002 w 2203450"/>
              <a:gd name="connsiteY3" fmla="*/ 7366 h 336550"/>
              <a:gd name="connsiteX4" fmla="*/ 16002 w 2203450"/>
              <a:gd name="connsiteY4" fmla="*/ 341121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50" h="336550">
                <a:moveTo>
                  <a:pt x="16002" y="341121"/>
                </a:moveTo>
                <a:lnTo>
                  <a:pt x="2210561" y="341121"/>
                </a:lnTo>
                <a:lnTo>
                  <a:pt x="2210561" y="7366"/>
                </a:lnTo>
                <a:lnTo>
                  <a:pt x="16002" y="7366"/>
                </a:lnTo>
                <a:lnTo>
                  <a:pt x="16002" y="3411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4400550" y="7664450"/>
            <a:ext cx="2203450" cy="336550"/>
          </a:xfrm>
          <a:custGeom>
            <a:avLst/>
            <a:gdLst>
              <a:gd name="connsiteX0" fmla="*/ 16002 w 2203450"/>
              <a:gd name="connsiteY0" fmla="*/ 341121 h 336550"/>
              <a:gd name="connsiteX1" fmla="*/ 2210561 w 2203450"/>
              <a:gd name="connsiteY1" fmla="*/ 341121 h 336550"/>
              <a:gd name="connsiteX2" fmla="*/ 2210561 w 2203450"/>
              <a:gd name="connsiteY2" fmla="*/ 7366 h 336550"/>
              <a:gd name="connsiteX3" fmla="*/ 16002 w 2203450"/>
              <a:gd name="connsiteY3" fmla="*/ 7366 h 336550"/>
              <a:gd name="connsiteX4" fmla="*/ 16002 w 2203450"/>
              <a:gd name="connsiteY4" fmla="*/ 341121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50" h="336550">
                <a:moveTo>
                  <a:pt x="16002" y="341121"/>
                </a:moveTo>
                <a:lnTo>
                  <a:pt x="2210561" y="341121"/>
                </a:lnTo>
                <a:lnTo>
                  <a:pt x="2210561" y="7366"/>
                </a:lnTo>
                <a:lnTo>
                  <a:pt x="16002" y="7366"/>
                </a:lnTo>
                <a:lnTo>
                  <a:pt x="16002" y="3411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6"/>
          <p:cNvSpPr txBox="1"/>
          <p:nvPr/>
        </p:nvSpPr>
        <p:spPr>
          <a:xfrm>
            <a:off x="914704" y="923410"/>
            <a:ext cx="5750172" cy="67485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19/30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0.3961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0.8364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0.3571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0.8373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20/30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0.3874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0.8319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0.3946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uracy: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0.8373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21/30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0.3788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0.3656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0.8373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22/30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0.3819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0.8352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0.3779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0.8062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23/30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0.3794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0.8278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0.3965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0.8325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24/30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0.3738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0.8409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0.3535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0.8469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25/30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36s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0.3817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0.8388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0.3958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0.8254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26/30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0.3538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0.8424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0.4526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0.8206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27/30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0.3859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0.8343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0.3349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acy:</a:t>
            </a:r>
            <a:r>
              <a:rPr lang="en-US" altLang="zh-CN" sz="1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0.8804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28/30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34s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0.3772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0.8388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0.4249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0.8612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29/30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37s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9ms/step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0.3890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.8322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0.3817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0.8421</a:t>
            </a:r>
          </a:p>
          <a:p>
            <a:pPr marL="0">
              <a:lnSpc>
                <a:spcPct val="10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Epoch</a:t>
            </a:r>
            <a:r>
              <a:rPr lang="en-US" altLang="zh-CN" sz="10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Courier New"/>
                <a:ea typeface="Courier New"/>
              </a:rPr>
              <a:t>30/30</a:t>
            </a:r>
          </a:p>
          <a:p>
            <a:pPr hangingPunct="0" marL="0">
              <a:lnSpc>
                <a:spcPct val="100833"/>
              </a:lnSpc>
            </a:pP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3350/3350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[==============================]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33s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8ms/step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0.3593</a:t>
            </a:r>
            <a:r>
              <a:rPr lang="en-US" altLang="zh-CN" sz="10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accuracy: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0.8397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val_loss: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0.3339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val_accuracy:</a:t>
            </a:r>
            <a:r>
              <a:rPr lang="en-US" altLang="zh-CN" sz="1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urier New"/>
                <a:ea typeface="Courier New"/>
              </a:rPr>
              <a:t>0.8517</a:t>
            </a:r>
          </a:p>
          <a:p>
            <a:pPr hangingPunct="0" marL="0">
              <a:lnSpc>
                <a:spcPct val="95416"/>
              </a:lnSpc>
              <a:spcBef>
                <a:spcPts val="179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ea typeface="Calibri"/>
              </a:rPr>
              <a:t>--------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Final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accuracy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testing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0.8619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marL="0">
              <a:lnSpc>
                <a:spcPct val="100000"/>
              </a:lnSpc>
              <a:spcBef>
                <a:spcPts val="135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-----------------------------------------------------------------------------------------------</a:t>
            </a:r>
            <a:r>
              <a:rPr lang="en-US" altLang="zh-CN" sz="1450" spc="5" b="1" dirty="0">
                <a:solidFill>
                  <a:srgbClr val="000000"/>
                </a:solidFill>
                <a:latin typeface="Calibri"/>
                <a:ea typeface="Calibri"/>
              </a:rPr>
              <a:t>--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----</a:t>
            </a:r>
          </a:p>
          <a:p>
            <a:pPr>
              <a:lnSpc>
                <a:spcPts val="18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914704" y="7796910"/>
            <a:ext cx="3263819" cy="896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Represent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with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altLang="zh-CN" sz="1450" spc="-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graphs</a:t>
            </a:r>
          </a:p>
          <a:p>
            <a:pPr marL="0">
              <a:lnSpc>
                <a:spcPct val="100000"/>
              </a:lnSpc>
              <a:tabLst>
                <a:tab pos="1896186" algn="l"/>
              </a:tabLst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irst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spc="-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Losses	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Second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accuracy</a:t>
            </a:r>
          </a:p>
          <a:p>
            <a:pPr marL="0">
              <a:lnSpc>
                <a:spcPct val="100000"/>
              </a:lnSpc>
              <a:tabLst>
                <a:tab pos="1911426" algn="l"/>
              </a:tabLst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Epochs.	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50" spc="-4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Epochs</a:t>
            </a:r>
          </a:p>
          <a:p>
            <a:pPr marL="0">
              <a:lnSpc>
                <a:spcPct val="100000"/>
              </a:lnSpc>
              <a:tabLst>
                <a:tab pos="1911426" algn="l"/>
              </a:tabLst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lang="en-US" altLang="zh-CN" sz="1450" spc="-1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Loss.	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lang="en-US" altLang="zh-CN" sz="1450" spc="-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accuracy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511928" y="7737475"/>
            <a:ext cx="2056794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Representinting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350" spc="-2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906780"/>
            <a:ext cx="6400800" cy="2804160"/>
          </a:xfrm>
          <a:prstGeom prst="rect">
            <a:avLst/>
          </a:prstGeom>
        </p:spPr>
      </p:pic>
      <p:sp>
        <p:nvSpPr>
          <p:cNvPr id="80" name="Freeform 80"> 
				</p:cNvPr>
          <p:cNvSpPr/>
          <p:nvPr/>
        </p:nvSpPr>
        <p:spPr>
          <a:xfrm>
            <a:off x="4464050" y="3765550"/>
            <a:ext cx="2152650" cy="577850"/>
          </a:xfrm>
          <a:custGeom>
            <a:avLst/>
            <a:gdLst>
              <a:gd name="connsiteX0" fmla="*/ 10414 w 2152650"/>
              <a:gd name="connsiteY0" fmla="*/ 104393 h 577850"/>
              <a:gd name="connsiteX1" fmla="*/ 106934 w 2152650"/>
              <a:gd name="connsiteY1" fmla="*/ 7873 h 577850"/>
              <a:gd name="connsiteX2" fmla="*/ 2061209 w 2152650"/>
              <a:gd name="connsiteY2" fmla="*/ 7873 h 577850"/>
              <a:gd name="connsiteX3" fmla="*/ 2157730 w 2152650"/>
              <a:gd name="connsiteY3" fmla="*/ 104393 h 577850"/>
              <a:gd name="connsiteX4" fmla="*/ 2157730 w 2152650"/>
              <a:gd name="connsiteY4" fmla="*/ 490473 h 577850"/>
              <a:gd name="connsiteX5" fmla="*/ 2061209 w 2152650"/>
              <a:gd name="connsiteY5" fmla="*/ 586993 h 577850"/>
              <a:gd name="connsiteX6" fmla="*/ 106934 w 2152650"/>
              <a:gd name="connsiteY6" fmla="*/ 586993 h 577850"/>
              <a:gd name="connsiteX7" fmla="*/ 10414 w 2152650"/>
              <a:gd name="connsiteY7" fmla="*/ 490473 h 577850"/>
              <a:gd name="connsiteX8" fmla="*/ 10414 w 2152650"/>
              <a:gd name="connsiteY8" fmla="*/ 104393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577850">
                <a:moveTo>
                  <a:pt x="10414" y="104393"/>
                </a:moveTo>
                <a:cubicBezTo>
                  <a:pt x="10414" y="51053"/>
                  <a:pt x="53594" y="7873"/>
                  <a:pt x="106934" y="7873"/>
                </a:cubicBezTo>
                <a:lnTo>
                  <a:pt x="2061209" y="7873"/>
                </a:lnTo>
                <a:cubicBezTo>
                  <a:pt x="2114550" y="7873"/>
                  <a:pt x="2157730" y="51053"/>
                  <a:pt x="2157730" y="104393"/>
                </a:cubicBezTo>
                <a:lnTo>
                  <a:pt x="2157730" y="490473"/>
                </a:lnTo>
                <a:cubicBezTo>
                  <a:pt x="2157730" y="543813"/>
                  <a:pt x="2114550" y="586993"/>
                  <a:pt x="2061209" y="586993"/>
                </a:cubicBezTo>
                <a:lnTo>
                  <a:pt x="106934" y="586993"/>
                </a:lnTo>
                <a:cubicBezTo>
                  <a:pt x="53594" y="586993"/>
                  <a:pt x="10414" y="543813"/>
                  <a:pt x="10414" y="490473"/>
                </a:cubicBezTo>
                <a:lnTo>
                  <a:pt x="10414" y="10439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191">
            <a:solidFill>
              <a:srgbClr val="6eab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5111750" y="3867150"/>
            <a:ext cx="958850" cy="349250"/>
          </a:xfrm>
          <a:custGeom>
            <a:avLst/>
            <a:gdLst>
              <a:gd name="connsiteX0" fmla="*/ 7365 w 958850"/>
              <a:gd name="connsiteY0" fmla="*/ 361949 h 349250"/>
              <a:gd name="connsiteX1" fmla="*/ 961389 w 958850"/>
              <a:gd name="connsiteY1" fmla="*/ 361949 h 349250"/>
              <a:gd name="connsiteX2" fmla="*/ 961389 w 958850"/>
              <a:gd name="connsiteY2" fmla="*/ 19049 h 349250"/>
              <a:gd name="connsiteX3" fmla="*/ 7365 w 958850"/>
              <a:gd name="connsiteY3" fmla="*/ 19049 h 349250"/>
              <a:gd name="connsiteX4" fmla="*/ 7365 w 958850"/>
              <a:gd name="connsiteY4" fmla="*/ 361949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349250">
                <a:moveTo>
                  <a:pt x="7365" y="361949"/>
                </a:moveTo>
                <a:lnTo>
                  <a:pt x="961389" y="361949"/>
                </a:lnTo>
                <a:lnTo>
                  <a:pt x="961389" y="19049"/>
                </a:lnTo>
                <a:lnTo>
                  <a:pt x="7365" y="19049"/>
                </a:lnTo>
                <a:lnTo>
                  <a:pt x="7365" y="3619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5111750" y="3867150"/>
            <a:ext cx="958850" cy="349250"/>
          </a:xfrm>
          <a:custGeom>
            <a:avLst/>
            <a:gdLst>
              <a:gd name="connsiteX0" fmla="*/ 7365 w 958850"/>
              <a:gd name="connsiteY0" fmla="*/ 361949 h 349250"/>
              <a:gd name="connsiteX1" fmla="*/ 961389 w 958850"/>
              <a:gd name="connsiteY1" fmla="*/ 361949 h 349250"/>
              <a:gd name="connsiteX2" fmla="*/ 961389 w 958850"/>
              <a:gd name="connsiteY2" fmla="*/ 19049 h 349250"/>
              <a:gd name="connsiteX3" fmla="*/ 7365 w 958850"/>
              <a:gd name="connsiteY3" fmla="*/ 19049 h 349250"/>
              <a:gd name="connsiteX4" fmla="*/ 7365 w 958850"/>
              <a:gd name="connsiteY4" fmla="*/ 361949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349250">
                <a:moveTo>
                  <a:pt x="7365" y="361949"/>
                </a:moveTo>
                <a:lnTo>
                  <a:pt x="961389" y="361949"/>
                </a:lnTo>
                <a:lnTo>
                  <a:pt x="961389" y="19049"/>
                </a:lnTo>
                <a:lnTo>
                  <a:pt x="7365" y="19049"/>
                </a:lnTo>
                <a:lnTo>
                  <a:pt x="7365" y="36194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09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3"/>
          <p:cNvSpPr txBox="1"/>
          <p:nvPr/>
        </p:nvSpPr>
        <p:spPr>
          <a:xfrm>
            <a:off x="914704" y="3719957"/>
            <a:ext cx="3439327" cy="1055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700" b="1" dirty="0">
                <a:solidFill>
                  <a:srgbClr val="000000"/>
                </a:solidFill>
                <a:latin typeface="Calibri"/>
                <a:ea typeface="Calibri"/>
              </a:rPr>
              <a:t>Step</a:t>
            </a:r>
            <a:r>
              <a:rPr lang="en-US" altLang="zh-CN" sz="1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10" b="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en-US" altLang="zh-CN" sz="1700" spc="-5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meaning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ds.take(1)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that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take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lang="en-US" altLang="zh-CN" sz="1450" spc="-64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</a:p>
          <a:p>
            <a:pPr marL="0">
              <a:lnSpc>
                <a:spcPct val="100000"/>
              </a:lnSpc>
              <a:spcBef>
                <a:spcPts val="129"/>
              </a:spcBef>
            </a:pP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then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predict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their</a:t>
            </a:r>
            <a:r>
              <a:rPr lang="en-US" altLang="zh-CN" sz="1450" spc="-25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50" b="1" dirty="0">
                <a:solidFill>
                  <a:srgbClr val="000000"/>
                </a:solidFill>
                <a:latin typeface="Calibri"/>
                <a:ea typeface="Calibri"/>
              </a:rPr>
              <a:t>classes.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5214492" y="3951223"/>
            <a:ext cx="743502" cy="20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spc="-5" b="1" dirty="0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US" altLang="zh-CN" sz="1350" b="1" dirty="0">
                <a:solidFill>
                  <a:srgbClr val="000000"/>
                </a:solidFill>
                <a:latin typeface="Calibri"/>
                <a:ea typeface="Calibri"/>
              </a:rPr>
              <a:t>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