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20fe5b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20fe5b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20fe5ba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20fe5ba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b20fe5ba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b20fe5ba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20fe5ba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20fe5ba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20fe5ba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20fe5b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20fe5ba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20fe5ba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20fe5ba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20fe5ba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20fe5b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20fe5b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20fe5ba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20fe5ba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20fe5b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20fe5b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20fe5ba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20fe5ba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20fe5ba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20fe5ba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Clothes type classifier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Task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2 epochs - SGD(lr = 0.1, momu = 0.9)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 optimizer to SGD with </a:t>
            </a:r>
            <a:r>
              <a:rPr lang="en"/>
              <a:t>learning</a:t>
            </a:r>
            <a:r>
              <a:rPr lang="en"/>
              <a:t> rate = 0.1 and </a:t>
            </a:r>
            <a:r>
              <a:rPr lang="en"/>
              <a:t>momentum</a:t>
            </a:r>
            <a:r>
              <a:rPr lang="en"/>
              <a:t> = 0.9 (Trying to go out of local </a:t>
            </a:r>
            <a:r>
              <a:rPr lang="en"/>
              <a:t>minimum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is still fixed, stucking in local </a:t>
            </a:r>
            <a:r>
              <a:rPr lang="en"/>
              <a:t>minimum</a:t>
            </a:r>
            <a:r>
              <a:rPr lang="en"/>
              <a:t> too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reezing the body again, 5 epochs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is still fixed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00" y="1229863"/>
            <a:ext cx="24765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244350"/>
            <a:ext cx="85206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</a:t>
            </a:r>
            <a:r>
              <a:rPr lang="en"/>
              <a:t> learned parameters and training with </a:t>
            </a:r>
            <a:r>
              <a:rPr lang="en"/>
              <a:t>initial</a:t>
            </a:r>
            <a:r>
              <a:rPr lang="en"/>
              <a:t> weights of vgg16, 10 epochs, body freezed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832600"/>
            <a:ext cx="85206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decreasing over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acc. = 0.83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 acc. = 0.44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overfitting!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next 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Collecting more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</a:t>
            </a:r>
            <a:r>
              <a:rPr lang="en"/>
              <a:t> data balanced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Decreasing number of classes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Augmentation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5000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 classes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counts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00" y="1600475"/>
            <a:ext cx="2001175" cy="32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images.csv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    Adding </a:t>
            </a:r>
            <a:r>
              <a:rPr lang="en"/>
              <a:t>extension</a:t>
            </a:r>
            <a:r>
              <a:rPr lang="en"/>
              <a:t> .jpg to image </a:t>
            </a:r>
            <a:r>
              <a:rPr lang="en"/>
              <a:t>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    </a:t>
            </a:r>
            <a:r>
              <a:rPr lang="en"/>
              <a:t>Creating DataFrame containing only image ID, and </a:t>
            </a:r>
            <a:r>
              <a:rPr lang="en"/>
              <a:t>label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    Mapping class name to class number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    Splitting data to train and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   Creating train.csv file, and test.csv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   Creating Dataset class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(cont.)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</a:t>
            </a:r>
            <a:r>
              <a:rPr lang="en"/>
              <a:t>transform</a:t>
            </a:r>
            <a:r>
              <a:rPr lang="en"/>
              <a:t> function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resizing all images to fixed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images to tensors with value from zero to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 initializing</a:t>
            </a:r>
            <a:r>
              <a:rPr lang="en" sz="1800"/>
              <a:t> instances(trainset, testset) from Dataset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initializing</a:t>
            </a:r>
            <a:r>
              <a:rPr lang="en"/>
              <a:t> trainloader and testloader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mapping trainloader and testloader to train and test in dataloader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Installing</a:t>
            </a:r>
            <a:r>
              <a:rPr lang="en"/>
              <a:t> vgg16(Architecture and pre-trained weights)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dataset is a small dataset, then building network and run it from scratch will cause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vgg16 trained on ImageNet as a pre-trained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adjustment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Freezing the body of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the head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new layer in the head including conv2d, RelU, AdaptiveAvgpool2d, and final dense layer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data - 3 epochs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13" y="1156575"/>
            <a:ext cx="51720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decreasing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accuracy increasing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accuracy is almost fixed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indication</a:t>
            </a:r>
            <a:r>
              <a:rPr lang="en"/>
              <a:t> to almost overfitting!)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acc. = 0.56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 acc. = 0.42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Unfreezing the body layers, training 3 epochs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</a:t>
            </a:r>
            <a:r>
              <a:rPr lang="en"/>
              <a:t>decreasing</a:t>
            </a:r>
            <a:r>
              <a:rPr lang="en"/>
              <a:t> first then had a little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acc. = 0.18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 acc. = 0.20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more epochs!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Unfreezing the body layers, training another 5 epochs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is almost fixed, stucking in local </a:t>
            </a:r>
            <a:r>
              <a:rPr lang="en"/>
              <a:t>minimum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