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B35"/>
    <a:srgbClr val="4793FA"/>
    <a:srgbClr val="8DAFC3"/>
    <a:srgbClr val="A0B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13B-7ECA-1842-BBC3-A2E880CC922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CEEB-03AD-904F-93BD-A279F12B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13B-7ECA-1842-BBC3-A2E880CC922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CEEB-03AD-904F-93BD-A279F12B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4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13B-7ECA-1842-BBC3-A2E880CC922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CEEB-03AD-904F-93BD-A279F12B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9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13B-7ECA-1842-BBC3-A2E880CC922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CEEB-03AD-904F-93BD-A279F12B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2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13B-7ECA-1842-BBC3-A2E880CC922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CEEB-03AD-904F-93BD-A279F12B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9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13B-7ECA-1842-BBC3-A2E880CC922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CEEB-03AD-904F-93BD-A279F12B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7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13B-7ECA-1842-BBC3-A2E880CC922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CEEB-03AD-904F-93BD-A279F12B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13B-7ECA-1842-BBC3-A2E880CC922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CEEB-03AD-904F-93BD-A279F12B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13B-7ECA-1842-BBC3-A2E880CC922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CEEB-03AD-904F-93BD-A279F12B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13B-7ECA-1842-BBC3-A2E880CC922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CEEB-03AD-904F-93BD-A279F12B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4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13B-7ECA-1842-BBC3-A2E880CC922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CEEB-03AD-904F-93BD-A279F12B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E13B-7ECA-1842-BBC3-A2E880CC9229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CEEB-03AD-904F-93BD-A279F12B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34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Stylus Advanced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, functions, iterations and much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2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289894" cy="258532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5C7E8C"/>
                </a:solidFill>
                <a:effectLst/>
                <a:latin typeface="Fira Code" charset="0"/>
              </a:rPr>
              <a:t>//</a:t>
            </a:r>
            <a:r>
              <a:rPr lang="en-US" b="0" dirty="0" smtClean="0">
                <a:solidFill>
                  <a:srgbClr val="546E7A"/>
                </a:solidFill>
                <a:effectLst/>
                <a:latin typeface="Fira Code" charset="0"/>
              </a:rPr>
              <a:t> stylus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9DDFF"/>
                </a:solidFill>
                <a:effectLst/>
                <a:latin typeface="Fira Code" charset="0"/>
              </a:rPr>
              <a:t>border-radius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($n)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-</a:t>
            </a:r>
            <a:r>
              <a:rPr lang="en-US" b="0" dirty="0" err="1" smtClean="0">
                <a:solidFill>
                  <a:srgbClr val="80CBC4"/>
                </a:solidFill>
                <a:effectLst/>
                <a:latin typeface="Fira Code" charset="0"/>
              </a:rPr>
              <a:t>webkit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-border-radius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$n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-</a:t>
            </a:r>
            <a:r>
              <a:rPr lang="en-US" b="0" dirty="0" err="1" smtClean="0">
                <a:solidFill>
                  <a:srgbClr val="80CBC4"/>
                </a:solidFill>
                <a:effectLst/>
                <a:latin typeface="Fira Code" charset="0"/>
              </a:rPr>
              <a:t>moz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-border-radius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$n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border-radius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$n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/>
            </a:r>
            <a:b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</a:b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form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</a:t>
            </a: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input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[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type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=</a:t>
            </a:r>
            <a:r>
              <a:rPr lang="en-US" b="0" dirty="0" smtClean="0">
                <a:solidFill>
                  <a:srgbClr val="C3E88D"/>
                </a:solidFill>
                <a:effectLst/>
                <a:latin typeface="Fira Code" charset="0"/>
              </a:rPr>
              <a:t>button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]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9DDFF"/>
                </a:solidFill>
                <a:effectLst/>
                <a:latin typeface="Fira Code" charset="0"/>
              </a:rPr>
              <a:t>  border-radius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(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5px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)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444106"/>
            <a:ext cx="10289893" cy="17543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5C7E8C"/>
                </a:solidFill>
                <a:effectLst/>
                <a:latin typeface="Fira Code" charset="0"/>
              </a:rPr>
              <a:t>//</a:t>
            </a:r>
            <a:r>
              <a:rPr lang="en-US" b="0" dirty="0" smtClean="0">
                <a:solidFill>
                  <a:srgbClr val="546E7A"/>
                </a:solidFill>
                <a:effectLst/>
                <a:latin typeface="Fira Code" charset="0"/>
              </a:rPr>
              <a:t> CSS</a:t>
            </a:r>
            <a:endParaRPr lang="en-US" b="0" dirty="0" smtClean="0">
              <a:solidFill>
                <a:srgbClr val="FF5370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input</a:t>
            </a:r>
            <a:r>
              <a:rPr lang="en-US" b="0" dirty="0" smtClean="0">
                <a:solidFill>
                  <a:srgbClr val="C792EA"/>
                </a:solidFill>
                <a:effectLst/>
                <a:latin typeface="Fira Code" charset="0"/>
              </a:rPr>
              <a:t>[</a:t>
            </a:r>
            <a:r>
              <a:rPr lang="en-US" b="0" dirty="0" smtClean="0">
                <a:solidFill>
                  <a:srgbClr val="FFCB6B"/>
                </a:solidFill>
                <a:effectLst/>
                <a:latin typeface="Fira Code" charset="0"/>
              </a:rPr>
              <a:t>type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=</a:t>
            </a:r>
            <a:r>
              <a:rPr lang="en-US" b="0" dirty="0" smtClean="0">
                <a:solidFill>
                  <a:srgbClr val="C3E88D"/>
                </a:solidFill>
                <a:effectLst/>
                <a:latin typeface="Fira Code" charset="0"/>
              </a:rPr>
              <a:t>button</a:t>
            </a:r>
            <a:r>
              <a:rPr lang="en-US" b="0" dirty="0" smtClean="0">
                <a:solidFill>
                  <a:srgbClr val="C792EA"/>
                </a:solidFill>
                <a:effectLst/>
                <a:latin typeface="Fira Code" charset="0"/>
              </a:rPr>
              <a:t>]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{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-</a:t>
            </a:r>
            <a:r>
              <a:rPr lang="en-US" b="0" dirty="0" err="1" smtClean="0">
                <a:solidFill>
                  <a:srgbClr val="80CBC4"/>
                </a:solidFill>
                <a:effectLst/>
                <a:latin typeface="Fira Code" charset="0"/>
              </a:rPr>
              <a:t>webkit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-border-radius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: 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5</a:t>
            </a:r>
            <a:r>
              <a:rPr lang="en-US" b="0" dirty="0" smtClean="0">
                <a:solidFill>
                  <a:srgbClr val="FFEB95"/>
                </a:solidFill>
                <a:effectLst/>
                <a:latin typeface="Fira Code" charset="0"/>
              </a:rPr>
              <a:t>px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;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-</a:t>
            </a:r>
            <a:r>
              <a:rPr lang="en-US" b="0" dirty="0" err="1" smtClean="0">
                <a:solidFill>
                  <a:srgbClr val="80CBC4"/>
                </a:solidFill>
                <a:effectLst/>
                <a:latin typeface="Fira Code" charset="0"/>
              </a:rPr>
              <a:t>moz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-border-radius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: 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5</a:t>
            </a:r>
            <a:r>
              <a:rPr lang="en-US" b="0" dirty="0" smtClean="0">
                <a:solidFill>
                  <a:srgbClr val="FFEB95"/>
                </a:solidFill>
                <a:effectLst/>
                <a:latin typeface="Fira Code" charset="0"/>
              </a:rPr>
              <a:t>px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;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border-radius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: 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5</a:t>
            </a:r>
            <a:r>
              <a:rPr lang="en-US" b="0" dirty="0" smtClean="0">
                <a:solidFill>
                  <a:srgbClr val="FFEB95"/>
                </a:solidFill>
                <a:effectLst/>
                <a:latin typeface="Fira Code" charset="0"/>
              </a:rPr>
              <a:t>px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;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}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8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289894" cy="17543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5C7E8C"/>
                </a:solidFill>
                <a:effectLst/>
                <a:latin typeface="Fira Code" charset="0"/>
              </a:rPr>
              <a:t>//</a:t>
            </a:r>
            <a:r>
              <a:rPr lang="en-US" b="0" dirty="0" smtClean="0">
                <a:solidFill>
                  <a:srgbClr val="546E7A"/>
                </a:solidFill>
                <a:effectLst/>
                <a:latin typeface="Fira Code" charset="0"/>
              </a:rPr>
              <a:t> stylus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mr-IN" b="0" dirty="0" err="1" smtClean="0">
                <a:solidFill>
                  <a:srgbClr val="89DDFF"/>
                </a:solidFill>
                <a:effectLst/>
                <a:latin typeface="Fira Code" charset="0"/>
              </a:rPr>
              <a:t>add</a:t>
            </a:r>
            <a:r>
              <a:rPr lang="mr-IN" b="0" dirty="0" smtClean="0">
                <a:solidFill>
                  <a:srgbClr val="CDD3DE"/>
                </a:solidFill>
                <a:effectLst/>
                <a:latin typeface="Fira Code" charset="0"/>
              </a:rPr>
              <a:t>(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$</a:t>
            </a:r>
            <a:r>
              <a:rPr lang="mr-IN" b="0" dirty="0" err="1" smtClean="0">
                <a:solidFill>
                  <a:srgbClr val="CDD3DE"/>
                </a:solidFill>
                <a:effectLst/>
                <a:latin typeface="Fira Code" charset="0"/>
              </a:rPr>
              <a:t>a</a:t>
            </a:r>
            <a:r>
              <a:rPr lang="mr-IN" b="0" dirty="0" smtClean="0">
                <a:solidFill>
                  <a:srgbClr val="CDD3DE"/>
                </a:solidFill>
                <a:effectLst/>
                <a:latin typeface="Fira Code" charset="0"/>
              </a:rPr>
              <a:t>, 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$</a:t>
            </a:r>
            <a:r>
              <a:rPr lang="mr-IN" b="0" dirty="0" err="1" smtClean="0">
                <a:solidFill>
                  <a:srgbClr val="CDD3DE"/>
                </a:solidFill>
                <a:effectLst/>
                <a:latin typeface="Fira Code" charset="0"/>
              </a:rPr>
              <a:t>b</a:t>
            </a:r>
            <a:r>
              <a:rPr lang="mr-IN" b="0" dirty="0" smtClean="0">
                <a:solidFill>
                  <a:srgbClr val="CDD3DE"/>
                </a:solidFill>
                <a:effectLst/>
                <a:latin typeface="Fira Code" charset="0"/>
              </a:rPr>
              <a:t>)</a:t>
            </a:r>
            <a:endParaRPr lang="mr-IN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$</a:t>
            </a:r>
            <a:r>
              <a:rPr lang="mr-IN" b="0" dirty="0" err="1" smtClean="0">
                <a:solidFill>
                  <a:srgbClr val="80CBC4"/>
                </a:solidFill>
                <a:effectLst/>
                <a:latin typeface="Fira Code" charset="0"/>
              </a:rPr>
              <a:t>a</a:t>
            </a:r>
            <a:r>
              <a:rPr lang="mr-IN" b="0" dirty="0" smtClean="0">
                <a:solidFill>
                  <a:srgbClr val="CDD3DE"/>
                </a:solidFill>
                <a:effectLst/>
                <a:latin typeface="Fira Code" charset="0"/>
              </a:rPr>
              <a:t> </a:t>
            </a:r>
            <a:r>
              <a:rPr lang="mr-IN" b="0" dirty="0" smtClean="0">
                <a:solidFill>
                  <a:srgbClr val="80CBC4"/>
                </a:solidFill>
                <a:effectLst/>
                <a:latin typeface="Fira Code" charset="0"/>
              </a:rPr>
              <a:t>+</a:t>
            </a:r>
            <a:r>
              <a:rPr lang="mr-IN" b="0" dirty="0" smtClean="0">
                <a:solidFill>
                  <a:srgbClr val="CDD3DE"/>
                </a:solidFill>
                <a:effectLst/>
                <a:latin typeface="Fira Code" charset="0"/>
              </a:rPr>
              <a:t> 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$</a:t>
            </a:r>
            <a:r>
              <a:rPr lang="mr-IN" b="0" dirty="0" err="1" smtClean="0">
                <a:solidFill>
                  <a:srgbClr val="CDD3DE"/>
                </a:solidFill>
                <a:effectLst/>
                <a:latin typeface="Fira Code" charset="0"/>
              </a:rPr>
              <a:t>b</a:t>
            </a:r>
            <a:endParaRPr lang="en-US" b="0" dirty="0" smtClean="0">
              <a:solidFill>
                <a:srgbClr val="CDD3DE"/>
              </a:solidFill>
              <a:effectLst/>
              <a:latin typeface="Fira Code" charset="0"/>
            </a:endParaRPr>
          </a:p>
          <a:p>
            <a:endParaRPr lang="en-US" dirty="0">
              <a:solidFill>
                <a:srgbClr val="CDD3DE"/>
              </a:solidFill>
              <a:latin typeface="Fira Code" charset="0"/>
            </a:endParaRPr>
          </a:p>
          <a:p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body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padding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</a:t>
            </a:r>
            <a:r>
              <a:rPr lang="en-US" b="0" dirty="0" smtClean="0">
                <a:solidFill>
                  <a:srgbClr val="89DDFF"/>
                </a:solidFill>
                <a:effectLst/>
                <a:latin typeface="Fira Code" charset="0"/>
              </a:rPr>
              <a:t>add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(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10px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, 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5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)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81118"/>
            <a:ext cx="10289893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5C7E8C"/>
                </a:solidFill>
                <a:effectLst/>
                <a:latin typeface="Fira Code" charset="0"/>
              </a:rPr>
              <a:t>//</a:t>
            </a:r>
            <a:r>
              <a:rPr lang="en-US" b="0" dirty="0" smtClean="0">
                <a:solidFill>
                  <a:srgbClr val="546E7A"/>
                </a:solidFill>
                <a:effectLst/>
                <a:latin typeface="Fira Code" charset="0"/>
              </a:rPr>
              <a:t> CSS</a:t>
            </a:r>
            <a:endParaRPr lang="en-US" b="0" dirty="0" smtClean="0">
              <a:solidFill>
                <a:srgbClr val="FF5370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body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{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padding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: 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15</a:t>
            </a:r>
            <a:r>
              <a:rPr lang="en-US" b="0" dirty="0" smtClean="0">
                <a:solidFill>
                  <a:srgbClr val="FFEB95"/>
                </a:solidFill>
                <a:effectLst/>
                <a:latin typeface="Fira Code" charset="0"/>
              </a:rPr>
              <a:t>px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;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}</a:t>
            </a:r>
            <a:endParaRPr lang="en-US" b="0" dirty="0">
              <a:solidFill>
                <a:srgbClr val="80CBC4"/>
              </a:solidFill>
              <a:effectLst/>
              <a:latin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/>
              <a:t>ITERATION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199" y="2095802"/>
            <a:ext cx="10289894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5C7E8C"/>
                </a:solidFill>
                <a:effectLst/>
                <a:latin typeface="Fira Code" charset="0"/>
              </a:rPr>
              <a:t>//</a:t>
            </a:r>
            <a:r>
              <a:rPr lang="en-US" b="0" dirty="0" smtClean="0">
                <a:solidFill>
                  <a:srgbClr val="546E7A"/>
                </a:solidFill>
                <a:effectLst/>
                <a:latin typeface="Fira Code" charset="0"/>
              </a:rPr>
              <a:t> stylus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body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C792EA"/>
                </a:solidFill>
                <a:effectLst/>
                <a:latin typeface="Fira Code" charset="0"/>
              </a:rPr>
              <a:t>  for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</a:t>
            </a:r>
            <a:r>
              <a:rPr lang="en-US" b="0" dirty="0" err="1" smtClean="0">
                <a:solidFill>
                  <a:srgbClr val="CDD3DE"/>
                </a:solidFill>
                <a:effectLst/>
                <a:latin typeface="Fira Code" charset="0"/>
              </a:rPr>
              <a:t>num</a:t>
            </a:r>
            <a:r>
              <a:rPr lang="en-US" b="0" dirty="0" smtClean="0">
                <a:solidFill>
                  <a:srgbClr val="C792EA"/>
                </a:solidFill>
                <a:effectLst/>
                <a:latin typeface="Fira Code" charset="0"/>
              </a:rPr>
              <a:t> in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1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2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3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  foo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</a:t>
            </a:r>
            <a:r>
              <a:rPr lang="en-US" b="0" dirty="0" err="1" smtClean="0">
                <a:solidFill>
                  <a:srgbClr val="CDD3DE"/>
                </a:solidFill>
                <a:effectLst/>
                <a:latin typeface="Fira Code" charset="0"/>
              </a:rPr>
              <a:t>num</a:t>
            </a:r>
            <a:endParaRPr lang="en-US" b="0" dirty="0">
              <a:solidFill>
                <a:srgbClr val="80CBC4"/>
              </a:solidFill>
              <a:effectLst/>
              <a:latin typeface="Fira Cod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981118"/>
            <a:ext cx="10289893" cy="17543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5C7E8C"/>
                </a:solidFill>
                <a:effectLst/>
                <a:latin typeface="Fira Code" charset="0"/>
              </a:rPr>
              <a:t>//</a:t>
            </a:r>
            <a:r>
              <a:rPr lang="en-US" b="0" dirty="0" smtClean="0">
                <a:solidFill>
                  <a:srgbClr val="546E7A"/>
                </a:solidFill>
                <a:effectLst/>
                <a:latin typeface="Fira Code" charset="0"/>
              </a:rPr>
              <a:t> CSS</a:t>
            </a:r>
            <a:endParaRPr lang="en-US" b="0" dirty="0" smtClean="0">
              <a:solidFill>
                <a:srgbClr val="FF5370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body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 {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foo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: 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1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;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foo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: 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2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;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foo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: </a:t>
            </a:r>
            <a:r>
              <a:rPr lang="en-US" b="0" dirty="0" smtClean="0">
                <a:solidFill>
                  <a:srgbClr val="F77669"/>
                </a:solidFill>
                <a:effectLst/>
                <a:latin typeface="Fira Code" charset="0"/>
              </a:rPr>
              <a:t>3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;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}</a:t>
            </a:r>
            <a:endParaRPr lang="en-US" b="0" dirty="0">
              <a:solidFill>
                <a:srgbClr val="80CBC4"/>
              </a:solidFill>
              <a:effectLst/>
              <a:latin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3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BEM conventions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reusable components and code sharing in front-end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8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49B35"/>
                </a:solidFill>
              </a:rPr>
              <a:t>Block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793FA"/>
                </a:solidFill>
              </a:rPr>
              <a:t>Element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Modifier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81" y="1972865"/>
            <a:ext cx="6243898" cy="422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4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138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Fira Code</vt:lpstr>
      <vt:lpstr>Mangal</vt:lpstr>
      <vt:lpstr>Arial</vt:lpstr>
      <vt:lpstr>Office Theme</vt:lpstr>
      <vt:lpstr>Stylus Advanced</vt:lpstr>
      <vt:lpstr>Mixins</vt:lpstr>
      <vt:lpstr>Functions</vt:lpstr>
      <vt:lpstr>ITERATION</vt:lpstr>
      <vt:lpstr>BEM conventions</vt:lpstr>
      <vt:lpstr>Block, Element and Modifier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Stylus Advanced</dc:title>
  <dc:creator>Abdelrahman Ismael</dc:creator>
  <cp:lastModifiedBy>Abdelrahman Ismael</cp:lastModifiedBy>
  <cp:revision>3</cp:revision>
  <dcterms:created xsi:type="dcterms:W3CDTF">2017-08-26T21:25:52Z</dcterms:created>
  <dcterms:modified xsi:type="dcterms:W3CDTF">2017-08-26T22:02:06Z</dcterms:modified>
</cp:coreProperties>
</file>