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1" r:id="rId4"/>
    <p:sldId id="284" r:id="rId5"/>
    <p:sldId id="260" r:id="rId6"/>
    <p:sldId id="289" r:id="rId7"/>
    <p:sldId id="285" r:id="rId8"/>
    <p:sldId id="286" r:id="rId9"/>
    <p:sldId id="287" r:id="rId10"/>
    <p:sldId id="288" r:id="rId11"/>
    <p:sldId id="290" r:id="rId12"/>
    <p:sldId id="28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A51FD87-E94B-4F95-94FB-A4DE135CB4D1}">
  <a:tblStyle styleId="{EA51FD87-E94B-4F95-94FB-A4DE135CB4D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128" d="100"/>
          <a:sy n="128" d="100"/>
        </p:scale>
        <p:origin x="66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8783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78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29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5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71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99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1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88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54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8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33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4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699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otS5BDqR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" TargetMode="External"/><Relationship Id="rId4" Type="http://schemas.openxmlformats.org/officeDocument/2006/relationships/hyperlink" Target="http://baiana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Poppins" charset="0"/>
                <a:ea typeface="Poppins" charset="0"/>
                <a:cs typeface="Poppins" charset="0"/>
              </a:rPr>
              <a:t>let me tell you</a:t>
            </a:r>
            <a:br>
              <a:rPr lang="en-US" sz="4000" dirty="0">
                <a:latin typeface="Poppins" charset="0"/>
                <a:ea typeface="Poppins" charset="0"/>
                <a:cs typeface="Poppins" charset="0"/>
              </a:rPr>
            </a:br>
            <a:r>
              <a:rPr lang="en-US" sz="4000" dirty="0">
                <a:latin typeface="Poppins" charset="0"/>
                <a:ea typeface="Poppins" charset="0"/>
                <a:cs typeface="Poppins" charset="0"/>
              </a:rPr>
              <a:t>the web story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09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425" y="1469336"/>
            <a:ext cx="4947599" cy="1159799"/>
          </a:xfrm>
        </p:spPr>
        <p:txBody>
          <a:bodyPr/>
          <a:lstStyle/>
          <a:p>
            <a:r>
              <a:rPr lang="en-US" sz="4000" dirty="0">
                <a:latin typeface="Poppins" charset="0"/>
                <a:ea typeface="Poppins" charset="0"/>
                <a:cs typeface="Poppins" charset="0"/>
              </a:rPr>
              <a:t>Should I learn All of That?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425" y="287284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</a:rPr>
              <a:t>Nobody knows all that, But you need to know about what you don’t know.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Raleway" charset="0"/>
                <a:ea typeface="Raleway" charset="0"/>
                <a:cs typeface="Raleway" charset="0"/>
              </a:rPr>
              <a:t>Credits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2871075" y="1064964"/>
            <a:ext cx="5561100" cy="344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</a:rPr>
              <a:t>Inspired form Jeffery Way’s </a:t>
            </a:r>
            <a:r>
              <a:rPr lang="en-US" sz="1800" dirty="0" err="1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</a:rPr>
              <a:t>Laracon</a:t>
            </a:r>
            <a:r>
              <a:rPr lang="en-US" sz="1800" dirty="0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</a:rPr>
              <a:t> Lecture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charset="0"/>
                <a:ea typeface="Raleway" charset="0"/>
                <a:cs typeface="Raleway" charset="0"/>
                <a:hlinkClick r:id="rId3"/>
              </a:rPr>
              <a:t>Things Laravel Made Me Believe</a:t>
            </a:r>
            <a:r>
              <a:rPr lang="en-US" sz="1800" dirty="0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  <a:hlinkClick r:id="rId3"/>
              </a:rPr>
              <a:t> </a:t>
            </a:r>
            <a:endParaRPr lang="en-US" sz="1800" dirty="0">
              <a:solidFill>
                <a:srgbClr val="000000"/>
              </a:solidFill>
              <a:latin typeface="Raleway" charset="0"/>
              <a:ea typeface="Raleway" charset="0"/>
              <a:cs typeface="Raleway" charset="0"/>
            </a:endParaRP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</a:rPr>
              <a:t>Content by </a:t>
            </a:r>
            <a:r>
              <a:rPr lang="en-US" sz="1800" dirty="0" err="1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  <a:hlinkClick r:id="rId4"/>
              </a:rPr>
              <a:t>Baianat</a:t>
            </a:r>
            <a:endParaRPr lang="en-US" sz="1800" dirty="0">
              <a:solidFill>
                <a:srgbClr val="000000"/>
              </a:solidFill>
              <a:latin typeface="Raleway" charset="0"/>
              <a:ea typeface="Raleway" charset="0"/>
              <a:cs typeface="Raleway" charset="0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</a:rPr>
              <a:t>Presentation template by </a:t>
            </a:r>
            <a:r>
              <a:rPr lang="en" sz="1800" u="sng" dirty="0">
                <a:solidFill>
                  <a:srgbClr val="000000"/>
                </a:solidFill>
                <a:latin typeface="Raleway" charset="0"/>
                <a:ea typeface="Raleway" charset="0"/>
                <a:cs typeface="Raleway" charset="0"/>
                <a:hlinkClick r:id="rId5"/>
              </a:rPr>
              <a:t>SlidesCarnival</a:t>
            </a:r>
            <a:endParaRPr lang="en-US" sz="1800" u="sng" dirty="0">
              <a:solidFill>
                <a:srgbClr val="000000"/>
              </a:solidFill>
              <a:latin typeface="Raleway" charset="0"/>
              <a:ea typeface="Raleway" charset="0"/>
              <a:cs typeface="Raleway" charset="0"/>
              <a:hlinkClick r:id="rId5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u="sng" dirty="0">
              <a:solidFill>
                <a:srgbClr val="000000"/>
              </a:solidFill>
              <a:latin typeface="Raleway" charset="0"/>
              <a:ea typeface="Raleway" charset="0"/>
              <a:cs typeface="Raleway" charset="0"/>
              <a:hlinkClick r:id="rId5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648546" y="673676"/>
            <a:ext cx="450310" cy="4042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2733675" y="1012570"/>
            <a:ext cx="3676499" cy="21031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dirty="0">
                <a:latin typeface="Poppins" charset="0"/>
                <a:ea typeface="Poppins" charset="0"/>
                <a:cs typeface="Poppins" charset="0"/>
                <a:sym typeface="Cabin"/>
              </a:rPr>
              <a:t>once upon a time HTML and CSS were learnable</a:t>
            </a:r>
            <a:endParaRPr lang="en" sz="3000" dirty="0">
              <a:latin typeface="Poppins" charset="0"/>
              <a:ea typeface="Poppins" charset="0"/>
              <a:cs typeface="Poppins" charset="0"/>
              <a:sym typeface="Cabin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2733674" y="3174521"/>
            <a:ext cx="3676499" cy="734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bin Condensed"/>
              <a:buNone/>
              <a:defRPr sz="4800" b="1" i="0" u="none" strike="noStrike" cap="none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buFont typeface="Cabin Condensed"/>
              <a:buNone/>
              <a:defRPr sz="4800" b="1">
                <a:solidFill>
                  <a:srgbClr val="000000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US" sz="3600">
                <a:latin typeface="Poppins" charset="0"/>
                <a:ea typeface="Poppins" charset="0"/>
                <a:cs typeface="Poppins" charset="0"/>
                <a:sym typeface="Cabin"/>
              </a:rPr>
              <a:t>But now, </a:t>
            </a:r>
            <a:r>
              <a:rPr lang="mr-IN" sz="3600" dirty="0">
                <a:latin typeface="Poppins" charset="0"/>
                <a:ea typeface="Poppins" charset="0"/>
                <a:cs typeface="Poppins" charset="0"/>
                <a:sym typeface="Cabin"/>
              </a:rPr>
              <a:t>…</a:t>
            </a:r>
            <a:r>
              <a:rPr lang="en-US" sz="3600" dirty="0">
                <a:latin typeface="Poppins" charset="0"/>
                <a:ea typeface="Poppins" charset="0"/>
                <a:cs typeface="Poppins" charset="0"/>
                <a:sym typeface="Cabin"/>
              </a:rPr>
              <a:t>.</a:t>
            </a:r>
            <a:endParaRPr lang="en" sz="3600" dirty="0">
              <a:latin typeface="Poppins" charset="0"/>
              <a:ea typeface="Poppins" charset="0"/>
              <a:cs typeface="Poppins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1354" y="1360032"/>
            <a:ext cx="1817496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Client </a:t>
            </a:r>
            <a:br>
              <a:rPr lang="en-US" dirty="0">
                <a:latin typeface="Raleway" charset="0"/>
                <a:ea typeface="Raleway" charset="0"/>
                <a:cs typeface="Raleway" charset="0"/>
              </a:rPr>
            </a:br>
            <a:r>
              <a:rPr lang="en-US" dirty="0">
                <a:latin typeface="Raleway" charset="0"/>
                <a:ea typeface="Raleway" charset="0"/>
                <a:cs typeface="Raleway" charset="0"/>
              </a:rPr>
              <a:t>Side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HTML and CSS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Bootstrap / foundation</a:t>
            </a:r>
          </a:p>
          <a:p>
            <a:pPr marL="457200" lvl="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Stylus / Sass / less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CSS naming conventions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BEM / Suit / </a:t>
            </a: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Smacss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JavaScript</a:t>
            </a:r>
          </a:p>
          <a:p>
            <a:pPr marL="457200" lvl="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ECMA Script 6</a:t>
            </a:r>
          </a:p>
          <a:p>
            <a:pPr marL="457200" lvl="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Regex</a:t>
            </a:r>
          </a:p>
          <a:p>
            <a:pPr marL="457200" lvl="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AJAX</a:t>
            </a:r>
          </a:p>
          <a:p>
            <a:pPr marL="457200" lvl="0" indent="-406400">
              <a:buFont typeface="Arial" charset="0"/>
              <a:buChar char="•"/>
            </a:pP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VueJS</a:t>
            </a: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 / React / Angular</a:t>
            </a:r>
          </a:p>
          <a:p>
            <a:pPr marL="457200" lvl="0" indent="-406400">
              <a:buFont typeface="Arial" charset="0"/>
              <a:buChar char="•"/>
            </a:pP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Webpack</a:t>
            </a: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 / rollup / gulp</a:t>
            </a:r>
          </a:p>
          <a:p>
            <a:pPr marL="457200" lvl="0" indent="-406400"/>
            <a:endParaRPr lang="en" sz="1800" dirty="0"/>
          </a:p>
        </p:txBody>
      </p:sp>
      <p:grpSp>
        <p:nvGrpSpPr>
          <p:cNvPr id="86" name="Shape 86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87" name="Shape 8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1354" y="1352548"/>
            <a:ext cx="1817496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Server Side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PHP / </a:t>
            </a: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Node.js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SQL / no-SQL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Laravel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Composer / </a:t>
            </a: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npm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Apache / </a:t>
            </a: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nginx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Vagrant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Docker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Testing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/>
            <a:endParaRPr lang="en" sz="1800" dirty="0"/>
          </a:p>
        </p:txBody>
      </p:sp>
      <p:grpSp>
        <p:nvGrpSpPr>
          <p:cNvPr id="10" name="Shape 499"/>
          <p:cNvGrpSpPr/>
          <p:nvPr/>
        </p:nvGrpSpPr>
        <p:grpSpPr>
          <a:xfrm>
            <a:off x="1406345" y="518255"/>
            <a:ext cx="610836" cy="610874"/>
            <a:chOff x="6654650" y="3665275"/>
            <a:chExt cx="409100" cy="409125"/>
          </a:xfrm>
        </p:grpSpPr>
        <p:sp>
          <p:nvSpPr>
            <p:cNvPr id="11" name="Shape 5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5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07" y="739670"/>
            <a:ext cx="6712786" cy="3651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1354" y="1352548"/>
            <a:ext cx="1817496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aleway" charset="0"/>
                <a:ea typeface="Raleway" charset="0"/>
                <a:cs typeface="Raleway" charset="0"/>
              </a:rPr>
              <a:t>Design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UI </a:t>
            </a: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desing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Photoshop / Sketch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UX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/>
            <a:endParaRPr lang="en" sz="1800" dirty="0"/>
          </a:p>
        </p:txBody>
      </p:sp>
      <p:grpSp>
        <p:nvGrpSpPr>
          <p:cNvPr id="7" name="Shape 384"/>
          <p:cNvGrpSpPr/>
          <p:nvPr/>
        </p:nvGrpSpPr>
        <p:grpSpPr>
          <a:xfrm>
            <a:off x="1476825" y="694668"/>
            <a:ext cx="472555" cy="472555"/>
            <a:chOff x="1922075" y="1629000"/>
            <a:chExt cx="437200" cy="437200"/>
          </a:xfrm>
        </p:grpSpPr>
        <p:sp>
          <p:nvSpPr>
            <p:cNvPr id="8" name="Shape 38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2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1354" y="1352548"/>
            <a:ext cx="1817496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Raleway" charset="0"/>
                <a:ea typeface="Raleway" charset="0"/>
                <a:cs typeface="Raleway" charset="0"/>
              </a:rPr>
              <a:t>Utilities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CLI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Chrome Dev Tools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Git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GitHub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Vim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 err="1">
                <a:latin typeface="Raleway" charset="0"/>
                <a:ea typeface="Raleway" charset="0"/>
                <a:cs typeface="Raleway" charset="0"/>
              </a:rPr>
              <a:t>Eslint</a:t>
            </a: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/>
            <a:endParaRPr lang="en" sz="1800" dirty="0"/>
          </a:p>
        </p:txBody>
      </p:sp>
      <p:grpSp>
        <p:nvGrpSpPr>
          <p:cNvPr id="8" name="Shape 539"/>
          <p:cNvGrpSpPr/>
          <p:nvPr/>
        </p:nvGrpSpPr>
        <p:grpSpPr>
          <a:xfrm>
            <a:off x="1507254" y="657466"/>
            <a:ext cx="472351" cy="485403"/>
            <a:chOff x="2605300" y="5003050"/>
            <a:chExt cx="418900" cy="430475"/>
          </a:xfrm>
        </p:grpSpPr>
        <p:sp>
          <p:nvSpPr>
            <p:cNvPr id="9" name="Shape 5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4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86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1354" y="1352548"/>
            <a:ext cx="1817496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>
                <a:latin typeface="Raleway" charset="0"/>
                <a:ea typeface="Raleway" charset="0"/>
                <a:cs typeface="Raleway" charset="0"/>
              </a:rPr>
              <a:t>General concepts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OOP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Polymorphism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Interfaces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Inheritance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MVC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Namespace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Security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Architecture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Command Bus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/>
            <a:endParaRPr lang="en" sz="1800" dirty="0"/>
          </a:p>
        </p:txBody>
      </p:sp>
      <p:grpSp>
        <p:nvGrpSpPr>
          <p:cNvPr id="16" name="Shape 549"/>
          <p:cNvGrpSpPr/>
          <p:nvPr/>
        </p:nvGrpSpPr>
        <p:grpSpPr>
          <a:xfrm>
            <a:off x="1358206" y="643097"/>
            <a:ext cx="614743" cy="558728"/>
            <a:chOff x="4562200" y="4968250"/>
            <a:chExt cx="549550" cy="499475"/>
          </a:xfrm>
        </p:grpSpPr>
        <p:sp>
          <p:nvSpPr>
            <p:cNvPr id="17" name="Shape 55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5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5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5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5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03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81354" y="1352548"/>
            <a:ext cx="1817496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Raleway" charset="0"/>
                <a:ea typeface="Raleway" charset="0"/>
                <a:cs typeface="Raleway" charset="0"/>
              </a:rPr>
              <a:t>Synonyms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PSR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CRUD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REST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AR</a:t>
            </a:r>
          </a:p>
          <a:p>
            <a:pPr marL="457200" indent="-406400"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DI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TDD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BDD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DDD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DDD </a:t>
            </a:r>
            <a:r>
              <a:rPr lang="mr-IN" sz="1800" dirty="0">
                <a:latin typeface="Raleway" charset="0"/>
                <a:ea typeface="Raleway" charset="0"/>
                <a:cs typeface="Raleway" charset="0"/>
              </a:rPr>
              <a:t>–</a:t>
            </a: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 again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1800" dirty="0">
                <a:latin typeface="Raleway" charset="0"/>
                <a:ea typeface="Raleway" charset="0"/>
                <a:cs typeface="Raleway" charset="0"/>
              </a:rPr>
              <a:t>SOLID</a:t>
            </a:r>
          </a:p>
          <a:p>
            <a:pPr marL="50800" lvl="0" rtl="0">
              <a:spcBef>
                <a:spcPts val="0"/>
              </a:spcBef>
              <a:buSzPct val="100000"/>
              <a:buNone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1800" dirty="0">
              <a:latin typeface="Raleway" charset="0"/>
              <a:ea typeface="Raleway" charset="0"/>
              <a:cs typeface="Raleway" charset="0"/>
            </a:endParaRPr>
          </a:p>
          <a:p>
            <a:pPr marL="457200" lvl="0" indent="-406400"/>
            <a:endParaRPr lang="en" sz="1800" dirty="0"/>
          </a:p>
        </p:txBody>
      </p:sp>
      <p:grpSp>
        <p:nvGrpSpPr>
          <p:cNvPr id="7" name="Shape 350"/>
          <p:cNvGrpSpPr/>
          <p:nvPr/>
        </p:nvGrpSpPr>
        <p:grpSpPr>
          <a:xfrm>
            <a:off x="1497205" y="693474"/>
            <a:ext cx="464915" cy="562695"/>
            <a:chOff x="584925" y="922575"/>
            <a:chExt cx="415200" cy="502525"/>
          </a:xfrm>
        </p:grpSpPr>
        <p:sp>
          <p:nvSpPr>
            <p:cNvPr id="8" name="Shape 35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5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5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02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157</Words>
  <Application>Microsoft Office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Cabin</vt:lpstr>
      <vt:lpstr>Cabin Condensed</vt:lpstr>
      <vt:lpstr>Poppins</vt:lpstr>
      <vt:lpstr>Raleway</vt:lpstr>
      <vt:lpstr>Snug</vt:lpstr>
      <vt:lpstr>let me tell you the web story</vt:lpstr>
      <vt:lpstr>once upon a time HTML and CSS were learnable</vt:lpstr>
      <vt:lpstr>Client  Side</vt:lpstr>
      <vt:lpstr>Server Side</vt:lpstr>
      <vt:lpstr>PowerPoint Presentation</vt:lpstr>
      <vt:lpstr>Design</vt:lpstr>
      <vt:lpstr>Utilities</vt:lpstr>
      <vt:lpstr>General concepts</vt:lpstr>
      <vt:lpstr>Synonyms</vt:lpstr>
      <vt:lpstr>PowerPoint Presentation</vt:lpstr>
      <vt:lpstr>Should I learn All of That?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tell you a story</dc:title>
  <cp:lastModifiedBy>عبد الرحمن عادل عباس عوض</cp:lastModifiedBy>
  <cp:revision>8</cp:revision>
  <dcterms:modified xsi:type="dcterms:W3CDTF">2017-08-20T11:06:44Z</dcterms:modified>
</cp:coreProperties>
</file>