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BD7E-848E-CB44-9CFB-BEED6B5FA1F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6E2B-0CC7-D744-92A9-4906A27B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@media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848" y="3148314"/>
            <a:ext cx="10369952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@media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screen 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and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D9F5DD"/>
                </a:solidFill>
                <a:effectLst/>
                <a:latin typeface="Fira Code" charset="0"/>
              </a:rPr>
              <a:t>(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max-width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1000</a:t>
            </a:r>
            <a:r>
              <a:rPr lang="en-US" b="0" dirty="0" smtClean="0">
                <a:solidFill>
                  <a:srgbClr val="FFEB95"/>
                </a:solidFill>
                <a:effectLst/>
                <a:latin typeface="Fira Code" charset="0"/>
              </a:rPr>
              <a:t>px</a:t>
            </a:r>
            <a:r>
              <a:rPr lang="en-US" b="0" dirty="0" smtClean="0">
                <a:solidFill>
                  <a:srgbClr val="D9F5DD"/>
                </a:solidFill>
                <a:effectLst/>
                <a:latin typeface="Fira Code" charset="0"/>
              </a:rPr>
              <a:t>)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dirty="0">
                <a:solidFill>
                  <a:srgbClr val="80CBC4"/>
                </a:solidFill>
                <a:latin typeface="Fira Code" charset="0"/>
              </a:rPr>
              <a:t> 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</a:t>
            </a:r>
            <a:r>
              <a:rPr lang="en-US" b="0" dirty="0" smtClean="0">
                <a:solidFill>
                  <a:srgbClr val="FAD430"/>
                </a:solidFill>
                <a:effectLst/>
                <a:latin typeface="Fira Code" charset="0"/>
              </a:rPr>
              <a:t>#content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width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100</a:t>
            </a:r>
            <a:r>
              <a:rPr lang="en-US" b="0" dirty="0" smtClean="0">
                <a:solidFill>
                  <a:srgbClr val="FFEB95"/>
                </a:solidFill>
                <a:effectLst/>
                <a:latin typeface="Fira Code" charset="0"/>
              </a:rPr>
              <a:t>%;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848" y="2593786"/>
            <a:ext cx="590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used to target styles at specific media, such as </a:t>
            </a:r>
            <a:r>
              <a:rPr lang="en-US" b="1"/>
              <a:t>screen</a:t>
            </a:r>
            <a:r>
              <a:rPr lang="en-US"/>
              <a:t> or </a:t>
            </a:r>
            <a:r>
              <a:rPr lang="en-US" b="1"/>
              <a:t>print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848" y="1863523"/>
            <a:ext cx="10369952" cy="42473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@media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screen 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and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D9F5DD"/>
                </a:solidFill>
                <a:effectLst/>
                <a:latin typeface="Fira Code" charset="0"/>
              </a:rPr>
              <a:t>(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orientation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landscape</a:t>
            </a:r>
            <a:r>
              <a:rPr lang="en-US" b="0" dirty="0" smtClean="0">
                <a:solidFill>
                  <a:srgbClr val="D9F5DD"/>
                </a:solidFill>
                <a:effectLst/>
                <a:latin typeface="Fira Code" charset="0"/>
              </a:rPr>
              <a:t>)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</a:t>
            </a:r>
            <a:r>
              <a:rPr lang="en-US" b="0" dirty="0" smtClean="0">
                <a:solidFill>
                  <a:srgbClr val="FAD430"/>
                </a:solidFill>
                <a:effectLst/>
                <a:latin typeface="Fira Code" charset="0"/>
              </a:rPr>
              <a:t>#</a:t>
            </a:r>
            <a:r>
              <a:rPr lang="en-US" b="0" dirty="0" err="1" smtClean="0">
                <a:solidFill>
                  <a:srgbClr val="FAD430"/>
                </a:solidFill>
                <a:effectLst/>
                <a:latin typeface="Fira Code" charset="0"/>
              </a:rPr>
              <a:t>nav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float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left;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 }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}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@media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screen 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and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D9F5DD"/>
                </a:solidFill>
                <a:effectLst/>
                <a:latin typeface="Fira Code" charset="0"/>
              </a:rPr>
              <a:t>(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orientation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portrait</a:t>
            </a:r>
            <a:r>
              <a:rPr lang="en-US" b="0" dirty="0" smtClean="0">
                <a:solidFill>
                  <a:srgbClr val="D9F5DD"/>
                </a:solidFill>
                <a:effectLst/>
                <a:latin typeface="Fira Code" charset="0"/>
              </a:rPr>
              <a:t>)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</a:t>
            </a:r>
            <a:r>
              <a:rPr lang="en-US" b="0" dirty="0" smtClean="0">
                <a:solidFill>
                  <a:srgbClr val="FAD430"/>
                </a:solidFill>
                <a:effectLst/>
                <a:latin typeface="Fira Code" charset="0"/>
              </a:rPr>
              <a:t>#</a:t>
            </a:r>
            <a:r>
              <a:rPr lang="en-US" b="0" dirty="0" err="1" smtClean="0">
                <a:solidFill>
                  <a:srgbClr val="FAD430"/>
                </a:solidFill>
                <a:effectLst/>
                <a:latin typeface="Fira Code" charset="0"/>
              </a:rPr>
              <a:t>nav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float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none;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 }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}</a:t>
            </a:r>
            <a:endParaRPr lang="en-US" b="0" dirty="0">
              <a:solidFill>
                <a:srgbClr val="80CBC4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Translate</a:t>
            </a:r>
          </a:p>
          <a:p>
            <a:r>
              <a:rPr lang="en-US" dirty="0"/>
              <a:t>matrix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50" y="1690688"/>
            <a:ext cx="3503270" cy="35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4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transform-origin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83" y="2198226"/>
            <a:ext cx="3503270" cy="35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10449"/>
            <a:ext cx="105156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table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thead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&lt;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tr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  &lt;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th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Header content 1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th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  &lt;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th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Header content 2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th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&lt;/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tr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&lt;/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thead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tbody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&lt;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tr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  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Body content 1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  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Body content 2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&lt;/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tr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&lt;/</a:t>
            </a:r>
            <a:r>
              <a:rPr lang="en-US" b="0" dirty="0" err="1" smtClean="0">
                <a:solidFill>
                  <a:srgbClr val="FF5370"/>
                </a:solidFill>
                <a:effectLst/>
                <a:latin typeface="Fira Code" charset="0"/>
              </a:rPr>
              <a:t>tbody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table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5879" y="6411763"/>
            <a:ext cx="636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/en/docs/Web/HTML/Element/table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52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Fira Code</vt:lpstr>
      <vt:lpstr>Arial</vt:lpstr>
      <vt:lpstr>Office Theme</vt:lpstr>
      <vt:lpstr>Media Queries</vt:lpstr>
      <vt:lpstr>@media</vt:lpstr>
      <vt:lpstr>orientation</vt:lpstr>
      <vt:lpstr>Transformations</vt:lpstr>
      <vt:lpstr>transform-origin</vt:lpstr>
      <vt:lpstr>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Abdelrahman Ismael</dc:creator>
  <cp:lastModifiedBy>Abdelrahman Ismael</cp:lastModifiedBy>
  <cp:revision>4</cp:revision>
  <dcterms:created xsi:type="dcterms:W3CDTF">2017-08-29T09:37:47Z</dcterms:created>
  <dcterms:modified xsi:type="dcterms:W3CDTF">2017-08-29T10:14:09Z</dcterms:modified>
</cp:coreProperties>
</file>