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9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5" r:id="rId13"/>
    <p:sldId id="279" r:id="rId14"/>
    <p:sldId id="280" r:id="rId15"/>
    <p:sldId id="281" r:id="rId16"/>
    <p:sldId id="282" r:id="rId17"/>
    <p:sldId id="28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D2BB"/>
    <a:srgbClr val="DB7171"/>
    <a:srgbClr val="273F4F"/>
    <a:srgbClr val="20A7DB"/>
    <a:srgbClr val="A4C2AD"/>
    <a:srgbClr val="000000"/>
    <a:srgbClr val="FF9966"/>
    <a:srgbClr val="FFFFFF"/>
    <a:srgbClr val="FE7743"/>
    <a:srgbClr val="F4A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89E8C-4910-41AB-845D-518C7FF044C3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E42B5-251C-4B02-8BDB-FD87FB7890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7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 hasCustomPrompt="1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 hasCustomPrompt="1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 hasCustomPrompt="1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77500" lnSpcReduction="19999"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 hasCustomPrompt="1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 hasCustomPrompt="1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 hasCustomPrompt="1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body" hasCustomPrompt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title" hasCustomPrompt="1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7400" b="1" u="none" strike="noStrike">
                <a:solidFill>
                  <a:schemeClr val="accent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7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94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 hasCustomPrompt="1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7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 hasCustomPrompt="1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title" hasCustomPrompt="1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 hasCustomPrompt="1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 hasCustomPrompt="1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 hasCustomPrompt="1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 hasCustomPrompt="1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 hasCustomPrompt="1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 hasCustomPrompt="1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1" u="none" strike="noStrike">
                <a:solidFill>
                  <a:schemeClr val="dk1"/>
                </a:solidFill>
                <a:effectLst/>
                <a:uFillTx/>
                <a:latin typeface="Space Grotesk"/>
                <a:ea typeface="Space Grotesk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body" hasCustomPrompt="1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500" lnSpcReduction="19999"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 hasCustomPrompt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 hasCustomPrompt="1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 hasCustomPrompt="1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 hasCustomPrompt="1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9" name="Google Shape;86;p18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GB" sz="1000" b="1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CREDITS: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This presentation template was created by </a:t>
            </a:r>
            <a:r>
              <a:rPr lang="en-GB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2"/>
              </a:rPr>
              <a:t>Slidesgo</a:t>
            </a:r>
            <a:r>
              <a:rPr lang="en-GB" sz="1000" b="0" u="none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, and includes icons, infographics &amp; images by </a:t>
            </a:r>
            <a:r>
              <a:rPr lang="en-GB" sz="1000" b="1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  <a:hlinkClick r:id="rId3"/>
              </a:rPr>
              <a:t>Freepik</a:t>
            </a:r>
            <a:r>
              <a:rPr lang="en-GB" sz="1000" b="0" u="sng" strike="noStrike">
                <a:solidFill>
                  <a:schemeClr val="dk1"/>
                </a:solidFill>
                <a:effectLst/>
                <a:uFillTx/>
                <a:latin typeface="Hind"/>
                <a:ea typeface="Hind"/>
              </a:rPr>
              <a:t> </a:t>
            </a:r>
            <a:endParaRPr lang="en-US" sz="1000" b="0" u="none" strike="noStrik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198" y="1915886"/>
            <a:ext cx="7278917" cy="969244"/>
          </a:xfrm>
          <a:ln w="28575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6000" dirty="0">
                <a:ea typeface="ADLaM Display" panose="02010000000000000000" pitchFamily="2" charset="0"/>
                <a:cs typeface="ADLaM Display" panose="02010000000000000000" pitchFamily="2" charset="0"/>
              </a:rPr>
              <a:t>SQL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214388-7495-0A37-8962-018E4D253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785"/>
            <a:ext cx="9144000" cy="40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E2003A-C778-4E9B-0B80-44F759FC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57943"/>
            <a:ext cx="9144000" cy="4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9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9E747D-BE03-00DB-2769-8CA339592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029"/>
            <a:ext cx="9144000" cy="38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5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036ECD-04AA-AE82-9765-ABA3A2AE5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8113"/>
            <a:ext cx="9144000" cy="42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8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7AD48D-DA9B-7CA0-CC21-F50ACF54D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13" y="1132114"/>
            <a:ext cx="7636583" cy="40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4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A48360-257A-DC86-8CD7-847D4433D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457"/>
            <a:ext cx="9144000" cy="404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7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0F9A2-592E-7918-37B3-2D2DAAC1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7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21DE160-A66B-8B6F-0DCC-91844292C161}"/>
              </a:ext>
            </a:extLst>
          </p:cNvPr>
          <p:cNvGrpSpPr/>
          <p:nvPr/>
        </p:nvGrpSpPr>
        <p:grpSpPr>
          <a:xfrm>
            <a:off x="6703556" y="2253181"/>
            <a:ext cx="1376096" cy="809468"/>
            <a:chOff x="6232910" y="2536335"/>
            <a:chExt cx="1376096" cy="809468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AED4173-CE1C-D9CB-DD98-A96853752C69}"/>
                </a:ext>
              </a:extLst>
            </p:cNvPr>
            <p:cNvSpPr/>
            <p:nvPr/>
          </p:nvSpPr>
          <p:spPr>
            <a:xfrm>
              <a:off x="6637644" y="2941070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4" y="242840"/>
                  </a:moveTo>
                  <a:cubicBezTo>
                    <a:pt x="747490" y="209787"/>
                    <a:pt x="755504" y="173289"/>
                    <a:pt x="755504" y="134911"/>
                  </a:cubicBezTo>
                  <a:cubicBezTo>
                    <a:pt x="755504" y="96533"/>
                    <a:pt x="747490" y="60035"/>
                    <a:pt x="733054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49"/>
                    <a:pt x="925447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47" y="269822"/>
                    <a:pt x="917398" y="261773"/>
                    <a:pt x="917398" y="251834"/>
                  </a:cubicBezTo>
                  <a:lnTo>
                    <a:pt x="917398" y="242840"/>
                  </a:lnTo>
                  <a:lnTo>
                    <a:pt x="733054" y="242840"/>
                  </a:lnTo>
                  <a:moveTo>
                    <a:pt x="238307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73"/>
                    <a:pt x="45914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4" y="0"/>
                    <a:pt x="53964" y="8049"/>
                    <a:pt x="53964" y="17988"/>
                  </a:cubicBezTo>
                  <a:lnTo>
                    <a:pt x="53964" y="26982"/>
                  </a:lnTo>
                  <a:lnTo>
                    <a:pt x="238307" y="26982"/>
                  </a:lnTo>
                  <a:cubicBezTo>
                    <a:pt x="223872" y="60035"/>
                    <a:pt x="215858" y="96533"/>
                    <a:pt x="215858" y="134911"/>
                  </a:cubicBezTo>
                  <a:cubicBezTo>
                    <a:pt x="215858" y="173289"/>
                    <a:pt x="223872" y="209787"/>
                    <a:pt x="238307" y="242840"/>
                  </a:cubicBezTo>
                </a:path>
              </a:pathLst>
            </a:custGeom>
            <a:gradFill rotWithShape="1">
              <a:gsLst>
                <a:gs pos="0">
                  <a:srgbClr val="7F64E9"/>
                </a:gs>
                <a:gs pos="100000">
                  <a:srgbClr val="7761C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69706AAF-7F15-4910-74E7-C5C740F56ED7}"/>
                </a:ext>
              </a:extLst>
            </p:cNvPr>
            <p:cNvSpPr/>
            <p:nvPr/>
          </p:nvSpPr>
          <p:spPr>
            <a:xfrm>
              <a:off x="6232910" y="2536335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08"/>
                    <a:pt x="8049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49" y="53964"/>
                    <a:pt x="0" y="45914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4"/>
                    <a:pt x="261773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73" y="215858"/>
                    <a:pt x="269822" y="223908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</a:path>
              </a:pathLst>
            </a:custGeom>
            <a:gradFill rotWithShape="1">
              <a:gsLst>
                <a:gs pos="0">
                  <a:srgbClr val="7F64E9"/>
                </a:gs>
                <a:gs pos="100000">
                  <a:srgbClr val="7761C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3">
              <a:extLst>
                <a:ext uri="{FF2B5EF4-FFF2-40B4-BE49-F238E27FC236}">
                  <a16:creationId xmlns:a16="http://schemas.microsoft.com/office/drawing/2014/main" id="{C36F6380-03BD-A128-7F99-17802686C032}"/>
                </a:ext>
              </a:extLst>
            </p:cNvPr>
            <p:cNvSpPr/>
            <p:nvPr/>
          </p:nvSpPr>
          <p:spPr>
            <a:xfrm>
              <a:off x="6232910" y="280615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161893"/>
                  </a:moveTo>
                  <a:cubicBezTo>
                    <a:pt x="26982" y="281110"/>
                    <a:pt x="123623" y="377752"/>
                    <a:pt x="242840" y="377752"/>
                  </a:cubicBezTo>
                  <a:lnTo>
                    <a:pt x="350769" y="377752"/>
                  </a:lnTo>
                  <a:lnTo>
                    <a:pt x="350769" y="386746"/>
                  </a:lnTo>
                  <a:cubicBezTo>
                    <a:pt x="350769" y="396684"/>
                    <a:pt x="358819" y="404734"/>
                    <a:pt x="368758" y="404734"/>
                  </a:cubicBezTo>
                  <a:lnTo>
                    <a:pt x="404734" y="404734"/>
                  </a:lnTo>
                  <a:lnTo>
                    <a:pt x="404734" y="134911"/>
                  </a:lnTo>
                  <a:lnTo>
                    <a:pt x="368758" y="134911"/>
                  </a:lnTo>
                  <a:cubicBezTo>
                    <a:pt x="358819" y="134911"/>
                    <a:pt x="350769" y="142961"/>
                    <a:pt x="350769" y="152899"/>
                  </a:cubicBezTo>
                  <a:lnTo>
                    <a:pt x="350769" y="161893"/>
                  </a:lnTo>
                  <a:lnTo>
                    <a:pt x="278817" y="161893"/>
                  </a:lnTo>
                  <a:cubicBezTo>
                    <a:pt x="258949" y="161893"/>
                    <a:pt x="242840" y="145785"/>
                    <a:pt x="242840" y="125917"/>
                  </a:cubicBezTo>
                  <a:lnTo>
                    <a:pt x="242840" y="53964"/>
                  </a:lnTo>
                  <a:lnTo>
                    <a:pt x="251834" y="53964"/>
                  </a:lnTo>
                  <a:cubicBezTo>
                    <a:pt x="261773" y="53964"/>
                    <a:pt x="269822" y="45914"/>
                    <a:pt x="269822" y="35976"/>
                  </a:cubicBezTo>
                  <a:lnTo>
                    <a:pt x="269822" y="0"/>
                  </a:lnTo>
                  <a:lnTo>
                    <a:pt x="0" y="0"/>
                  </a:lnTo>
                  <a:lnTo>
                    <a:pt x="0" y="35976"/>
                  </a:lnTo>
                  <a:cubicBezTo>
                    <a:pt x="0" y="45914"/>
                    <a:pt x="8049" y="53964"/>
                    <a:pt x="17988" y="53964"/>
                  </a:cubicBezTo>
                  <a:lnTo>
                    <a:pt x="26982" y="53964"/>
                  </a:lnTo>
                  <a:lnTo>
                    <a:pt x="26982" y="161893"/>
                  </a:lnTo>
                </a:path>
              </a:pathLst>
            </a:custGeom>
            <a:gradFill rotWithShape="1">
              <a:gsLst>
                <a:gs pos="0">
                  <a:srgbClr val="7F64E9"/>
                </a:gs>
                <a:gs pos="100000">
                  <a:srgbClr val="7761C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6770892-F9C6-9AC7-7CC6-580BF358B6EB}"/>
                </a:ext>
              </a:extLst>
            </p:cNvPr>
            <p:cNvSpPr/>
            <p:nvPr/>
          </p:nvSpPr>
          <p:spPr>
            <a:xfrm>
              <a:off x="6853502" y="2806158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37"/>
                    <a:pt x="418837" y="539645"/>
                    <a:pt x="269822" y="539645"/>
                  </a:cubicBezTo>
                  <a:cubicBezTo>
                    <a:pt x="120808" y="539645"/>
                    <a:pt x="0" y="418837"/>
                    <a:pt x="0" y="269822"/>
                  </a:cubicBezTo>
                  <a:cubicBezTo>
                    <a:pt x="0" y="120799"/>
                    <a:pt x="120808" y="0"/>
                    <a:pt x="269822" y="0"/>
                  </a:cubicBezTo>
                  <a:cubicBezTo>
                    <a:pt x="418837" y="0"/>
                    <a:pt x="539645" y="120799"/>
                    <a:pt x="539645" y="269822"/>
                  </a:cubicBezTo>
                </a:path>
              </a:pathLst>
            </a:custGeom>
            <a:gradFill rotWithShape="1">
              <a:gsLst>
                <a:gs pos="0">
                  <a:srgbClr val="7F64E9"/>
                </a:gs>
                <a:gs pos="100000">
                  <a:srgbClr val="7761C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433314-5CB5-F883-5EFC-B15F99335119}"/>
              </a:ext>
            </a:extLst>
          </p:cNvPr>
          <p:cNvGrpSpPr/>
          <p:nvPr/>
        </p:nvGrpSpPr>
        <p:grpSpPr>
          <a:xfrm>
            <a:off x="6703556" y="2253181"/>
            <a:ext cx="1376096" cy="809468"/>
            <a:chOff x="6232910" y="2536335"/>
            <a:chExt cx="1376096" cy="809468"/>
          </a:xfrm>
        </p:grpSpPr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CF0961B3-3355-C1FC-B8E4-1F8EEFCC2B0C}"/>
                </a:ext>
              </a:extLst>
            </p:cNvPr>
            <p:cNvSpPr/>
            <p:nvPr/>
          </p:nvSpPr>
          <p:spPr>
            <a:xfrm>
              <a:off x="6637644" y="2941070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2" y="242840"/>
                  </a:moveTo>
                  <a:cubicBezTo>
                    <a:pt x="747493" y="209789"/>
                    <a:pt x="755504" y="173285"/>
                    <a:pt x="755504" y="134911"/>
                  </a:cubicBezTo>
                  <a:cubicBezTo>
                    <a:pt x="755504" y="96537"/>
                    <a:pt x="747493" y="60033"/>
                    <a:pt x="733052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53"/>
                    <a:pt x="925451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51" y="269822"/>
                    <a:pt x="917398" y="261769"/>
                    <a:pt x="917398" y="251834"/>
                  </a:cubicBezTo>
                  <a:lnTo>
                    <a:pt x="917398" y="242840"/>
                  </a:lnTo>
                  <a:lnTo>
                    <a:pt x="733052" y="242840"/>
                  </a:lnTo>
                  <a:close/>
                  <a:moveTo>
                    <a:pt x="238310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69"/>
                    <a:pt x="45911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1" y="0"/>
                    <a:pt x="53964" y="8053"/>
                    <a:pt x="53964" y="17988"/>
                  </a:cubicBezTo>
                  <a:lnTo>
                    <a:pt x="53964" y="26982"/>
                  </a:lnTo>
                  <a:lnTo>
                    <a:pt x="238310" y="26982"/>
                  </a:lnTo>
                  <a:cubicBezTo>
                    <a:pt x="223869" y="60033"/>
                    <a:pt x="215858" y="96537"/>
                    <a:pt x="215858" y="134911"/>
                  </a:cubicBezTo>
                  <a:cubicBezTo>
                    <a:pt x="215858" y="173285"/>
                    <a:pt x="223869" y="209789"/>
                    <a:pt x="238310" y="242840"/>
                  </a:cubicBezTo>
                  <a:close/>
                  <a:moveTo>
                    <a:pt x="917398" y="26982"/>
                  </a:moveTo>
                  <a:lnTo>
                    <a:pt x="917398" y="242840"/>
                  </a:lnTo>
                  <a:moveTo>
                    <a:pt x="53964" y="242840"/>
                  </a:moveTo>
                  <a:lnTo>
                    <a:pt x="53964" y="26982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7">
              <a:extLst>
                <a:ext uri="{FF2B5EF4-FFF2-40B4-BE49-F238E27FC236}">
                  <a16:creationId xmlns:a16="http://schemas.microsoft.com/office/drawing/2014/main" id="{ABA3F5C8-1F8A-862E-8D12-8B233F40605E}"/>
                </a:ext>
              </a:extLst>
            </p:cNvPr>
            <p:cNvSpPr/>
            <p:nvPr/>
          </p:nvSpPr>
          <p:spPr>
            <a:xfrm>
              <a:off x="6232910" y="2536335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11"/>
                    <a:pt x="8053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53" y="53964"/>
                    <a:pt x="0" y="45911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1"/>
                    <a:pt x="261769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69" y="215858"/>
                    <a:pt x="269822" y="223911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  <a:close/>
                  <a:moveTo>
                    <a:pt x="26982" y="215858"/>
                  </a:moveTo>
                  <a:lnTo>
                    <a:pt x="242840" y="215858"/>
                  </a:lnTo>
                  <a:moveTo>
                    <a:pt x="26982" y="53964"/>
                  </a:moveTo>
                  <a:lnTo>
                    <a:pt x="242840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8">
              <a:extLst>
                <a:ext uri="{FF2B5EF4-FFF2-40B4-BE49-F238E27FC236}">
                  <a16:creationId xmlns:a16="http://schemas.microsoft.com/office/drawing/2014/main" id="{C0555CD0-D269-B010-EEF5-496836A3BF90}"/>
                </a:ext>
              </a:extLst>
            </p:cNvPr>
            <p:cNvSpPr/>
            <p:nvPr/>
          </p:nvSpPr>
          <p:spPr>
            <a:xfrm>
              <a:off x="6232910" y="280615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161893"/>
                  </a:moveTo>
                  <a:cubicBezTo>
                    <a:pt x="26982" y="281108"/>
                    <a:pt x="123625" y="377752"/>
                    <a:pt x="242840" y="377752"/>
                  </a:cubicBezTo>
                  <a:lnTo>
                    <a:pt x="350769" y="377752"/>
                  </a:lnTo>
                  <a:lnTo>
                    <a:pt x="350769" y="386746"/>
                  </a:lnTo>
                  <a:cubicBezTo>
                    <a:pt x="350769" y="396681"/>
                    <a:pt x="358823" y="404734"/>
                    <a:pt x="368758" y="404734"/>
                  </a:cubicBezTo>
                  <a:lnTo>
                    <a:pt x="404734" y="404734"/>
                  </a:lnTo>
                  <a:lnTo>
                    <a:pt x="404734" y="134911"/>
                  </a:lnTo>
                  <a:lnTo>
                    <a:pt x="368758" y="134911"/>
                  </a:lnTo>
                  <a:cubicBezTo>
                    <a:pt x="358823" y="134911"/>
                    <a:pt x="350769" y="142964"/>
                    <a:pt x="350769" y="152899"/>
                  </a:cubicBezTo>
                  <a:lnTo>
                    <a:pt x="350769" y="161893"/>
                  </a:lnTo>
                  <a:lnTo>
                    <a:pt x="278817" y="161893"/>
                  </a:lnTo>
                  <a:cubicBezTo>
                    <a:pt x="258948" y="161893"/>
                    <a:pt x="242840" y="145786"/>
                    <a:pt x="242840" y="125917"/>
                  </a:cubicBezTo>
                  <a:lnTo>
                    <a:pt x="242840" y="53964"/>
                  </a:lnTo>
                  <a:lnTo>
                    <a:pt x="251834" y="53964"/>
                  </a:lnTo>
                  <a:cubicBezTo>
                    <a:pt x="261769" y="53964"/>
                    <a:pt x="269822" y="45911"/>
                    <a:pt x="269822" y="35976"/>
                  </a:cubicBezTo>
                  <a:lnTo>
                    <a:pt x="269822" y="0"/>
                  </a:lnTo>
                  <a:lnTo>
                    <a:pt x="0" y="0"/>
                  </a:lnTo>
                  <a:lnTo>
                    <a:pt x="0" y="35976"/>
                  </a:lnTo>
                  <a:cubicBezTo>
                    <a:pt x="0" y="45911"/>
                    <a:pt x="8053" y="53964"/>
                    <a:pt x="17988" y="53964"/>
                  </a:cubicBezTo>
                  <a:lnTo>
                    <a:pt x="26982" y="53964"/>
                  </a:lnTo>
                  <a:close/>
                  <a:moveTo>
                    <a:pt x="350769" y="161893"/>
                  </a:moveTo>
                  <a:lnTo>
                    <a:pt x="350769" y="377752"/>
                  </a:lnTo>
                  <a:moveTo>
                    <a:pt x="242840" y="53964"/>
                  </a:moveTo>
                  <a:lnTo>
                    <a:pt x="26982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4F38C030-0E8C-8935-F51E-6B30143ED67B}"/>
                </a:ext>
              </a:extLst>
            </p:cNvPr>
            <p:cNvSpPr/>
            <p:nvPr/>
          </p:nvSpPr>
          <p:spPr>
            <a:xfrm>
              <a:off x="6853502" y="2806158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1"/>
                    <a:pt x="418841" y="539645"/>
                    <a:pt x="269822" y="539645"/>
                  </a:cubicBezTo>
                  <a:cubicBezTo>
                    <a:pt x="120804" y="539645"/>
                    <a:pt x="0" y="418841"/>
                    <a:pt x="0" y="269822"/>
                  </a:cubicBezTo>
                  <a:cubicBezTo>
                    <a:pt x="0" y="120804"/>
                    <a:pt x="120804" y="0"/>
                    <a:pt x="269822" y="0"/>
                  </a:cubicBezTo>
                  <a:cubicBezTo>
                    <a:pt x="418841" y="0"/>
                    <a:pt x="539645" y="120804"/>
                    <a:pt x="539645" y="269822"/>
                  </a:cubicBezTo>
                  <a:close/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9F3D77-9A34-B7AD-0180-681FE77D6303}"/>
              </a:ext>
            </a:extLst>
          </p:cNvPr>
          <p:cNvGrpSpPr/>
          <p:nvPr/>
        </p:nvGrpSpPr>
        <p:grpSpPr>
          <a:xfrm>
            <a:off x="5192547" y="1443712"/>
            <a:ext cx="1780831" cy="809468"/>
            <a:chOff x="4721901" y="1726866"/>
            <a:chExt cx="1780831" cy="809468"/>
          </a:xfrm>
        </p:grpSpPr>
        <p:sp>
          <p:nvSpPr>
            <p:cNvPr id="14" name="Rounded Rectangle 11">
              <a:extLst>
                <a:ext uri="{FF2B5EF4-FFF2-40B4-BE49-F238E27FC236}">
                  <a16:creationId xmlns:a16="http://schemas.microsoft.com/office/drawing/2014/main" id="{74D7FEA3-28D1-ABA5-BB2C-A1B89F4FE25D}"/>
                </a:ext>
              </a:extLst>
            </p:cNvPr>
            <p:cNvSpPr/>
            <p:nvPr/>
          </p:nvSpPr>
          <p:spPr>
            <a:xfrm>
              <a:off x="5126636" y="1861778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4" y="242840"/>
                  </a:moveTo>
                  <a:cubicBezTo>
                    <a:pt x="747490" y="209787"/>
                    <a:pt x="755504" y="173289"/>
                    <a:pt x="755504" y="134911"/>
                  </a:cubicBezTo>
                  <a:cubicBezTo>
                    <a:pt x="755504" y="96533"/>
                    <a:pt x="747490" y="60035"/>
                    <a:pt x="733054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49"/>
                    <a:pt x="925447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47" y="269822"/>
                    <a:pt x="917398" y="261773"/>
                    <a:pt x="917398" y="251834"/>
                  </a:cubicBezTo>
                  <a:lnTo>
                    <a:pt x="917398" y="242840"/>
                  </a:lnTo>
                  <a:lnTo>
                    <a:pt x="733054" y="242840"/>
                  </a:lnTo>
                  <a:moveTo>
                    <a:pt x="238307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73"/>
                    <a:pt x="45914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4" y="0"/>
                    <a:pt x="53964" y="8049"/>
                    <a:pt x="53964" y="17988"/>
                  </a:cubicBezTo>
                  <a:lnTo>
                    <a:pt x="53964" y="26982"/>
                  </a:lnTo>
                  <a:lnTo>
                    <a:pt x="238307" y="26982"/>
                  </a:lnTo>
                  <a:cubicBezTo>
                    <a:pt x="223872" y="60035"/>
                    <a:pt x="215858" y="96533"/>
                    <a:pt x="215858" y="134911"/>
                  </a:cubicBezTo>
                  <a:cubicBezTo>
                    <a:pt x="215858" y="173289"/>
                    <a:pt x="223872" y="209787"/>
                    <a:pt x="238307" y="242840"/>
                  </a:cubicBezTo>
                </a:path>
              </a:pathLst>
            </a:custGeom>
            <a:gradFill rotWithShape="1">
              <a:gsLst>
                <a:gs pos="0">
                  <a:srgbClr val="1FA9D7"/>
                </a:gs>
                <a:gs pos="100000">
                  <a:srgbClr val="3187A3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2">
              <a:extLst>
                <a:ext uri="{FF2B5EF4-FFF2-40B4-BE49-F238E27FC236}">
                  <a16:creationId xmlns:a16="http://schemas.microsoft.com/office/drawing/2014/main" id="{3EF0BE71-936A-4CA1-63BA-250DE97EEF6F}"/>
                </a:ext>
              </a:extLst>
            </p:cNvPr>
            <p:cNvSpPr/>
            <p:nvPr/>
          </p:nvSpPr>
          <p:spPr>
            <a:xfrm>
              <a:off x="6232910" y="2266512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08"/>
                    <a:pt x="8049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49" y="53964"/>
                    <a:pt x="0" y="45914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4"/>
                    <a:pt x="261773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73" y="215858"/>
                    <a:pt x="269822" y="223908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</a:path>
              </a:pathLst>
            </a:custGeom>
            <a:gradFill rotWithShape="1">
              <a:gsLst>
                <a:gs pos="0">
                  <a:srgbClr val="1FA9D7"/>
                </a:gs>
                <a:gs pos="100000">
                  <a:srgbClr val="3187A3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3">
              <a:extLst>
                <a:ext uri="{FF2B5EF4-FFF2-40B4-BE49-F238E27FC236}">
                  <a16:creationId xmlns:a16="http://schemas.microsoft.com/office/drawing/2014/main" id="{46CC797B-1B5A-10AC-B1FD-175AC42D8244}"/>
                </a:ext>
              </a:extLst>
            </p:cNvPr>
            <p:cNvSpPr/>
            <p:nvPr/>
          </p:nvSpPr>
          <p:spPr>
            <a:xfrm>
              <a:off x="4721901" y="186177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242840"/>
                  </a:moveTo>
                  <a:cubicBezTo>
                    <a:pt x="26982" y="123623"/>
                    <a:pt x="123623" y="26982"/>
                    <a:pt x="242840" y="26982"/>
                  </a:cubicBezTo>
                  <a:lnTo>
                    <a:pt x="350769" y="26982"/>
                  </a:lnTo>
                  <a:lnTo>
                    <a:pt x="350769" y="17988"/>
                  </a:lnTo>
                  <a:cubicBezTo>
                    <a:pt x="350769" y="8049"/>
                    <a:pt x="358819" y="0"/>
                    <a:pt x="368758" y="0"/>
                  </a:cubicBezTo>
                  <a:lnTo>
                    <a:pt x="404734" y="0"/>
                  </a:lnTo>
                  <a:lnTo>
                    <a:pt x="404734" y="269822"/>
                  </a:lnTo>
                  <a:lnTo>
                    <a:pt x="368758" y="269822"/>
                  </a:lnTo>
                  <a:cubicBezTo>
                    <a:pt x="358819" y="269822"/>
                    <a:pt x="350769" y="261773"/>
                    <a:pt x="350769" y="251834"/>
                  </a:cubicBezTo>
                  <a:lnTo>
                    <a:pt x="350769" y="242840"/>
                  </a:lnTo>
                  <a:lnTo>
                    <a:pt x="278817" y="242840"/>
                  </a:lnTo>
                  <a:cubicBezTo>
                    <a:pt x="258949" y="242840"/>
                    <a:pt x="242840" y="258949"/>
                    <a:pt x="242840" y="278817"/>
                  </a:cubicBezTo>
                  <a:lnTo>
                    <a:pt x="242840" y="350769"/>
                  </a:lnTo>
                  <a:lnTo>
                    <a:pt x="251834" y="350769"/>
                  </a:lnTo>
                  <a:cubicBezTo>
                    <a:pt x="261773" y="350769"/>
                    <a:pt x="269822" y="358819"/>
                    <a:pt x="269822" y="368758"/>
                  </a:cubicBezTo>
                  <a:lnTo>
                    <a:pt x="269822" y="404734"/>
                  </a:lnTo>
                  <a:lnTo>
                    <a:pt x="0" y="404734"/>
                  </a:lnTo>
                  <a:lnTo>
                    <a:pt x="0" y="368758"/>
                  </a:lnTo>
                  <a:cubicBezTo>
                    <a:pt x="0" y="358819"/>
                    <a:pt x="8049" y="350769"/>
                    <a:pt x="17988" y="350769"/>
                  </a:cubicBezTo>
                  <a:lnTo>
                    <a:pt x="26982" y="350769"/>
                  </a:lnTo>
                  <a:lnTo>
                    <a:pt x="26982" y="242840"/>
                  </a:lnTo>
                </a:path>
              </a:pathLst>
            </a:custGeom>
            <a:gradFill rotWithShape="1">
              <a:gsLst>
                <a:gs pos="0">
                  <a:srgbClr val="1FA9D7"/>
                </a:gs>
                <a:gs pos="100000">
                  <a:srgbClr val="3187A3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4">
              <a:extLst>
                <a:ext uri="{FF2B5EF4-FFF2-40B4-BE49-F238E27FC236}">
                  <a16:creationId xmlns:a16="http://schemas.microsoft.com/office/drawing/2014/main" id="{63D8F302-93A6-36CC-2B93-D13195EDBAF2}"/>
                </a:ext>
              </a:extLst>
            </p:cNvPr>
            <p:cNvSpPr/>
            <p:nvPr/>
          </p:nvSpPr>
          <p:spPr>
            <a:xfrm>
              <a:off x="6097998" y="186177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242840"/>
                  </a:moveTo>
                  <a:cubicBezTo>
                    <a:pt x="377752" y="123623"/>
                    <a:pt x="281110" y="26982"/>
                    <a:pt x="161893" y="26982"/>
                  </a:cubicBezTo>
                  <a:lnTo>
                    <a:pt x="53964" y="26982"/>
                  </a:lnTo>
                  <a:lnTo>
                    <a:pt x="53964" y="17988"/>
                  </a:lnTo>
                  <a:cubicBezTo>
                    <a:pt x="53964" y="8049"/>
                    <a:pt x="45914" y="0"/>
                    <a:pt x="35976" y="0"/>
                  </a:cubicBezTo>
                  <a:lnTo>
                    <a:pt x="0" y="0"/>
                  </a:lnTo>
                  <a:lnTo>
                    <a:pt x="0" y="269822"/>
                  </a:lnTo>
                  <a:lnTo>
                    <a:pt x="35976" y="269822"/>
                  </a:lnTo>
                  <a:cubicBezTo>
                    <a:pt x="45914" y="269822"/>
                    <a:pt x="53964" y="261773"/>
                    <a:pt x="53964" y="251834"/>
                  </a:cubicBezTo>
                  <a:lnTo>
                    <a:pt x="53964" y="242840"/>
                  </a:lnTo>
                  <a:lnTo>
                    <a:pt x="125917" y="242840"/>
                  </a:lnTo>
                  <a:cubicBezTo>
                    <a:pt x="145785" y="242840"/>
                    <a:pt x="161893" y="258949"/>
                    <a:pt x="161893" y="278817"/>
                  </a:cubicBezTo>
                  <a:lnTo>
                    <a:pt x="161893" y="350769"/>
                  </a:lnTo>
                  <a:lnTo>
                    <a:pt x="152899" y="350769"/>
                  </a:lnTo>
                  <a:cubicBezTo>
                    <a:pt x="142961" y="350769"/>
                    <a:pt x="134911" y="358819"/>
                    <a:pt x="134911" y="368758"/>
                  </a:cubicBezTo>
                  <a:lnTo>
                    <a:pt x="134911" y="404734"/>
                  </a:lnTo>
                  <a:lnTo>
                    <a:pt x="404734" y="404734"/>
                  </a:lnTo>
                  <a:lnTo>
                    <a:pt x="404734" y="368758"/>
                  </a:lnTo>
                  <a:cubicBezTo>
                    <a:pt x="404734" y="358819"/>
                    <a:pt x="396684" y="350769"/>
                    <a:pt x="386746" y="350769"/>
                  </a:cubicBezTo>
                  <a:lnTo>
                    <a:pt x="377752" y="350769"/>
                  </a:lnTo>
                  <a:lnTo>
                    <a:pt x="377752" y="242840"/>
                  </a:lnTo>
                </a:path>
              </a:pathLst>
            </a:custGeom>
            <a:gradFill rotWithShape="1">
              <a:gsLst>
                <a:gs pos="0">
                  <a:srgbClr val="1FA9D7"/>
                </a:gs>
                <a:gs pos="100000">
                  <a:srgbClr val="3187A3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5">
              <a:extLst>
                <a:ext uri="{FF2B5EF4-FFF2-40B4-BE49-F238E27FC236}">
                  <a16:creationId xmlns:a16="http://schemas.microsoft.com/office/drawing/2014/main" id="{D70C38BE-DA13-A83A-BA6B-F5C762BB765F}"/>
                </a:ext>
              </a:extLst>
            </p:cNvPr>
            <p:cNvSpPr/>
            <p:nvPr/>
          </p:nvSpPr>
          <p:spPr>
            <a:xfrm>
              <a:off x="5342494" y="1726866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6"/>
                    <a:pt x="418837" y="539645"/>
                    <a:pt x="269822" y="539645"/>
                  </a:cubicBezTo>
                  <a:cubicBezTo>
                    <a:pt x="120808" y="539645"/>
                    <a:pt x="0" y="418846"/>
                    <a:pt x="0" y="269822"/>
                  </a:cubicBezTo>
                  <a:cubicBezTo>
                    <a:pt x="0" y="120799"/>
                    <a:pt x="120808" y="0"/>
                    <a:pt x="269822" y="0"/>
                  </a:cubicBezTo>
                  <a:cubicBezTo>
                    <a:pt x="418837" y="0"/>
                    <a:pt x="539645" y="120799"/>
                    <a:pt x="539645" y="269822"/>
                  </a:cubicBezTo>
                </a:path>
              </a:pathLst>
            </a:custGeom>
            <a:gradFill rotWithShape="1">
              <a:gsLst>
                <a:gs pos="0">
                  <a:srgbClr val="1FA9D7"/>
                </a:gs>
                <a:gs pos="100000">
                  <a:srgbClr val="3187A3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C6CC44-F4D9-919C-6164-B5B82DA330E4}"/>
              </a:ext>
            </a:extLst>
          </p:cNvPr>
          <p:cNvGrpSpPr/>
          <p:nvPr/>
        </p:nvGrpSpPr>
        <p:grpSpPr>
          <a:xfrm>
            <a:off x="5192547" y="1443712"/>
            <a:ext cx="1780831" cy="809468"/>
            <a:chOff x="4721901" y="1726866"/>
            <a:chExt cx="1780831" cy="809468"/>
          </a:xfrm>
        </p:grpSpPr>
        <p:sp>
          <p:nvSpPr>
            <p:cNvPr id="20" name="Rounded Rectangle 17">
              <a:extLst>
                <a:ext uri="{FF2B5EF4-FFF2-40B4-BE49-F238E27FC236}">
                  <a16:creationId xmlns:a16="http://schemas.microsoft.com/office/drawing/2014/main" id="{320A2071-0593-2DD2-960D-075EFE16D104}"/>
                </a:ext>
              </a:extLst>
            </p:cNvPr>
            <p:cNvSpPr/>
            <p:nvPr/>
          </p:nvSpPr>
          <p:spPr>
            <a:xfrm>
              <a:off x="5126636" y="1861778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2" y="242840"/>
                  </a:moveTo>
                  <a:cubicBezTo>
                    <a:pt x="747493" y="209789"/>
                    <a:pt x="755504" y="173285"/>
                    <a:pt x="755504" y="134911"/>
                  </a:cubicBezTo>
                  <a:cubicBezTo>
                    <a:pt x="755504" y="96537"/>
                    <a:pt x="747493" y="60033"/>
                    <a:pt x="733052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53"/>
                    <a:pt x="925451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51" y="269822"/>
                    <a:pt x="917398" y="261769"/>
                    <a:pt x="917398" y="251834"/>
                  </a:cubicBezTo>
                  <a:lnTo>
                    <a:pt x="917398" y="242840"/>
                  </a:lnTo>
                  <a:lnTo>
                    <a:pt x="733052" y="242840"/>
                  </a:lnTo>
                  <a:close/>
                  <a:moveTo>
                    <a:pt x="238310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69"/>
                    <a:pt x="45911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1" y="0"/>
                    <a:pt x="53964" y="8053"/>
                    <a:pt x="53964" y="17988"/>
                  </a:cubicBezTo>
                  <a:lnTo>
                    <a:pt x="53964" y="26982"/>
                  </a:lnTo>
                  <a:lnTo>
                    <a:pt x="238310" y="26982"/>
                  </a:lnTo>
                  <a:cubicBezTo>
                    <a:pt x="223869" y="60033"/>
                    <a:pt x="215858" y="96537"/>
                    <a:pt x="215858" y="134911"/>
                  </a:cubicBezTo>
                  <a:cubicBezTo>
                    <a:pt x="215858" y="173285"/>
                    <a:pt x="223869" y="209789"/>
                    <a:pt x="238310" y="242840"/>
                  </a:cubicBezTo>
                  <a:close/>
                  <a:moveTo>
                    <a:pt x="917398" y="26982"/>
                  </a:moveTo>
                  <a:lnTo>
                    <a:pt x="917398" y="242840"/>
                  </a:lnTo>
                  <a:moveTo>
                    <a:pt x="53964" y="242840"/>
                  </a:moveTo>
                  <a:lnTo>
                    <a:pt x="53964" y="26982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18">
              <a:extLst>
                <a:ext uri="{FF2B5EF4-FFF2-40B4-BE49-F238E27FC236}">
                  <a16:creationId xmlns:a16="http://schemas.microsoft.com/office/drawing/2014/main" id="{A9B1D1C9-6B60-4E5A-0013-F24732DA46CB}"/>
                </a:ext>
              </a:extLst>
            </p:cNvPr>
            <p:cNvSpPr/>
            <p:nvPr/>
          </p:nvSpPr>
          <p:spPr>
            <a:xfrm>
              <a:off x="6232910" y="2266512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11"/>
                    <a:pt x="8053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53" y="53964"/>
                    <a:pt x="0" y="45911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1"/>
                    <a:pt x="261769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69" y="215858"/>
                    <a:pt x="269822" y="223911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  <a:close/>
                  <a:moveTo>
                    <a:pt x="26982" y="215858"/>
                  </a:moveTo>
                  <a:lnTo>
                    <a:pt x="242840" y="215858"/>
                  </a:lnTo>
                  <a:moveTo>
                    <a:pt x="26982" y="53964"/>
                  </a:moveTo>
                  <a:lnTo>
                    <a:pt x="242840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0BE5F663-E4BB-DCCE-55CD-9DC1A44D3ABC}"/>
                </a:ext>
              </a:extLst>
            </p:cNvPr>
            <p:cNvSpPr/>
            <p:nvPr/>
          </p:nvSpPr>
          <p:spPr>
            <a:xfrm>
              <a:off x="4721901" y="186177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242840"/>
                  </a:moveTo>
                  <a:cubicBezTo>
                    <a:pt x="26982" y="123625"/>
                    <a:pt x="123625" y="26982"/>
                    <a:pt x="242840" y="26982"/>
                  </a:cubicBezTo>
                  <a:lnTo>
                    <a:pt x="350769" y="26982"/>
                  </a:lnTo>
                  <a:lnTo>
                    <a:pt x="350769" y="17988"/>
                  </a:lnTo>
                  <a:cubicBezTo>
                    <a:pt x="350769" y="8053"/>
                    <a:pt x="358823" y="0"/>
                    <a:pt x="368758" y="0"/>
                  </a:cubicBezTo>
                  <a:lnTo>
                    <a:pt x="404734" y="0"/>
                  </a:lnTo>
                  <a:lnTo>
                    <a:pt x="404734" y="269822"/>
                  </a:lnTo>
                  <a:lnTo>
                    <a:pt x="368758" y="269822"/>
                  </a:lnTo>
                  <a:cubicBezTo>
                    <a:pt x="358823" y="269822"/>
                    <a:pt x="350769" y="261769"/>
                    <a:pt x="350769" y="251834"/>
                  </a:cubicBezTo>
                  <a:lnTo>
                    <a:pt x="350769" y="242840"/>
                  </a:lnTo>
                  <a:lnTo>
                    <a:pt x="278817" y="242840"/>
                  </a:lnTo>
                  <a:cubicBezTo>
                    <a:pt x="258948" y="242840"/>
                    <a:pt x="242840" y="258948"/>
                    <a:pt x="242840" y="278817"/>
                  </a:cubicBezTo>
                  <a:lnTo>
                    <a:pt x="242840" y="350769"/>
                  </a:lnTo>
                  <a:lnTo>
                    <a:pt x="251834" y="350769"/>
                  </a:lnTo>
                  <a:cubicBezTo>
                    <a:pt x="261769" y="350769"/>
                    <a:pt x="269822" y="358823"/>
                    <a:pt x="269822" y="368758"/>
                  </a:cubicBezTo>
                  <a:lnTo>
                    <a:pt x="269822" y="404734"/>
                  </a:lnTo>
                  <a:lnTo>
                    <a:pt x="0" y="404734"/>
                  </a:lnTo>
                  <a:lnTo>
                    <a:pt x="0" y="368758"/>
                  </a:lnTo>
                  <a:cubicBezTo>
                    <a:pt x="0" y="358823"/>
                    <a:pt x="8053" y="350769"/>
                    <a:pt x="17988" y="350769"/>
                  </a:cubicBezTo>
                  <a:lnTo>
                    <a:pt x="26982" y="350769"/>
                  </a:lnTo>
                  <a:close/>
                  <a:moveTo>
                    <a:pt x="350769" y="26982"/>
                  </a:moveTo>
                  <a:lnTo>
                    <a:pt x="350769" y="242840"/>
                  </a:lnTo>
                  <a:moveTo>
                    <a:pt x="26982" y="350769"/>
                  </a:moveTo>
                  <a:lnTo>
                    <a:pt x="242840" y="350769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0">
              <a:extLst>
                <a:ext uri="{FF2B5EF4-FFF2-40B4-BE49-F238E27FC236}">
                  <a16:creationId xmlns:a16="http://schemas.microsoft.com/office/drawing/2014/main" id="{91B841F5-C93E-0994-2CA0-5E1116AC8DBE}"/>
                </a:ext>
              </a:extLst>
            </p:cNvPr>
            <p:cNvSpPr/>
            <p:nvPr/>
          </p:nvSpPr>
          <p:spPr>
            <a:xfrm>
              <a:off x="6097998" y="186177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242840"/>
                  </a:moveTo>
                  <a:cubicBezTo>
                    <a:pt x="377752" y="123625"/>
                    <a:pt x="281108" y="26982"/>
                    <a:pt x="161893" y="26982"/>
                  </a:cubicBezTo>
                  <a:lnTo>
                    <a:pt x="53964" y="26982"/>
                  </a:lnTo>
                  <a:lnTo>
                    <a:pt x="53964" y="17988"/>
                  </a:lnTo>
                  <a:cubicBezTo>
                    <a:pt x="53964" y="8053"/>
                    <a:pt x="45911" y="0"/>
                    <a:pt x="35976" y="0"/>
                  </a:cubicBezTo>
                  <a:lnTo>
                    <a:pt x="0" y="0"/>
                  </a:lnTo>
                  <a:lnTo>
                    <a:pt x="0" y="269822"/>
                  </a:lnTo>
                  <a:lnTo>
                    <a:pt x="35976" y="269822"/>
                  </a:lnTo>
                  <a:cubicBezTo>
                    <a:pt x="45911" y="269822"/>
                    <a:pt x="53964" y="261769"/>
                    <a:pt x="53964" y="251834"/>
                  </a:cubicBezTo>
                  <a:lnTo>
                    <a:pt x="53964" y="242840"/>
                  </a:lnTo>
                  <a:lnTo>
                    <a:pt x="125917" y="242840"/>
                  </a:lnTo>
                  <a:cubicBezTo>
                    <a:pt x="145786" y="242840"/>
                    <a:pt x="161893" y="258948"/>
                    <a:pt x="161893" y="278817"/>
                  </a:cubicBezTo>
                  <a:lnTo>
                    <a:pt x="161893" y="350769"/>
                  </a:lnTo>
                  <a:lnTo>
                    <a:pt x="152899" y="350769"/>
                  </a:lnTo>
                  <a:cubicBezTo>
                    <a:pt x="142964" y="350769"/>
                    <a:pt x="134911" y="358823"/>
                    <a:pt x="134911" y="368758"/>
                  </a:cubicBezTo>
                  <a:lnTo>
                    <a:pt x="134911" y="404734"/>
                  </a:lnTo>
                  <a:lnTo>
                    <a:pt x="404734" y="404734"/>
                  </a:lnTo>
                  <a:lnTo>
                    <a:pt x="404734" y="368758"/>
                  </a:lnTo>
                  <a:cubicBezTo>
                    <a:pt x="404734" y="358823"/>
                    <a:pt x="396681" y="350769"/>
                    <a:pt x="386746" y="350769"/>
                  </a:cubicBezTo>
                  <a:lnTo>
                    <a:pt x="377752" y="350769"/>
                  </a:lnTo>
                  <a:close/>
                  <a:moveTo>
                    <a:pt x="53964" y="242840"/>
                  </a:moveTo>
                  <a:lnTo>
                    <a:pt x="53964" y="26982"/>
                  </a:lnTo>
                  <a:moveTo>
                    <a:pt x="377752" y="350769"/>
                  </a:moveTo>
                  <a:lnTo>
                    <a:pt x="161893" y="350769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D5C8A7A3-29AB-D967-D8F5-4BF794864493}"/>
                </a:ext>
              </a:extLst>
            </p:cNvPr>
            <p:cNvSpPr/>
            <p:nvPr/>
          </p:nvSpPr>
          <p:spPr>
            <a:xfrm>
              <a:off x="5342494" y="1726866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1"/>
                    <a:pt x="418841" y="539645"/>
                    <a:pt x="269822" y="539645"/>
                  </a:cubicBezTo>
                  <a:cubicBezTo>
                    <a:pt x="120804" y="539645"/>
                    <a:pt x="0" y="418841"/>
                    <a:pt x="0" y="269822"/>
                  </a:cubicBezTo>
                  <a:cubicBezTo>
                    <a:pt x="0" y="120804"/>
                    <a:pt x="120804" y="0"/>
                    <a:pt x="269822" y="0"/>
                  </a:cubicBezTo>
                  <a:cubicBezTo>
                    <a:pt x="418841" y="0"/>
                    <a:pt x="539645" y="120804"/>
                    <a:pt x="539645" y="269822"/>
                  </a:cubicBezTo>
                  <a:close/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391D18-ADD2-1B6B-8902-1C444D4B0D6C}"/>
              </a:ext>
            </a:extLst>
          </p:cNvPr>
          <p:cNvGrpSpPr/>
          <p:nvPr/>
        </p:nvGrpSpPr>
        <p:grpSpPr>
          <a:xfrm>
            <a:off x="3681539" y="1713535"/>
            <a:ext cx="1780831" cy="809468"/>
            <a:chOff x="3210893" y="1996689"/>
            <a:chExt cx="1780831" cy="809468"/>
          </a:xfrm>
        </p:grpSpPr>
        <p:sp>
          <p:nvSpPr>
            <p:cNvPr id="26" name="Rounded Rectangle 23">
              <a:extLst>
                <a:ext uri="{FF2B5EF4-FFF2-40B4-BE49-F238E27FC236}">
                  <a16:creationId xmlns:a16="http://schemas.microsoft.com/office/drawing/2014/main" id="{2AC9FBB9-9E6B-177A-3E5D-669001B547B1}"/>
                </a:ext>
              </a:extLst>
            </p:cNvPr>
            <p:cNvSpPr/>
            <p:nvPr/>
          </p:nvSpPr>
          <p:spPr>
            <a:xfrm>
              <a:off x="3615627" y="2401424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4" y="242840"/>
                  </a:moveTo>
                  <a:cubicBezTo>
                    <a:pt x="747490" y="209787"/>
                    <a:pt x="755504" y="173289"/>
                    <a:pt x="755504" y="134911"/>
                  </a:cubicBezTo>
                  <a:cubicBezTo>
                    <a:pt x="755504" y="96533"/>
                    <a:pt x="747490" y="60035"/>
                    <a:pt x="733054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49"/>
                    <a:pt x="925447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47" y="269822"/>
                    <a:pt x="917398" y="261773"/>
                    <a:pt x="917398" y="251834"/>
                  </a:cubicBezTo>
                  <a:lnTo>
                    <a:pt x="917398" y="242840"/>
                  </a:lnTo>
                  <a:lnTo>
                    <a:pt x="733054" y="242840"/>
                  </a:lnTo>
                  <a:moveTo>
                    <a:pt x="238307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73"/>
                    <a:pt x="45914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4" y="0"/>
                    <a:pt x="53964" y="8049"/>
                    <a:pt x="53964" y="17988"/>
                  </a:cubicBezTo>
                  <a:lnTo>
                    <a:pt x="53964" y="26982"/>
                  </a:lnTo>
                  <a:lnTo>
                    <a:pt x="238307" y="26982"/>
                  </a:lnTo>
                  <a:cubicBezTo>
                    <a:pt x="223872" y="60035"/>
                    <a:pt x="215858" y="96533"/>
                    <a:pt x="215858" y="134911"/>
                  </a:cubicBezTo>
                  <a:cubicBezTo>
                    <a:pt x="215858" y="173289"/>
                    <a:pt x="223872" y="209787"/>
                    <a:pt x="238307" y="242840"/>
                  </a:cubicBezTo>
                </a:path>
              </a:pathLst>
            </a:custGeom>
            <a:gradFill rotWithShape="1">
              <a:gsLst>
                <a:gs pos="0">
                  <a:srgbClr val="91BB39"/>
                </a:gs>
                <a:gs pos="100000">
                  <a:srgbClr val="7D984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C2D7CD44-B473-6095-B0AA-381B49E03A62}"/>
                </a:ext>
              </a:extLst>
            </p:cNvPr>
            <p:cNvSpPr/>
            <p:nvPr/>
          </p:nvSpPr>
          <p:spPr>
            <a:xfrm>
              <a:off x="3210893" y="1996689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08"/>
                    <a:pt x="8049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49" y="53964"/>
                    <a:pt x="0" y="45914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4"/>
                    <a:pt x="261773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73" y="215858"/>
                    <a:pt x="269822" y="223908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</a:path>
              </a:pathLst>
            </a:custGeom>
            <a:gradFill rotWithShape="1">
              <a:gsLst>
                <a:gs pos="0">
                  <a:srgbClr val="91BB39"/>
                </a:gs>
                <a:gs pos="100000">
                  <a:srgbClr val="7D984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5">
              <a:extLst>
                <a:ext uri="{FF2B5EF4-FFF2-40B4-BE49-F238E27FC236}">
                  <a16:creationId xmlns:a16="http://schemas.microsoft.com/office/drawing/2014/main" id="{FF565F19-2D06-729B-FF5A-D2DDCE8C45A2}"/>
                </a:ext>
              </a:extLst>
            </p:cNvPr>
            <p:cNvSpPr/>
            <p:nvPr/>
          </p:nvSpPr>
          <p:spPr>
            <a:xfrm>
              <a:off x="4586990" y="226651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161893"/>
                  </a:moveTo>
                  <a:cubicBezTo>
                    <a:pt x="377752" y="281110"/>
                    <a:pt x="281110" y="377752"/>
                    <a:pt x="161893" y="377752"/>
                  </a:cubicBezTo>
                  <a:lnTo>
                    <a:pt x="53964" y="377752"/>
                  </a:lnTo>
                  <a:lnTo>
                    <a:pt x="53964" y="386746"/>
                  </a:lnTo>
                  <a:cubicBezTo>
                    <a:pt x="53964" y="396684"/>
                    <a:pt x="45914" y="404734"/>
                    <a:pt x="35976" y="404734"/>
                  </a:cubicBezTo>
                  <a:lnTo>
                    <a:pt x="0" y="404734"/>
                  </a:lnTo>
                  <a:lnTo>
                    <a:pt x="0" y="134911"/>
                  </a:lnTo>
                  <a:lnTo>
                    <a:pt x="35976" y="134911"/>
                  </a:lnTo>
                  <a:cubicBezTo>
                    <a:pt x="45914" y="134911"/>
                    <a:pt x="53964" y="142961"/>
                    <a:pt x="53964" y="152899"/>
                  </a:cubicBezTo>
                  <a:lnTo>
                    <a:pt x="53964" y="161893"/>
                  </a:lnTo>
                  <a:lnTo>
                    <a:pt x="125917" y="161893"/>
                  </a:lnTo>
                  <a:cubicBezTo>
                    <a:pt x="145785" y="161893"/>
                    <a:pt x="161893" y="145785"/>
                    <a:pt x="161893" y="125917"/>
                  </a:cubicBezTo>
                  <a:lnTo>
                    <a:pt x="161893" y="53964"/>
                  </a:lnTo>
                  <a:lnTo>
                    <a:pt x="152899" y="53964"/>
                  </a:lnTo>
                  <a:cubicBezTo>
                    <a:pt x="142961" y="53964"/>
                    <a:pt x="134911" y="45914"/>
                    <a:pt x="134911" y="35976"/>
                  </a:cubicBezTo>
                  <a:lnTo>
                    <a:pt x="134911" y="0"/>
                  </a:lnTo>
                  <a:lnTo>
                    <a:pt x="404734" y="0"/>
                  </a:lnTo>
                  <a:lnTo>
                    <a:pt x="404734" y="35976"/>
                  </a:lnTo>
                  <a:cubicBezTo>
                    <a:pt x="404734" y="45914"/>
                    <a:pt x="396684" y="53964"/>
                    <a:pt x="386746" y="53964"/>
                  </a:cubicBezTo>
                  <a:lnTo>
                    <a:pt x="377752" y="53964"/>
                  </a:lnTo>
                  <a:lnTo>
                    <a:pt x="377752" y="161893"/>
                  </a:lnTo>
                </a:path>
              </a:pathLst>
            </a:custGeom>
            <a:gradFill rotWithShape="1">
              <a:gsLst>
                <a:gs pos="0">
                  <a:srgbClr val="91BB39"/>
                </a:gs>
                <a:gs pos="100000">
                  <a:srgbClr val="7D984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6">
              <a:extLst>
                <a:ext uri="{FF2B5EF4-FFF2-40B4-BE49-F238E27FC236}">
                  <a16:creationId xmlns:a16="http://schemas.microsoft.com/office/drawing/2014/main" id="{08B18B53-A3B3-96CC-4526-93FC7D87BD83}"/>
                </a:ext>
              </a:extLst>
            </p:cNvPr>
            <p:cNvSpPr/>
            <p:nvPr/>
          </p:nvSpPr>
          <p:spPr>
            <a:xfrm>
              <a:off x="3210893" y="226651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161893"/>
                  </a:moveTo>
                  <a:cubicBezTo>
                    <a:pt x="26982" y="281110"/>
                    <a:pt x="123623" y="377752"/>
                    <a:pt x="242840" y="377752"/>
                  </a:cubicBezTo>
                  <a:lnTo>
                    <a:pt x="350769" y="377752"/>
                  </a:lnTo>
                  <a:lnTo>
                    <a:pt x="350769" y="386746"/>
                  </a:lnTo>
                  <a:cubicBezTo>
                    <a:pt x="350769" y="396684"/>
                    <a:pt x="358819" y="404734"/>
                    <a:pt x="368758" y="404734"/>
                  </a:cubicBezTo>
                  <a:lnTo>
                    <a:pt x="404734" y="404734"/>
                  </a:lnTo>
                  <a:lnTo>
                    <a:pt x="404734" y="134911"/>
                  </a:lnTo>
                  <a:lnTo>
                    <a:pt x="368758" y="134911"/>
                  </a:lnTo>
                  <a:cubicBezTo>
                    <a:pt x="358819" y="134911"/>
                    <a:pt x="350769" y="142961"/>
                    <a:pt x="350769" y="152899"/>
                  </a:cubicBezTo>
                  <a:lnTo>
                    <a:pt x="350769" y="161893"/>
                  </a:lnTo>
                  <a:lnTo>
                    <a:pt x="278817" y="161893"/>
                  </a:lnTo>
                  <a:cubicBezTo>
                    <a:pt x="258949" y="161893"/>
                    <a:pt x="242840" y="145785"/>
                    <a:pt x="242840" y="125917"/>
                  </a:cubicBezTo>
                  <a:lnTo>
                    <a:pt x="242840" y="53964"/>
                  </a:lnTo>
                  <a:lnTo>
                    <a:pt x="251834" y="53964"/>
                  </a:lnTo>
                  <a:cubicBezTo>
                    <a:pt x="261773" y="53964"/>
                    <a:pt x="269822" y="45914"/>
                    <a:pt x="269822" y="35976"/>
                  </a:cubicBezTo>
                  <a:lnTo>
                    <a:pt x="269822" y="0"/>
                  </a:lnTo>
                  <a:lnTo>
                    <a:pt x="0" y="0"/>
                  </a:lnTo>
                  <a:lnTo>
                    <a:pt x="0" y="35976"/>
                  </a:lnTo>
                  <a:cubicBezTo>
                    <a:pt x="0" y="45914"/>
                    <a:pt x="8049" y="53964"/>
                    <a:pt x="17988" y="53964"/>
                  </a:cubicBezTo>
                  <a:lnTo>
                    <a:pt x="26982" y="53964"/>
                  </a:lnTo>
                  <a:lnTo>
                    <a:pt x="26982" y="161893"/>
                  </a:lnTo>
                </a:path>
              </a:pathLst>
            </a:custGeom>
            <a:gradFill rotWithShape="1">
              <a:gsLst>
                <a:gs pos="0">
                  <a:srgbClr val="91BB39"/>
                </a:gs>
                <a:gs pos="100000">
                  <a:srgbClr val="7D984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7">
              <a:extLst>
                <a:ext uri="{FF2B5EF4-FFF2-40B4-BE49-F238E27FC236}">
                  <a16:creationId xmlns:a16="http://schemas.microsoft.com/office/drawing/2014/main" id="{59A019E0-539A-98F6-9DC1-212589123271}"/>
                </a:ext>
              </a:extLst>
            </p:cNvPr>
            <p:cNvSpPr/>
            <p:nvPr/>
          </p:nvSpPr>
          <p:spPr>
            <a:xfrm>
              <a:off x="3831485" y="2266512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37"/>
                    <a:pt x="418837" y="539645"/>
                    <a:pt x="269822" y="539645"/>
                  </a:cubicBezTo>
                  <a:cubicBezTo>
                    <a:pt x="120808" y="539645"/>
                    <a:pt x="0" y="418837"/>
                    <a:pt x="0" y="269822"/>
                  </a:cubicBezTo>
                  <a:cubicBezTo>
                    <a:pt x="0" y="120799"/>
                    <a:pt x="120808" y="0"/>
                    <a:pt x="269822" y="0"/>
                  </a:cubicBezTo>
                  <a:cubicBezTo>
                    <a:pt x="418837" y="0"/>
                    <a:pt x="539645" y="120799"/>
                    <a:pt x="539645" y="269822"/>
                  </a:cubicBezTo>
                </a:path>
              </a:pathLst>
            </a:custGeom>
            <a:gradFill rotWithShape="1">
              <a:gsLst>
                <a:gs pos="0">
                  <a:srgbClr val="91BB39"/>
                </a:gs>
                <a:gs pos="100000">
                  <a:srgbClr val="7D984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4A62140-495C-784C-4C55-24600995104C}"/>
              </a:ext>
            </a:extLst>
          </p:cNvPr>
          <p:cNvGrpSpPr/>
          <p:nvPr/>
        </p:nvGrpSpPr>
        <p:grpSpPr>
          <a:xfrm>
            <a:off x="3681539" y="1713535"/>
            <a:ext cx="1780831" cy="809468"/>
            <a:chOff x="3210893" y="1996689"/>
            <a:chExt cx="1780831" cy="809468"/>
          </a:xfrm>
        </p:grpSpPr>
        <p:sp>
          <p:nvSpPr>
            <p:cNvPr id="32" name="Rounded Rectangle 29">
              <a:extLst>
                <a:ext uri="{FF2B5EF4-FFF2-40B4-BE49-F238E27FC236}">
                  <a16:creationId xmlns:a16="http://schemas.microsoft.com/office/drawing/2014/main" id="{C5730EA5-79C9-4DA3-C59A-DF6F7CD08310}"/>
                </a:ext>
              </a:extLst>
            </p:cNvPr>
            <p:cNvSpPr/>
            <p:nvPr/>
          </p:nvSpPr>
          <p:spPr>
            <a:xfrm>
              <a:off x="3615627" y="2401424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2" y="242840"/>
                  </a:moveTo>
                  <a:cubicBezTo>
                    <a:pt x="747493" y="209789"/>
                    <a:pt x="755504" y="173285"/>
                    <a:pt x="755504" y="134911"/>
                  </a:cubicBezTo>
                  <a:cubicBezTo>
                    <a:pt x="755504" y="96537"/>
                    <a:pt x="747493" y="60033"/>
                    <a:pt x="733052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53"/>
                    <a:pt x="925451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51" y="269822"/>
                    <a:pt x="917398" y="261769"/>
                    <a:pt x="917398" y="251834"/>
                  </a:cubicBezTo>
                  <a:lnTo>
                    <a:pt x="917398" y="242840"/>
                  </a:lnTo>
                  <a:lnTo>
                    <a:pt x="733052" y="242840"/>
                  </a:lnTo>
                  <a:close/>
                  <a:moveTo>
                    <a:pt x="238310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69"/>
                    <a:pt x="45911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1" y="0"/>
                    <a:pt x="53964" y="8053"/>
                    <a:pt x="53964" y="17988"/>
                  </a:cubicBezTo>
                  <a:lnTo>
                    <a:pt x="53964" y="26982"/>
                  </a:lnTo>
                  <a:lnTo>
                    <a:pt x="238310" y="26982"/>
                  </a:lnTo>
                  <a:cubicBezTo>
                    <a:pt x="223869" y="60033"/>
                    <a:pt x="215858" y="96537"/>
                    <a:pt x="215858" y="134911"/>
                  </a:cubicBezTo>
                  <a:cubicBezTo>
                    <a:pt x="215858" y="173285"/>
                    <a:pt x="223869" y="209789"/>
                    <a:pt x="238310" y="242840"/>
                  </a:cubicBezTo>
                  <a:close/>
                  <a:moveTo>
                    <a:pt x="917398" y="26982"/>
                  </a:moveTo>
                  <a:lnTo>
                    <a:pt x="917398" y="242840"/>
                  </a:lnTo>
                  <a:moveTo>
                    <a:pt x="53964" y="242840"/>
                  </a:moveTo>
                  <a:lnTo>
                    <a:pt x="53964" y="26982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0">
              <a:extLst>
                <a:ext uri="{FF2B5EF4-FFF2-40B4-BE49-F238E27FC236}">
                  <a16:creationId xmlns:a16="http://schemas.microsoft.com/office/drawing/2014/main" id="{CCE01A67-C78A-F4CA-8B1F-C793350C8066}"/>
                </a:ext>
              </a:extLst>
            </p:cNvPr>
            <p:cNvSpPr/>
            <p:nvPr/>
          </p:nvSpPr>
          <p:spPr>
            <a:xfrm>
              <a:off x="3210893" y="1996689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11"/>
                    <a:pt x="8053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53" y="53964"/>
                    <a:pt x="0" y="45911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1"/>
                    <a:pt x="261769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69" y="215858"/>
                    <a:pt x="269822" y="223911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  <a:close/>
                  <a:moveTo>
                    <a:pt x="26982" y="215858"/>
                  </a:moveTo>
                  <a:lnTo>
                    <a:pt x="242840" y="215858"/>
                  </a:lnTo>
                  <a:moveTo>
                    <a:pt x="26982" y="53964"/>
                  </a:moveTo>
                  <a:lnTo>
                    <a:pt x="242840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1">
              <a:extLst>
                <a:ext uri="{FF2B5EF4-FFF2-40B4-BE49-F238E27FC236}">
                  <a16:creationId xmlns:a16="http://schemas.microsoft.com/office/drawing/2014/main" id="{DBFE0C65-26B6-69B4-A925-9830728451D2}"/>
                </a:ext>
              </a:extLst>
            </p:cNvPr>
            <p:cNvSpPr/>
            <p:nvPr/>
          </p:nvSpPr>
          <p:spPr>
            <a:xfrm>
              <a:off x="4586990" y="226651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161893"/>
                  </a:moveTo>
                  <a:cubicBezTo>
                    <a:pt x="377752" y="281108"/>
                    <a:pt x="281108" y="377752"/>
                    <a:pt x="161893" y="377752"/>
                  </a:cubicBezTo>
                  <a:lnTo>
                    <a:pt x="53964" y="377752"/>
                  </a:lnTo>
                  <a:lnTo>
                    <a:pt x="53964" y="386746"/>
                  </a:lnTo>
                  <a:cubicBezTo>
                    <a:pt x="53964" y="396681"/>
                    <a:pt x="45911" y="404734"/>
                    <a:pt x="35976" y="404734"/>
                  </a:cubicBezTo>
                  <a:lnTo>
                    <a:pt x="0" y="404734"/>
                  </a:lnTo>
                  <a:lnTo>
                    <a:pt x="0" y="134911"/>
                  </a:lnTo>
                  <a:lnTo>
                    <a:pt x="35976" y="134911"/>
                  </a:lnTo>
                  <a:cubicBezTo>
                    <a:pt x="45911" y="134911"/>
                    <a:pt x="53964" y="142964"/>
                    <a:pt x="53964" y="152899"/>
                  </a:cubicBezTo>
                  <a:lnTo>
                    <a:pt x="53964" y="161893"/>
                  </a:lnTo>
                  <a:lnTo>
                    <a:pt x="125917" y="161893"/>
                  </a:lnTo>
                  <a:cubicBezTo>
                    <a:pt x="145786" y="161893"/>
                    <a:pt x="161893" y="145786"/>
                    <a:pt x="161893" y="125917"/>
                  </a:cubicBezTo>
                  <a:lnTo>
                    <a:pt x="161893" y="53964"/>
                  </a:lnTo>
                  <a:lnTo>
                    <a:pt x="152899" y="53964"/>
                  </a:lnTo>
                  <a:cubicBezTo>
                    <a:pt x="142964" y="53964"/>
                    <a:pt x="134911" y="45911"/>
                    <a:pt x="134911" y="35976"/>
                  </a:cubicBezTo>
                  <a:lnTo>
                    <a:pt x="134911" y="0"/>
                  </a:lnTo>
                  <a:lnTo>
                    <a:pt x="404734" y="0"/>
                  </a:lnTo>
                  <a:lnTo>
                    <a:pt x="404734" y="35976"/>
                  </a:lnTo>
                  <a:cubicBezTo>
                    <a:pt x="404734" y="45911"/>
                    <a:pt x="396681" y="53964"/>
                    <a:pt x="386746" y="53964"/>
                  </a:cubicBezTo>
                  <a:lnTo>
                    <a:pt x="377752" y="53964"/>
                  </a:lnTo>
                  <a:lnTo>
                    <a:pt x="377752" y="161893"/>
                  </a:lnTo>
                  <a:close/>
                  <a:moveTo>
                    <a:pt x="53964" y="377752"/>
                  </a:moveTo>
                  <a:lnTo>
                    <a:pt x="53964" y="161893"/>
                  </a:lnTo>
                  <a:moveTo>
                    <a:pt x="161893" y="53964"/>
                  </a:moveTo>
                  <a:lnTo>
                    <a:pt x="377752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2">
              <a:extLst>
                <a:ext uri="{FF2B5EF4-FFF2-40B4-BE49-F238E27FC236}">
                  <a16:creationId xmlns:a16="http://schemas.microsoft.com/office/drawing/2014/main" id="{5A1FECA3-8CCD-9DCE-AC72-CDCD0A4AC369}"/>
                </a:ext>
              </a:extLst>
            </p:cNvPr>
            <p:cNvSpPr/>
            <p:nvPr/>
          </p:nvSpPr>
          <p:spPr>
            <a:xfrm>
              <a:off x="3210893" y="226651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161893"/>
                  </a:moveTo>
                  <a:cubicBezTo>
                    <a:pt x="26982" y="281108"/>
                    <a:pt x="123625" y="377752"/>
                    <a:pt x="242840" y="377752"/>
                  </a:cubicBezTo>
                  <a:lnTo>
                    <a:pt x="350769" y="377752"/>
                  </a:lnTo>
                  <a:lnTo>
                    <a:pt x="350769" y="386746"/>
                  </a:lnTo>
                  <a:cubicBezTo>
                    <a:pt x="350769" y="396681"/>
                    <a:pt x="358823" y="404734"/>
                    <a:pt x="368758" y="404734"/>
                  </a:cubicBezTo>
                  <a:lnTo>
                    <a:pt x="404734" y="404734"/>
                  </a:lnTo>
                  <a:lnTo>
                    <a:pt x="404734" y="134911"/>
                  </a:lnTo>
                  <a:lnTo>
                    <a:pt x="368758" y="134911"/>
                  </a:lnTo>
                  <a:cubicBezTo>
                    <a:pt x="358823" y="134911"/>
                    <a:pt x="350769" y="142964"/>
                    <a:pt x="350769" y="152899"/>
                  </a:cubicBezTo>
                  <a:lnTo>
                    <a:pt x="350769" y="161893"/>
                  </a:lnTo>
                  <a:lnTo>
                    <a:pt x="278817" y="161893"/>
                  </a:lnTo>
                  <a:cubicBezTo>
                    <a:pt x="258948" y="161893"/>
                    <a:pt x="242840" y="145786"/>
                    <a:pt x="242840" y="125917"/>
                  </a:cubicBezTo>
                  <a:lnTo>
                    <a:pt x="242840" y="53964"/>
                  </a:lnTo>
                  <a:lnTo>
                    <a:pt x="251834" y="53964"/>
                  </a:lnTo>
                  <a:cubicBezTo>
                    <a:pt x="261769" y="53964"/>
                    <a:pt x="269822" y="45911"/>
                    <a:pt x="269822" y="35976"/>
                  </a:cubicBezTo>
                  <a:lnTo>
                    <a:pt x="269822" y="0"/>
                  </a:lnTo>
                  <a:lnTo>
                    <a:pt x="0" y="0"/>
                  </a:lnTo>
                  <a:lnTo>
                    <a:pt x="0" y="35976"/>
                  </a:lnTo>
                  <a:cubicBezTo>
                    <a:pt x="0" y="45911"/>
                    <a:pt x="8053" y="53964"/>
                    <a:pt x="17988" y="53964"/>
                  </a:cubicBezTo>
                  <a:lnTo>
                    <a:pt x="26982" y="53964"/>
                  </a:lnTo>
                  <a:close/>
                  <a:moveTo>
                    <a:pt x="350769" y="161893"/>
                  </a:moveTo>
                  <a:lnTo>
                    <a:pt x="350769" y="377752"/>
                  </a:lnTo>
                  <a:moveTo>
                    <a:pt x="242840" y="53964"/>
                  </a:moveTo>
                  <a:lnTo>
                    <a:pt x="26982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3">
              <a:extLst>
                <a:ext uri="{FF2B5EF4-FFF2-40B4-BE49-F238E27FC236}">
                  <a16:creationId xmlns:a16="http://schemas.microsoft.com/office/drawing/2014/main" id="{13852EC1-9697-8E7A-4D24-B31040078AEB}"/>
                </a:ext>
              </a:extLst>
            </p:cNvPr>
            <p:cNvSpPr/>
            <p:nvPr/>
          </p:nvSpPr>
          <p:spPr>
            <a:xfrm>
              <a:off x="3831485" y="2266512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1"/>
                    <a:pt x="418841" y="539645"/>
                    <a:pt x="269822" y="539645"/>
                  </a:cubicBezTo>
                  <a:cubicBezTo>
                    <a:pt x="120804" y="539645"/>
                    <a:pt x="0" y="418841"/>
                    <a:pt x="0" y="269822"/>
                  </a:cubicBezTo>
                  <a:cubicBezTo>
                    <a:pt x="0" y="120804"/>
                    <a:pt x="120804" y="0"/>
                    <a:pt x="269822" y="0"/>
                  </a:cubicBezTo>
                  <a:cubicBezTo>
                    <a:pt x="418841" y="0"/>
                    <a:pt x="539645" y="120804"/>
                    <a:pt x="539645" y="269822"/>
                  </a:cubicBezTo>
                  <a:close/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CBD234-9A03-84F4-3888-F295686940EF}"/>
              </a:ext>
            </a:extLst>
          </p:cNvPr>
          <p:cNvGrpSpPr/>
          <p:nvPr/>
        </p:nvGrpSpPr>
        <p:grpSpPr>
          <a:xfrm>
            <a:off x="2170530" y="904066"/>
            <a:ext cx="1780831" cy="1079291"/>
            <a:chOff x="1699884" y="1187220"/>
            <a:chExt cx="1780831" cy="1079291"/>
          </a:xfrm>
        </p:grpSpPr>
        <p:sp>
          <p:nvSpPr>
            <p:cNvPr id="38" name="Rounded Rectangle 35">
              <a:extLst>
                <a:ext uri="{FF2B5EF4-FFF2-40B4-BE49-F238E27FC236}">
                  <a16:creationId xmlns:a16="http://schemas.microsoft.com/office/drawing/2014/main" id="{ACFD460B-465E-906F-113C-418169244B66}"/>
                </a:ext>
              </a:extLst>
            </p:cNvPr>
            <p:cNvSpPr/>
            <p:nvPr/>
          </p:nvSpPr>
          <p:spPr>
            <a:xfrm>
              <a:off x="2104619" y="1322132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4" y="242840"/>
                  </a:moveTo>
                  <a:cubicBezTo>
                    <a:pt x="747490" y="209787"/>
                    <a:pt x="755504" y="173289"/>
                    <a:pt x="755504" y="134911"/>
                  </a:cubicBezTo>
                  <a:cubicBezTo>
                    <a:pt x="755504" y="96533"/>
                    <a:pt x="747490" y="60035"/>
                    <a:pt x="733054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49"/>
                    <a:pt x="925447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47" y="269822"/>
                    <a:pt x="917398" y="261773"/>
                    <a:pt x="917398" y="251834"/>
                  </a:cubicBezTo>
                  <a:lnTo>
                    <a:pt x="917398" y="242840"/>
                  </a:lnTo>
                  <a:lnTo>
                    <a:pt x="733054" y="242840"/>
                  </a:lnTo>
                  <a:moveTo>
                    <a:pt x="238307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73"/>
                    <a:pt x="45914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4" y="0"/>
                    <a:pt x="53964" y="8049"/>
                    <a:pt x="53964" y="17988"/>
                  </a:cubicBezTo>
                  <a:lnTo>
                    <a:pt x="53964" y="26982"/>
                  </a:lnTo>
                  <a:lnTo>
                    <a:pt x="238307" y="26982"/>
                  </a:lnTo>
                  <a:cubicBezTo>
                    <a:pt x="223872" y="60035"/>
                    <a:pt x="215858" y="96533"/>
                    <a:pt x="215858" y="134911"/>
                  </a:cubicBezTo>
                  <a:cubicBezTo>
                    <a:pt x="215858" y="173289"/>
                    <a:pt x="223872" y="209787"/>
                    <a:pt x="238307" y="242840"/>
                  </a:cubicBezTo>
                </a:path>
              </a:pathLst>
            </a:custGeom>
            <a:gradFill rotWithShape="1">
              <a:gsLst>
                <a:gs pos="0">
                  <a:srgbClr val="3BC482"/>
                </a:gs>
                <a:gs pos="100000">
                  <a:srgbClr val="449870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6">
              <a:extLst>
                <a:ext uri="{FF2B5EF4-FFF2-40B4-BE49-F238E27FC236}">
                  <a16:creationId xmlns:a16="http://schemas.microsoft.com/office/drawing/2014/main" id="{5AEEBDA5-D48B-F7D3-BBAD-B62BADA39FB6}"/>
                </a:ext>
              </a:extLst>
            </p:cNvPr>
            <p:cNvSpPr/>
            <p:nvPr/>
          </p:nvSpPr>
          <p:spPr>
            <a:xfrm>
              <a:off x="3210893" y="1726866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08"/>
                    <a:pt x="8049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49" y="53964"/>
                    <a:pt x="0" y="45914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4"/>
                    <a:pt x="261773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73" y="215858"/>
                    <a:pt x="269822" y="223908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</a:path>
              </a:pathLst>
            </a:custGeom>
            <a:gradFill rotWithShape="1">
              <a:gsLst>
                <a:gs pos="0">
                  <a:srgbClr val="3BC482"/>
                </a:gs>
                <a:gs pos="100000">
                  <a:srgbClr val="449870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7">
              <a:extLst>
                <a:ext uri="{FF2B5EF4-FFF2-40B4-BE49-F238E27FC236}">
                  <a16:creationId xmlns:a16="http://schemas.microsoft.com/office/drawing/2014/main" id="{3BD1274D-0CE6-7544-0DB0-1173F49234A7}"/>
                </a:ext>
              </a:extLst>
            </p:cNvPr>
            <p:cNvSpPr/>
            <p:nvPr/>
          </p:nvSpPr>
          <p:spPr>
            <a:xfrm>
              <a:off x="1699884" y="1726866"/>
              <a:ext cx="269822" cy="539645"/>
            </a:xfrm>
            <a:custGeom>
              <a:avLst/>
              <a:gdLst/>
              <a:ahLst/>
              <a:cxnLst/>
              <a:rect l="0" t="0" r="0" b="0"/>
              <a:pathLst>
                <a:path w="269822" h="539645">
                  <a:moveTo>
                    <a:pt x="0" y="539645"/>
                  </a:moveTo>
                  <a:lnTo>
                    <a:pt x="0" y="503669"/>
                  </a:lnTo>
                  <a:cubicBezTo>
                    <a:pt x="0" y="493731"/>
                    <a:pt x="8049" y="485681"/>
                    <a:pt x="17988" y="485681"/>
                  </a:cubicBezTo>
                  <a:lnTo>
                    <a:pt x="26982" y="485681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49" y="53964"/>
                    <a:pt x="0" y="45914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4"/>
                    <a:pt x="261773" y="53964"/>
                    <a:pt x="251834" y="53964"/>
                  </a:cubicBezTo>
                  <a:lnTo>
                    <a:pt x="242840" y="53964"/>
                  </a:lnTo>
                  <a:lnTo>
                    <a:pt x="242840" y="485681"/>
                  </a:lnTo>
                  <a:lnTo>
                    <a:pt x="251834" y="485681"/>
                  </a:lnTo>
                  <a:cubicBezTo>
                    <a:pt x="261773" y="485681"/>
                    <a:pt x="269822" y="493731"/>
                    <a:pt x="269822" y="503669"/>
                  </a:cubicBezTo>
                  <a:lnTo>
                    <a:pt x="269822" y="539645"/>
                  </a:lnTo>
                  <a:lnTo>
                    <a:pt x="0" y="539645"/>
                  </a:lnTo>
                </a:path>
              </a:pathLst>
            </a:custGeom>
            <a:gradFill rotWithShape="1">
              <a:gsLst>
                <a:gs pos="0">
                  <a:srgbClr val="3BC482"/>
                </a:gs>
                <a:gs pos="100000">
                  <a:srgbClr val="449870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38">
              <a:extLst>
                <a:ext uri="{FF2B5EF4-FFF2-40B4-BE49-F238E27FC236}">
                  <a16:creationId xmlns:a16="http://schemas.microsoft.com/office/drawing/2014/main" id="{37890DDA-F2D9-F27F-8DB4-6107DCF8DA0D}"/>
                </a:ext>
              </a:extLst>
            </p:cNvPr>
            <p:cNvSpPr/>
            <p:nvPr/>
          </p:nvSpPr>
          <p:spPr>
            <a:xfrm>
              <a:off x="3075981" y="132213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242840"/>
                  </a:moveTo>
                  <a:cubicBezTo>
                    <a:pt x="377752" y="123623"/>
                    <a:pt x="281110" y="26982"/>
                    <a:pt x="161893" y="26982"/>
                  </a:cubicBezTo>
                  <a:lnTo>
                    <a:pt x="53964" y="26982"/>
                  </a:lnTo>
                  <a:lnTo>
                    <a:pt x="53964" y="17988"/>
                  </a:lnTo>
                  <a:cubicBezTo>
                    <a:pt x="53964" y="8049"/>
                    <a:pt x="45914" y="0"/>
                    <a:pt x="35976" y="0"/>
                  </a:cubicBezTo>
                  <a:lnTo>
                    <a:pt x="0" y="0"/>
                  </a:lnTo>
                  <a:lnTo>
                    <a:pt x="0" y="269822"/>
                  </a:lnTo>
                  <a:lnTo>
                    <a:pt x="35976" y="269822"/>
                  </a:lnTo>
                  <a:cubicBezTo>
                    <a:pt x="45914" y="269822"/>
                    <a:pt x="53964" y="261773"/>
                    <a:pt x="53964" y="251834"/>
                  </a:cubicBezTo>
                  <a:lnTo>
                    <a:pt x="53964" y="242840"/>
                  </a:lnTo>
                  <a:lnTo>
                    <a:pt x="125917" y="242840"/>
                  </a:lnTo>
                  <a:cubicBezTo>
                    <a:pt x="145785" y="242840"/>
                    <a:pt x="161893" y="258949"/>
                    <a:pt x="161893" y="278817"/>
                  </a:cubicBezTo>
                  <a:lnTo>
                    <a:pt x="161893" y="350769"/>
                  </a:lnTo>
                  <a:lnTo>
                    <a:pt x="152899" y="350769"/>
                  </a:lnTo>
                  <a:cubicBezTo>
                    <a:pt x="142961" y="350769"/>
                    <a:pt x="134911" y="358819"/>
                    <a:pt x="134911" y="368758"/>
                  </a:cubicBezTo>
                  <a:lnTo>
                    <a:pt x="134911" y="404734"/>
                  </a:lnTo>
                  <a:lnTo>
                    <a:pt x="404734" y="404734"/>
                  </a:lnTo>
                  <a:lnTo>
                    <a:pt x="404734" y="368758"/>
                  </a:lnTo>
                  <a:cubicBezTo>
                    <a:pt x="404734" y="358819"/>
                    <a:pt x="396684" y="350769"/>
                    <a:pt x="386746" y="350769"/>
                  </a:cubicBezTo>
                  <a:lnTo>
                    <a:pt x="377752" y="350769"/>
                  </a:lnTo>
                  <a:lnTo>
                    <a:pt x="377752" y="242840"/>
                  </a:lnTo>
                </a:path>
              </a:pathLst>
            </a:custGeom>
            <a:gradFill rotWithShape="1">
              <a:gsLst>
                <a:gs pos="0">
                  <a:srgbClr val="3BC482"/>
                </a:gs>
                <a:gs pos="100000">
                  <a:srgbClr val="449870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39">
              <a:extLst>
                <a:ext uri="{FF2B5EF4-FFF2-40B4-BE49-F238E27FC236}">
                  <a16:creationId xmlns:a16="http://schemas.microsoft.com/office/drawing/2014/main" id="{DDAECD3B-2470-6D57-2251-CE43EF812B4A}"/>
                </a:ext>
              </a:extLst>
            </p:cNvPr>
            <p:cNvSpPr/>
            <p:nvPr/>
          </p:nvSpPr>
          <p:spPr>
            <a:xfrm>
              <a:off x="1699884" y="132213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242840"/>
                  </a:moveTo>
                  <a:cubicBezTo>
                    <a:pt x="26982" y="123623"/>
                    <a:pt x="123623" y="26982"/>
                    <a:pt x="242840" y="26982"/>
                  </a:cubicBezTo>
                  <a:lnTo>
                    <a:pt x="350769" y="26982"/>
                  </a:lnTo>
                  <a:lnTo>
                    <a:pt x="350769" y="17988"/>
                  </a:lnTo>
                  <a:cubicBezTo>
                    <a:pt x="350769" y="8049"/>
                    <a:pt x="358819" y="0"/>
                    <a:pt x="368758" y="0"/>
                  </a:cubicBezTo>
                  <a:lnTo>
                    <a:pt x="404734" y="0"/>
                  </a:lnTo>
                  <a:lnTo>
                    <a:pt x="404734" y="269822"/>
                  </a:lnTo>
                  <a:lnTo>
                    <a:pt x="368758" y="269822"/>
                  </a:lnTo>
                  <a:cubicBezTo>
                    <a:pt x="358819" y="269822"/>
                    <a:pt x="350769" y="261773"/>
                    <a:pt x="350769" y="251834"/>
                  </a:cubicBezTo>
                  <a:lnTo>
                    <a:pt x="350769" y="242840"/>
                  </a:lnTo>
                  <a:lnTo>
                    <a:pt x="278817" y="242840"/>
                  </a:lnTo>
                  <a:cubicBezTo>
                    <a:pt x="258949" y="242840"/>
                    <a:pt x="242840" y="258949"/>
                    <a:pt x="242840" y="278817"/>
                  </a:cubicBezTo>
                  <a:lnTo>
                    <a:pt x="242840" y="350769"/>
                  </a:lnTo>
                  <a:lnTo>
                    <a:pt x="251834" y="350769"/>
                  </a:lnTo>
                  <a:cubicBezTo>
                    <a:pt x="261773" y="350769"/>
                    <a:pt x="269822" y="358819"/>
                    <a:pt x="269822" y="368758"/>
                  </a:cubicBezTo>
                  <a:lnTo>
                    <a:pt x="269822" y="404734"/>
                  </a:lnTo>
                  <a:lnTo>
                    <a:pt x="0" y="404734"/>
                  </a:lnTo>
                  <a:lnTo>
                    <a:pt x="0" y="368758"/>
                  </a:lnTo>
                  <a:cubicBezTo>
                    <a:pt x="0" y="358819"/>
                    <a:pt x="8049" y="350769"/>
                    <a:pt x="17988" y="350769"/>
                  </a:cubicBezTo>
                  <a:lnTo>
                    <a:pt x="26982" y="350769"/>
                  </a:lnTo>
                  <a:lnTo>
                    <a:pt x="26982" y="242840"/>
                  </a:lnTo>
                </a:path>
              </a:pathLst>
            </a:custGeom>
            <a:gradFill rotWithShape="1">
              <a:gsLst>
                <a:gs pos="0">
                  <a:srgbClr val="3BC482"/>
                </a:gs>
                <a:gs pos="100000">
                  <a:srgbClr val="449870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0">
              <a:extLst>
                <a:ext uri="{FF2B5EF4-FFF2-40B4-BE49-F238E27FC236}">
                  <a16:creationId xmlns:a16="http://schemas.microsoft.com/office/drawing/2014/main" id="{790D85BA-AFD3-F471-40FC-6F659D73F603}"/>
                </a:ext>
              </a:extLst>
            </p:cNvPr>
            <p:cNvSpPr/>
            <p:nvPr/>
          </p:nvSpPr>
          <p:spPr>
            <a:xfrm>
              <a:off x="2320477" y="1187220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6"/>
                    <a:pt x="418837" y="539645"/>
                    <a:pt x="269822" y="539645"/>
                  </a:cubicBezTo>
                  <a:cubicBezTo>
                    <a:pt x="120808" y="539645"/>
                    <a:pt x="0" y="418846"/>
                    <a:pt x="0" y="269822"/>
                  </a:cubicBezTo>
                  <a:cubicBezTo>
                    <a:pt x="0" y="120799"/>
                    <a:pt x="120808" y="0"/>
                    <a:pt x="269822" y="0"/>
                  </a:cubicBezTo>
                  <a:cubicBezTo>
                    <a:pt x="418837" y="0"/>
                    <a:pt x="539645" y="120799"/>
                    <a:pt x="539645" y="269822"/>
                  </a:cubicBezTo>
                </a:path>
              </a:pathLst>
            </a:custGeom>
            <a:gradFill rotWithShape="1">
              <a:gsLst>
                <a:gs pos="0">
                  <a:srgbClr val="3BC482"/>
                </a:gs>
                <a:gs pos="100000">
                  <a:srgbClr val="449870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18F7AD-06FB-1DD6-B1CE-21CF0579FFE1}"/>
              </a:ext>
            </a:extLst>
          </p:cNvPr>
          <p:cNvGrpSpPr/>
          <p:nvPr/>
        </p:nvGrpSpPr>
        <p:grpSpPr>
          <a:xfrm>
            <a:off x="2170530" y="904066"/>
            <a:ext cx="1780831" cy="1079291"/>
            <a:chOff x="1699884" y="1187220"/>
            <a:chExt cx="1780831" cy="1079291"/>
          </a:xfrm>
        </p:grpSpPr>
        <p:sp>
          <p:nvSpPr>
            <p:cNvPr id="45" name="Rounded Rectangle 42">
              <a:extLst>
                <a:ext uri="{FF2B5EF4-FFF2-40B4-BE49-F238E27FC236}">
                  <a16:creationId xmlns:a16="http://schemas.microsoft.com/office/drawing/2014/main" id="{CCF19E1D-DB1F-2123-6EE8-4B330BA3D60D}"/>
                </a:ext>
              </a:extLst>
            </p:cNvPr>
            <p:cNvSpPr/>
            <p:nvPr/>
          </p:nvSpPr>
          <p:spPr>
            <a:xfrm>
              <a:off x="2104619" y="1322132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2" y="242840"/>
                  </a:moveTo>
                  <a:cubicBezTo>
                    <a:pt x="747493" y="209789"/>
                    <a:pt x="755504" y="173285"/>
                    <a:pt x="755504" y="134911"/>
                  </a:cubicBezTo>
                  <a:cubicBezTo>
                    <a:pt x="755504" y="96537"/>
                    <a:pt x="747493" y="60033"/>
                    <a:pt x="733052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53"/>
                    <a:pt x="925451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51" y="269822"/>
                    <a:pt x="917398" y="261769"/>
                    <a:pt x="917398" y="251834"/>
                  </a:cubicBezTo>
                  <a:lnTo>
                    <a:pt x="917398" y="242840"/>
                  </a:lnTo>
                  <a:lnTo>
                    <a:pt x="733052" y="242840"/>
                  </a:lnTo>
                  <a:close/>
                  <a:moveTo>
                    <a:pt x="238310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69"/>
                    <a:pt x="45911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1" y="0"/>
                    <a:pt x="53964" y="8053"/>
                    <a:pt x="53964" y="17988"/>
                  </a:cubicBezTo>
                  <a:lnTo>
                    <a:pt x="53964" y="26982"/>
                  </a:lnTo>
                  <a:lnTo>
                    <a:pt x="238310" y="26982"/>
                  </a:lnTo>
                  <a:cubicBezTo>
                    <a:pt x="223869" y="60033"/>
                    <a:pt x="215858" y="96537"/>
                    <a:pt x="215858" y="134911"/>
                  </a:cubicBezTo>
                  <a:cubicBezTo>
                    <a:pt x="215858" y="173285"/>
                    <a:pt x="223869" y="209789"/>
                    <a:pt x="238310" y="242840"/>
                  </a:cubicBezTo>
                  <a:close/>
                  <a:moveTo>
                    <a:pt x="917398" y="26982"/>
                  </a:moveTo>
                  <a:lnTo>
                    <a:pt x="917398" y="242840"/>
                  </a:lnTo>
                  <a:moveTo>
                    <a:pt x="53964" y="242840"/>
                  </a:moveTo>
                  <a:lnTo>
                    <a:pt x="53964" y="26982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3">
              <a:extLst>
                <a:ext uri="{FF2B5EF4-FFF2-40B4-BE49-F238E27FC236}">
                  <a16:creationId xmlns:a16="http://schemas.microsoft.com/office/drawing/2014/main" id="{096E3E4E-592D-D6C0-6347-2FA50A691B44}"/>
                </a:ext>
              </a:extLst>
            </p:cNvPr>
            <p:cNvSpPr/>
            <p:nvPr/>
          </p:nvSpPr>
          <p:spPr>
            <a:xfrm>
              <a:off x="3210893" y="1726866"/>
              <a:ext cx="269822" cy="269822"/>
            </a:xfrm>
            <a:custGeom>
              <a:avLst/>
              <a:gdLst/>
              <a:ahLst/>
              <a:cxnLst/>
              <a:rect l="0" t="0" r="0" b="0"/>
              <a:pathLst>
                <a:path w="269822" h="269822">
                  <a:moveTo>
                    <a:pt x="0" y="269822"/>
                  </a:moveTo>
                  <a:lnTo>
                    <a:pt x="0" y="233846"/>
                  </a:lnTo>
                  <a:cubicBezTo>
                    <a:pt x="0" y="223911"/>
                    <a:pt x="8053" y="215858"/>
                    <a:pt x="17988" y="215858"/>
                  </a:cubicBezTo>
                  <a:lnTo>
                    <a:pt x="26982" y="215858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53" y="53964"/>
                    <a:pt x="0" y="45911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1"/>
                    <a:pt x="261769" y="53964"/>
                    <a:pt x="251834" y="53964"/>
                  </a:cubicBezTo>
                  <a:lnTo>
                    <a:pt x="242840" y="53964"/>
                  </a:lnTo>
                  <a:lnTo>
                    <a:pt x="242840" y="215858"/>
                  </a:lnTo>
                  <a:lnTo>
                    <a:pt x="251834" y="215858"/>
                  </a:lnTo>
                  <a:cubicBezTo>
                    <a:pt x="261769" y="215858"/>
                    <a:pt x="269822" y="223911"/>
                    <a:pt x="269822" y="233846"/>
                  </a:cubicBezTo>
                  <a:lnTo>
                    <a:pt x="269822" y="269822"/>
                  </a:lnTo>
                  <a:lnTo>
                    <a:pt x="0" y="269822"/>
                  </a:lnTo>
                  <a:close/>
                  <a:moveTo>
                    <a:pt x="26982" y="215858"/>
                  </a:moveTo>
                  <a:lnTo>
                    <a:pt x="242840" y="215858"/>
                  </a:lnTo>
                  <a:moveTo>
                    <a:pt x="26982" y="53964"/>
                  </a:moveTo>
                  <a:lnTo>
                    <a:pt x="242840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4">
              <a:extLst>
                <a:ext uri="{FF2B5EF4-FFF2-40B4-BE49-F238E27FC236}">
                  <a16:creationId xmlns:a16="http://schemas.microsoft.com/office/drawing/2014/main" id="{DC78DA63-34C3-18F7-6CE3-207AC4724FDB}"/>
                </a:ext>
              </a:extLst>
            </p:cNvPr>
            <p:cNvSpPr/>
            <p:nvPr/>
          </p:nvSpPr>
          <p:spPr>
            <a:xfrm>
              <a:off x="1699884" y="1726866"/>
              <a:ext cx="269822" cy="539645"/>
            </a:xfrm>
            <a:custGeom>
              <a:avLst/>
              <a:gdLst/>
              <a:ahLst/>
              <a:cxnLst/>
              <a:rect l="0" t="0" r="0" b="0"/>
              <a:pathLst>
                <a:path w="269822" h="539645">
                  <a:moveTo>
                    <a:pt x="0" y="539645"/>
                  </a:moveTo>
                  <a:lnTo>
                    <a:pt x="0" y="503669"/>
                  </a:lnTo>
                  <a:cubicBezTo>
                    <a:pt x="0" y="493734"/>
                    <a:pt x="8053" y="485681"/>
                    <a:pt x="17988" y="485681"/>
                  </a:cubicBezTo>
                  <a:lnTo>
                    <a:pt x="26982" y="485681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53" y="53964"/>
                    <a:pt x="0" y="45911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1"/>
                    <a:pt x="261769" y="53964"/>
                    <a:pt x="251834" y="53964"/>
                  </a:cubicBezTo>
                  <a:lnTo>
                    <a:pt x="242840" y="53964"/>
                  </a:lnTo>
                  <a:lnTo>
                    <a:pt x="242840" y="485681"/>
                  </a:lnTo>
                  <a:lnTo>
                    <a:pt x="251834" y="485681"/>
                  </a:lnTo>
                  <a:cubicBezTo>
                    <a:pt x="261769" y="485681"/>
                    <a:pt x="269822" y="493734"/>
                    <a:pt x="269822" y="503669"/>
                  </a:cubicBezTo>
                  <a:lnTo>
                    <a:pt x="269822" y="539645"/>
                  </a:lnTo>
                  <a:lnTo>
                    <a:pt x="0" y="539645"/>
                  </a:lnTo>
                  <a:close/>
                  <a:moveTo>
                    <a:pt x="26982" y="485681"/>
                  </a:moveTo>
                  <a:lnTo>
                    <a:pt x="242840" y="485681"/>
                  </a:lnTo>
                  <a:moveTo>
                    <a:pt x="26982" y="53964"/>
                  </a:moveTo>
                  <a:lnTo>
                    <a:pt x="242840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5">
              <a:extLst>
                <a:ext uri="{FF2B5EF4-FFF2-40B4-BE49-F238E27FC236}">
                  <a16:creationId xmlns:a16="http://schemas.microsoft.com/office/drawing/2014/main" id="{09CAD16B-BBB8-7A38-288D-880A102CA546}"/>
                </a:ext>
              </a:extLst>
            </p:cNvPr>
            <p:cNvSpPr/>
            <p:nvPr/>
          </p:nvSpPr>
          <p:spPr>
            <a:xfrm>
              <a:off x="3075981" y="132213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242840"/>
                  </a:moveTo>
                  <a:cubicBezTo>
                    <a:pt x="377752" y="123625"/>
                    <a:pt x="281108" y="26982"/>
                    <a:pt x="161893" y="26982"/>
                  </a:cubicBezTo>
                  <a:lnTo>
                    <a:pt x="53964" y="26982"/>
                  </a:lnTo>
                  <a:lnTo>
                    <a:pt x="53964" y="17988"/>
                  </a:lnTo>
                  <a:cubicBezTo>
                    <a:pt x="53964" y="8053"/>
                    <a:pt x="45911" y="0"/>
                    <a:pt x="35976" y="0"/>
                  </a:cubicBezTo>
                  <a:lnTo>
                    <a:pt x="0" y="0"/>
                  </a:lnTo>
                  <a:lnTo>
                    <a:pt x="0" y="269822"/>
                  </a:lnTo>
                  <a:lnTo>
                    <a:pt x="35976" y="269822"/>
                  </a:lnTo>
                  <a:cubicBezTo>
                    <a:pt x="45911" y="269822"/>
                    <a:pt x="53964" y="261769"/>
                    <a:pt x="53964" y="251834"/>
                  </a:cubicBezTo>
                  <a:lnTo>
                    <a:pt x="53964" y="242840"/>
                  </a:lnTo>
                  <a:lnTo>
                    <a:pt x="125917" y="242840"/>
                  </a:lnTo>
                  <a:cubicBezTo>
                    <a:pt x="145786" y="242840"/>
                    <a:pt x="161893" y="258948"/>
                    <a:pt x="161893" y="278817"/>
                  </a:cubicBezTo>
                  <a:lnTo>
                    <a:pt x="161893" y="350769"/>
                  </a:lnTo>
                  <a:lnTo>
                    <a:pt x="152899" y="350769"/>
                  </a:lnTo>
                  <a:cubicBezTo>
                    <a:pt x="142964" y="350769"/>
                    <a:pt x="134911" y="358823"/>
                    <a:pt x="134911" y="368758"/>
                  </a:cubicBezTo>
                  <a:lnTo>
                    <a:pt x="134911" y="404734"/>
                  </a:lnTo>
                  <a:lnTo>
                    <a:pt x="404734" y="404734"/>
                  </a:lnTo>
                  <a:lnTo>
                    <a:pt x="404734" y="368758"/>
                  </a:lnTo>
                  <a:cubicBezTo>
                    <a:pt x="404734" y="358823"/>
                    <a:pt x="396681" y="350769"/>
                    <a:pt x="386746" y="350769"/>
                  </a:cubicBezTo>
                  <a:lnTo>
                    <a:pt x="377752" y="350769"/>
                  </a:lnTo>
                  <a:close/>
                  <a:moveTo>
                    <a:pt x="53964" y="242840"/>
                  </a:moveTo>
                  <a:lnTo>
                    <a:pt x="53964" y="26982"/>
                  </a:lnTo>
                  <a:moveTo>
                    <a:pt x="377752" y="350769"/>
                  </a:moveTo>
                  <a:lnTo>
                    <a:pt x="161893" y="350769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6">
              <a:extLst>
                <a:ext uri="{FF2B5EF4-FFF2-40B4-BE49-F238E27FC236}">
                  <a16:creationId xmlns:a16="http://schemas.microsoft.com/office/drawing/2014/main" id="{9013B380-82F7-BC87-E742-17486E21AD73}"/>
                </a:ext>
              </a:extLst>
            </p:cNvPr>
            <p:cNvSpPr/>
            <p:nvPr/>
          </p:nvSpPr>
          <p:spPr>
            <a:xfrm>
              <a:off x="1699884" y="1322132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26982" y="242840"/>
                  </a:moveTo>
                  <a:cubicBezTo>
                    <a:pt x="26982" y="123625"/>
                    <a:pt x="123625" y="26982"/>
                    <a:pt x="242840" y="26982"/>
                  </a:cubicBezTo>
                  <a:lnTo>
                    <a:pt x="350769" y="26982"/>
                  </a:lnTo>
                  <a:lnTo>
                    <a:pt x="350769" y="17988"/>
                  </a:lnTo>
                  <a:cubicBezTo>
                    <a:pt x="350769" y="8053"/>
                    <a:pt x="358823" y="0"/>
                    <a:pt x="368758" y="0"/>
                  </a:cubicBezTo>
                  <a:lnTo>
                    <a:pt x="404734" y="0"/>
                  </a:lnTo>
                  <a:lnTo>
                    <a:pt x="404734" y="269822"/>
                  </a:lnTo>
                  <a:lnTo>
                    <a:pt x="368758" y="269822"/>
                  </a:lnTo>
                  <a:cubicBezTo>
                    <a:pt x="358823" y="269822"/>
                    <a:pt x="350769" y="261769"/>
                    <a:pt x="350769" y="251834"/>
                  </a:cubicBezTo>
                  <a:lnTo>
                    <a:pt x="350769" y="242840"/>
                  </a:lnTo>
                  <a:lnTo>
                    <a:pt x="278817" y="242840"/>
                  </a:lnTo>
                  <a:cubicBezTo>
                    <a:pt x="258948" y="242840"/>
                    <a:pt x="242840" y="258948"/>
                    <a:pt x="242840" y="278817"/>
                  </a:cubicBezTo>
                  <a:lnTo>
                    <a:pt x="242840" y="350769"/>
                  </a:lnTo>
                  <a:lnTo>
                    <a:pt x="251834" y="350769"/>
                  </a:lnTo>
                  <a:cubicBezTo>
                    <a:pt x="261769" y="350769"/>
                    <a:pt x="269822" y="358823"/>
                    <a:pt x="269822" y="368758"/>
                  </a:cubicBezTo>
                  <a:lnTo>
                    <a:pt x="269822" y="404734"/>
                  </a:lnTo>
                  <a:lnTo>
                    <a:pt x="0" y="404734"/>
                  </a:lnTo>
                  <a:lnTo>
                    <a:pt x="0" y="368758"/>
                  </a:lnTo>
                  <a:cubicBezTo>
                    <a:pt x="0" y="358823"/>
                    <a:pt x="8053" y="350769"/>
                    <a:pt x="17988" y="350769"/>
                  </a:cubicBezTo>
                  <a:lnTo>
                    <a:pt x="26982" y="350769"/>
                  </a:lnTo>
                  <a:close/>
                  <a:moveTo>
                    <a:pt x="350769" y="26982"/>
                  </a:moveTo>
                  <a:lnTo>
                    <a:pt x="350769" y="242840"/>
                  </a:lnTo>
                  <a:moveTo>
                    <a:pt x="26982" y="350769"/>
                  </a:moveTo>
                  <a:lnTo>
                    <a:pt x="242840" y="350769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0" name="Rounded Rectangle 47">
              <a:extLst>
                <a:ext uri="{FF2B5EF4-FFF2-40B4-BE49-F238E27FC236}">
                  <a16:creationId xmlns:a16="http://schemas.microsoft.com/office/drawing/2014/main" id="{75F8CDD8-7CD3-6A06-B167-2688CD631655}"/>
                </a:ext>
              </a:extLst>
            </p:cNvPr>
            <p:cNvSpPr/>
            <p:nvPr/>
          </p:nvSpPr>
          <p:spPr>
            <a:xfrm>
              <a:off x="2320477" y="1187220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1"/>
                    <a:pt x="418841" y="539645"/>
                    <a:pt x="269822" y="539645"/>
                  </a:cubicBezTo>
                  <a:cubicBezTo>
                    <a:pt x="120804" y="539645"/>
                    <a:pt x="0" y="418841"/>
                    <a:pt x="0" y="269822"/>
                  </a:cubicBezTo>
                  <a:cubicBezTo>
                    <a:pt x="0" y="120804"/>
                    <a:pt x="120804" y="0"/>
                    <a:pt x="269822" y="0"/>
                  </a:cubicBezTo>
                  <a:cubicBezTo>
                    <a:pt x="418841" y="0"/>
                    <a:pt x="539645" y="120804"/>
                    <a:pt x="539645" y="269822"/>
                  </a:cubicBezTo>
                  <a:close/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644E778-AF84-B981-7D61-AA945E2786A5}"/>
              </a:ext>
            </a:extLst>
          </p:cNvPr>
          <p:cNvGrpSpPr/>
          <p:nvPr/>
        </p:nvGrpSpPr>
        <p:grpSpPr>
          <a:xfrm>
            <a:off x="1064256" y="1983358"/>
            <a:ext cx="1376097" cy="1079291"/>
            <a:chOff x="593610" y="2266512"/>
            <a:chExt cx="1376097" cy="1079291"/>
          </a:xfrm>
        </p:grpSpPr>
        <p:sp>
          <p:nvSpPr>
            <p:cNvPr id="52" name="Rounded Rectangle 49">
              <a:extLst>
                <a:ext uri="{FF2B5EF4-FFF2-40B4-BE49-F238E27FC236}">
                  <a16:creationId xmlns:a16="http://schemas.microsoft.com/office/drawing/2014/main" id="{4A4085E6-280D-9045-EB6B-0CE0DFFF49F3}"/>
                </a:ext>
              </a:extLst>
            </p:cNvPr>
            <p:cNvSpPr/>
            <p:nvPr/>
          </p:nvSpPr>
          <p:spPr>
            <a:xfrm>
              <a:off x="1699884" y="2266512"/>
              <a:ext cx="269822" cy="539645"/>
            </a:xfrm>
            <a:custGeom>
              <a:avLst/>
              <a:gdLst/>
              <a:ahLst/>
              <a:cxnLst/>
              <a:rect l="0" t="0" r="0" b="0"/>
              <a:pathLst>
                <a:path w="269822" h="539645">
                  <a:moveTo>
                    <a:pt x="0" y="539645"/>
                  </a:moveTo>
                  <a:lnTo>
                    <a:pt x="0" y="503669"/>
                  </a:lnTo>
                  <a:cubicBezTo>
                    <a:pt x="0" y="493731"/>
                    <a:pt x="8049" y="485681"/>
                    <a:pt x="17988" y="485681"/>
                  </a:cubicBezTo>
                  <a:lnTo>
                    <a:pt x="26982" y="485681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49" y="53964"/>
                    <a:pt x="0" y="45914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4"/>
                    <a:pt x="261773" y="53964"/>
                    <a:pt x="251834" y="53964"/>
                  </a:cubicBezTo>
                  <a:lnTo>
                    <a:pt x="242840" y="53964"/>
                  </a:lnTo>
                  <a:lnTo>
                    <a:pt x="242840" y="485681"/>
                  </a:lnTo>
                  <a:lnTo>
                    <a:pt x="251834" y="485681"/>
                  </a:lnTo>
                  <a:cubicBezTo>
                    <a:pt x="261773" y="485681"/>
                    <a:pt x="269822" y="493731"/>
                    <a:pt x="269822" y="503669"/>
                  </a:cubicBezTo>
                  <a:lnTo>
                    <a:pt x="269822" y="539645"/>
                  </a:lnTo>
                  <a:lnTo>
                    <a:pt x="0" y="539645"/>
                  </a:lnTo>
                </a:path>
              </a:pathLst>
            </a:custGeom>
            <a:gradFill rotWithShape="1">
              <a:gsLst>
                <a:gs pos="0">
                  <a:srgbClr val="4E88E6"/>
                </a:gs>
                <a:gs pos="100000">
                  <a:srgbClr val="4F7EC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3" name="Rounded Rectangle 50">
              <a:extLst>
                <a:ext uri="{FF2B5EF4-FFF2-40B4-BE49-F238E27FC236}">
                  <a16:creationId xmlns:a16="http://schemas.microsoft.com/office/drawing/2014/main" id="{54CFD476-28E9-A832-8108-1516DFBB14D8}"/>
                </a:ext>
              </a:extLst>
            </p:cNvPr>
            <p:cNvSpPr/>
            <p:nvPr/>
          </p:nvSpPr>
          <p:spPr>
            <a:xfrm>
              <a:off x="593610" y="2941070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4" y="242840"/>
                  </a:moveTo>
                  <a:cubicBezTo>
                    <a:pt x="747490" y="209787"/>
                    <a:pt x="755504" y="173289"/>
                    <a:pt x="755504" y="134911"/>
                  </a:cubicBezTo>
                  <a:cubicBezTo>
                    <a:pt x="755504" y="96533"/>
                    <a:pt x="747490" y="60035"/>
                    <a:pt x="733054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49"/>
                    <a:pt x="925447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47" y="269822"/>
                    <a:pt x="917398" y="261773"/>
                    <a:pt x="917398" y="251834"/>
                  </a:cubicBezTo>
                  <a:lnTo>
                    <a:pt x="917398" y="242840"/>
                  </a:lnTo>
                  <a:lnTo>
                    <a:pt x="733054" y="242840"/>
                  </a:lnTo>
                  <a:moveTo>
                    <a:pt x="238307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73"/>
                    <a:pt x="45914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4" y="0"/>
                    <a:pt x="53964" y="8049"/>
                    <a:pt x="53964" y="17988"/>
                  </a:cubicBezTo>
                  <a:lnTo>
                    <a:pt x="53964" y="26982"/>
                  </a:lnTo>
                  <a:lnTo>
                    <a:pt x="238307" y="26982"/>
                  </a:lnTo>
                  <a:cubicBezTo>
                    <a:pt x="223872" y="60035"/>
                    <a:pt x="215858" y="96533"/>
                    <a:pt x="215858" y="134911"/>
                  </a:cubicBezTo>
                  <a:cubicBezTo>
                    <a:pt x="215858" y="173289"/>
                    <a:pt x="223872" y="209787"/>
                    <a:pt x="238307" y="242840"/>
                  </a:cubicBezTo>
                </a:path>
              </a:pathLst>
            </a:custGeom>
            <a:gradFill rotWithShape="1">
              <a:gsLst>
                <a:gs pos="0">
                  <a:srgbClr val="4E88E6"/>
                </a:gs>
                <a:gs pos="100000">
                  <a:srgbClr val="4F7EC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1">
              <a:extLst>
                <a:ext uri="{FF2B5EF4-FFF2-40B4-BE49-F238E27FC236}">
                  <a16:creationId xmlns:a16="http://schemas.microsoft.com/office/drawing/2014/main" id="{E1B1ED33-5E5A-7C47-0CDF-4E213339568D}"/>
                </a:ext>
              </a:extLst>
            </p:cNvPr>
            <p:cNvSpPr/>
            <p:nvPr/>
          </p:nvSpPr>
          <p:spPr>
            <a:xfrm>
              <a:off x="1564973" y="280615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161893"/>
                  </a:moveTo>
                  <a:cubicBezTo>
                    <a:pt x="377752" y="281110"/>
                    <a:pt x="281110" y="377752"/>
                    <a:pt x="161893" y="377752"/>
                  </a:cubicBezTo>
                  <a:lnTo>
                    <a:pt x="53964" y="377752"/>
                  </a:lnTo>
                  <a:lnTo>
                    <a:pt x="53964" y="386746"/>
                  </a:lnTo>
                  <a:cubicBezTo>
                    <a:pt x="53964" y="396684"/>
                    <a:pt x="45914" y="404734"/>
                    <a:pt x="35976" y="404734"/>
                  </a:cubicBezTo>
                  <a:lnTo>
                    <a:pt x="0" y="404734"/>
                  </a:lnTo>
                  <a:lnTo>
                    <a:pt x="0" y="134911"/>
                  </a:lnTo>
                  <a:lnTo>
                    <a:pt x="35976" y="134911"/>
                  </a:lnTo>
                  <a:cubicBezTo>
                    <a:pt x="45914" y="134911"/>
                    <a:pt x="53964" y="142961"/>
                    <a:pt x="53964" y="152899"/>
                  </a:cubicBezTo>
                  <a:lnTo>
                    <a:pt x="53964" y="161893"/>
                  </a:lnTo>
                  <a:lnTo>
                    <a:pt x="125917" y="161893"/>
                  </a:lnTo>
                  <a:cubicBezTo>
                    <a:pt x="145785" y="161893"/>
                    <a:pt x="161893" y="145785"/>
                    <a:pt x="161893" y="125917"/>
                  </a:cubicBezTo>
                  <a:lnTo>
                    <a:pt x="161893" y="53964"/>
                  </a:lnTo>
                  <a:lnTo>
                    <a:pt x="152899" y="53964"/>
                  </a:lnTo>
                  <a:cubicBezTo>
                    <a:pt x="142961" y="53964"/>
                    <a:pt x="134911" y="45914"/>
                    <a:pt x="134911" y="35976"/>
                  </a:cubicBezTo>
                  <a:lnTo>
                    <a:pt x="134911" y="0"/>
                  </a:lnTo>
                  <a:lnTo>
                    <a:pt x="404734" y="0"/>
                  </a:lnTo>
                  <a:lnTo>
                    <a:pt x="404734" y="35976"/>
                  </a:lnTo>
                  <a:cubicBezTo>
                    <a:pt x="404734" y="45914"/>
                    <a:pt x="396684" y="53964"/>
                    <a:pt x="386746" y="53964"/>
                  </a:cubicBezTo>
                  <a:lnTo>
                    <a:pt x="377752" y="53964"/>
                  </a:lnTo>
                  <a:lnTo>
                    <a:pt x="377752" y="161893"/>
                  </a:lnTo>
                </a:path>
              </a:pathLst>
            </a:custGeom>
            <a:gradFill rotWithShape="1">
              <a:gsLst>
                <a:gs pos="0">
                  <a:srgbClr val="4E88E6"/>
                </a:gs>
                <a:gs pos="100000">
                  <a:srgbClr val="4F7EC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2">
              <a:extLst>
                <a:ext uri="{FF2B5EF4-FFF2-40B4-BE49-F238E27FC236}">
                  <a16:creationId xmlns:a16="http://schemas.microsoft.com/office/drawing/2014/main" id="{F87BACF7-BD97-E220-BACA-2C00BA09A05A}"/>
                </a:ext>
              </a:extLst>
            </p:cNvPr>
            <p:cNvSpPr/>
            <p:nvPr/>
          </p:nvSpPr>
          <p:spPr>
            <a:xfrm>
              <a:off x="809468" y="2806158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37"/>
                    <a:pt x="418837" y="539645"/>
                    <a:pt x="269822" y="539645"/>
                  </a:cubicBezTo>
                  <a:cubicBezTo>
                    <a:pt x="120799" y="539645"/>
                    <a:pt x="0" y="418837"/>
                    <a:pt x="0" y="269822"/>
                  </a:cubicBezTo>
                  <a:cubicBezTo>
                    <a:pt x="0" y="120808"/>
                    <a:pt x="120799" y="0"/>
                    <a:pt x="269822" y="0"/>
                  </a:cubicBezTo>
                  <a:cubicBezTo>
                    <a:pt x="418837" y="0"/>
                    <a:pt x="539645" y="120808"/>
                    <a:pt x="539645" y="269822"/>
                  </a:cubicBezTo>
                </a:path>
              </a:pathLst>
            </a:custGeom>
            <a:gradFill rotWithShape="1">
              <a:gsLst>
                <a:gs pos="0">
                  <a:srgbClr val="4E88E6"/>
                </a:gs>
                <a:gs pos="100000">
                  <a:srgbClr val="4F7EC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2BCDB39-B504-4FCD-D05C-D7000C9D328B}"/>
              </a:ext>
            </a:extLst>
          </p:cNvPr>
          <p:cNvGrpSpPr/>
          <p:nvPr/>
        </p:nvGrpSpPr>
        <p:grpSpPr>
          <a:xfrm>
            <a:off x="1064256" y="1983358"/>
            <a:ext cx="1376097" cy="1079291"/>
            <a:chOff x="593610" y="2266512"/>
            <a:chExt cx="1376097" cy="1079291"/>
          </a:xfrm>
        </p:grpSpPr>
        <p:sp>
          <p:nvSpPr>
            <p:cNvPr id="57" name="Rounded Rectangle 54">
              <a:extLst>
                <a:ext uri="{FF2B5EF4-FFF2-40B4-BE49-F238E27FC236}">
                  <a16:creationId xmlns:a16="http://schemas.microsoft.com/office/drawing/2014/main" id="{583CFC64-7BA4-2853-CF47-D69D0BF50CA3}"/>
                </a:ext>
              </a:extLst>
            </p:cNvPr>
            <p:cNvSpPr/>
            <p:nvPr/>
          </p:nvSpPr>
          <p:spPr>
            <a:xfrm>
              <a:off x="1699884" y="2266512"/>
              <a:ext cx="269822" cy="539645"/>
            </a:xfrm>
            <a:custGeom>
              <a:avLst/>
              <a:gdLst/>
              <a:ahLst/>
              <a:cxnLst/>
              <a:rect l="0" t="0" r="0" b="0"/>
              <a:pathLst>
                <a:path w="269822" h="539645">
                  <a:moveTo>
                    <a:pt x="0" y="539645"/>
                  </a:moveTo>
                  <a:lnTo>
                    <a:pt x="0" y="503669"/>
                  </a:lnTo>
                  <a:cubicBezTo>
                    <a:pt x="0" y="493734"/>
                    <a:pt x="8053" y="485681"/>
                    <a:pt x="17988" y="485681"/>
                  </a:cubicBezTo>
                  <a:lnTo>
                    <a:pt x="26982" y="485681"/>
                  </a:lnTo>
                  <a:lnTo>
                    <a:pt x="26982" y="53964"/>
                  </a:lnTo>
                  <a:lnTo>
                    <a:pt x="17988" y="53964"/>
                  </a:lnTo>
                  <a:cubicBezTo>
                    <a:pt x="8053" y="53964"/>
                    <a:pt x="0" y="45911"/>
                    <a:pt x="0" y="35976"/>
                  </a:cubicBezTo>
                  <a:lnTo>
                    <a:pt x="0" y="0"/>
                  </a:lnTo>
                  <a:lnTo>
                    <a:pt x="269822" y="0"/>
                  </a:lnTo>
                  <a:lnTo>
                    <a:pt x="269822" y="35976"/>
                  </a:lnTo>
                  <a:cubicBezTo>
                    <a:pt x="269822" y="45911"/>
                    <a:pt x="261769" y="53964"/>
                    <a:pt x="251834" y="53964"/>
                  </a:cubicBezTo>
                  <a:lnTo>
                    <a:pt x="242840" y="53964"/>
                  </a:lnTo>
                  <a:lnTo>
                    <a:pt x="242840" y="485681"/>
                  </a:lnTo>
                  <a:lnTo>
                    <a:pt x="251834" y="485681"/>
                  </a:lnTo>
                  <a:cubicBezTo>
                    <a:pt x="261769" y="485681"/>
                    <a:pt x="269822" y="493734"/>
                    <a:pt x="269822" y="503669"/>
                  </a:cubicBezTo>
                  <a:lnTo>
                    <a:pt x="269822" y="539645"/>
                  </a:lnTo>
                  <a:lnTo>
                    <a:pt x="0" y="539645"/>
                  </a:lnTo>
                  <a:close/>
                  <a:moveTo>
                    <a:pt x="26982" y="485681"/>
                  </a:moveTo>
                  <a:lnTo>
                    <a:pt x="242840" y="485681"/>
                  </a:lnTo>
                  <a:moveTo>
                    <a:pt x="26982" y="53964"/>
                  </a:moveTo>
                  <a:lnTo>
                    <a:pt x="242840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5">
              <a:extLst>
                <a:ext uri="{FF2B5EF4-FFF2-40B4-BE49-F238E27FC236}">
                  <a16:creationId xmlns:a16="http://schemas.microsoft.com/office/drawing/2014/main" id="{620F91DD-C17A-DC0E-77BE-5A40F337595D}"/>
                </a:ext>
              </a:extLst>
            </p:cNvPr>
            <p:cNvSpPr/>
            <p:nvPr/>
          </p:nvSpPr>
          <p:spPr>
            <a:xfrm>
              <a:off x="593610" y="2941070"/>
              <a:ext cx="971362" cy="269822"/>
            </a:xfrm>
            <a:custGeom>
              <a:avLst/>
              <a:gdLst/>
              <a:ahLst/>
              <a:cxnLst/>
              <a:rect l="0" t="0" r="0" b="0"/>
              <a:pathLst>
                <a:path w="971362" h="269822">
                  <a:moveTo>
                    <a:pt x="733052" y="242840"/>
                  </a:moveTo>
                  <a:cubicBezTo>
                    <a:pt x="747493" y="209789"/>
                    <a:pt x="755504" y="173285"/>
                    <a:pt x="755504" y="134911"/>
                  </a:cubicBezTo>
                  <a:cubicBezTo>
                    <a:pt x="755504" y="96537"/>
                    <a:pt x="747493" y="60033"/>
                    <a:pt x="733052" y="26982"/>
                  </a:cubicBezTo>
                  <a:lnTo>
                    <a:pt x="917398" y="26982"/>
                  </a:lnTo>
                  <a:lnTo>
                    <a:pt x="917398" y="17988"/>
                  </a:lnTo>
                  <a:cubicBezTo>
                    <a:pt x="917398" y="8053"/>
                    <a:pt x="925451" y="0"/>
                    <a:pt x="935386" y="0"/>
                  </a:cubicBezTo>
                  <a:lnTo>
                    <a:pt x="971362" y="0"/>
                  </a:lnTo>
                  <a:lnTo>
                    <a:pt x="971362" y="269822"/>
                  </a:lnTo>
                  <a:lnTo>
                    <a:pt x="935386" y="269822"/>
                  </a:lnTo>
                  <a:cubicBezTo>
                    <a:pt x="925451" y="269822"/>
                    <a:pt x="917398" y="261769"/>
                    <a:pt x="917398" y="251834"/>
                  </a:cubicBezTo>
                  <a:lnTo>
                    <a:pt x="917398" y="242840"/>
                  </a:lnTo>
                  <a:lnTo>
                    <a:pt x="733052" y="242840"/>
                  </a:lnTo>
                  <a:close/>
                  <a:moveTo>
                    <a:pt x="238310" y="242840"/>
                  </a:moveTo>
                  <a:lnTo>
                    <a:pt x="53964" y="242840"/>
                  </a:lnTo>
                  <a:lnTo>
                    <a:pt x="53964" y="251834"/>
                  </a:lnTo>
                  <a:cubicBezTo>
                    <a:pt x="53964" y="261769"/>
                    <a:pt x="45911" y="269822"/>
                    <a:pt x="35976" y="269822"/>
                  </a:cubicBezTo>
                  <a:lnTo>
                    <a:pt x="0" y="269822"/>
                  </a:lnTo>
                  <a:lnTo>
                    <a:pt x="0" y="0"/>
                  </a:lnTo>
                  <a:lnTo>
                    <a:pt x="35976" y="0"/>
                  </a:lnTo>
                  <a:cubicBezTo>
                    <a:pt x="45911" y="0"/>
                    <a:pt x="53964" y="8053"/>
                    <a:pt x="53964" y="17988"/>
                  </a:cubicBezTo>
                  <a:lnTo>
                    <a:pt x="53964" y="26982"/>
                  </a:lnTo>
                  <a:lnTo>
                    <a:pt x="238310" y="26982"/>
                  </a:lnTo>
                  <a:cubicBezTo>
                    <a:pt x="223869" y="60033"/>
                    <a:pt x="215858" y="96537"/>
                    <a:pt x="215858" y="134911"/>
                  </a:cubicBezTo>
                  <a:cubicBezTo>
                    <a:pt x="215858" y="173285"/>
                    <a:pt x="223869" y="209789"/>
                    <a:pt x="238310" y="242840"/>
                  </a:cubicBezTo>
                  <a:close/>
                  <a:moveTo>
                    <a:pt x="917398" y="26982"/>
                  </a:moveTo>
                  <a:lnTo>
                    <a:pt x="917398" y="242840"/>
                  </a:lnTo>
                  <a:moveTo>
                    <a:pt x="53964" y="242840"/>
                  </a:moveTo>
                  <a:lnTo>
                    <a:pt x="53964" y="26982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9" name="Rounded Rectangle 56">
              <a:extLst>
                <a:ext uri="{FF2B5EF4-FFF2-40B4-BE49-F238E27FC236}">
                  <a16:creationId xmlns:a16="http://schemas.microsoft.com/office/drawing/2014/main" id="{51518662-0049-F367-9962-77377FC988DB}"/>
                </a:ext>
              </a:extLst>
            </p:cNvPr>
            <p:cNvSpPr/>
            <p:nvPr/>
          </p:nvSpPr>
          <p:spPr>
            <a:xfrm>
              <a:off x="1564973" y="2806158"/>
              <a:ext cx="404734" cy="404734"/>
            </a:xfrm>
            <a:custGeom>
              <a:avLst/>
              <a:gdLst/>
              <a:ahLst/>
              <a:cxnLst/>
              <a:rect l="0" t="0" r="0" b="0"/>
              <a:pathLst>
                <a:path w="404734" h="404734">
                  <a:moveTo>
                    <a:pt x="377752" y="161893"/>
                  </a:moveTo>
                  <a:cubicBezTo>
                    <a:pt x="377752" y="281108"/>
                    <a:pt x="281108" y="377752"/>
                    <a:pt x="161893" y="377752"/>
                  </a:cubicBezTo>
                  <a:lnTo>
                    <a:pt x="53964" y="377752"/>
                  </a:lnTo>
                  <a:lnTo>
                    <a:pt x="53964" y="386746"/>
                  </a:lnTo>
                  <a:cubicBezTo>
                    <a:pt x="53964" y="396681"/>
                    <a:pt x="45911" y="404734"/>
                    <a:pt x="35976" y="404734"/>
                  </a:cubicBezTo>
                  <a:lnTo>
                    <a:pt x="0" y="404734"/>
                  </a:lnTo>
                  <a:lnTo>
                    <a:pt x="0" y="134911"/>
                  </a:lnTo>
                  <a:lnTo>
                    <a:pt x="35976" y="134911"/>
                  </a:lnTo>
                  <a:cubicBezTo>
                    <a:pt x="45911" y="134911"/>
                    <a:pt x="53964" y="142964"/>
                    <a:pt x="53964" y="152899"/>
                  </a:cubicBezTo>
                  <a:lnTo>
                    <a:pt x="53964" y="161893"/>
                  </a:lnTo>
                  <a:lnTo>
                    <a:pt x="125917" y="161893"/>
                  </a:lnTo>
                  <a:cubicBezTo>
                    <a:pt x="145786" y="161893"/>
                    <a:pt x="161893" y="145786"/>
                    <a:pt x="161893" y="125917"/>
                  </a:cubicBezTo>
                  <a:lnTo>
                    <a:pt x="161893" y="53964"/>
                  </a:lnTo>
                  <a:lnTo>
                    <a:pt x="152899" y="53964"/>
                  </a:lnTo>
                  <a:cubicBezTo>
                    <a:pt x="142964" y="53964"/>
                    <a:pt x="134911" y="45911"/>
                    <a:pt x="134911" y="35976"/>
                  </a:cubicBezTo>
                  <a:lnTo>
                    <a:pt x="134911" y="0"/>
                  </a:lnTo>
                  <a:lnTo>
                    <a:pt x="404734" y="0"/>
                  </a:lnTo>
                  <a:lnTo>
                    <a:pt x="404734" y="35976"/>
                  </a:lnTo>
                  <a:cubicBezTo>
                    <a:pt x="404734" y="45911"/>
                    <a:pt x="396681" y="53964"/>
                    <a:pt x="386746" y="53964"/>
                  </a:cubicBezTo>
                  <a:lnTo>
                    <a:pt x="377752" y="53964"/>
                  </a:lnTo>
                  <a:lnTo>
                    <a:pt x="377752" y="161893"/>
                  </a:lnTo>
                  <a:close/>
                  <a:moveTo>
                    <a:pt x="53964" y="377752"/>
                  </a:moveTo>
                  <a:lnTo>
                    <a:pt x="53964" y="161893"/>
                  </a:lnTo>
                  <a:moveTo>
                    <a:pt x="161893" y="53964"/>
                  </a:moveTo>
                  <a:lnTo>
                    <a:pt x="377752" y="53964"/>
                  </a:lnTo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7">
              <a:extLst>
                <a:ext uri="{FF2B5EF4-FFF2-40B4-BE49-F238E27FC236}">
                  <a16:creationId xmlns:a16="http://schemas.microsoft.com/office/drawing/2014/main" id="{4CB9B398-36E5-BAEF-E636-C2D1B216FDCB}"/>
                </a:ext>
              </a:extLst>
            </p:cNvPr>
            <p:cNvSpPr/>
            <p:nvPr/>
          </p:nvSpPr>
          <p:spPr>
            <a:xfrm>
              <a:off x="809468" y="2806158"/>
              <a:ext cx="539645" cy="539645"/>
            </a:xfrm>
            <a:custGeom>
              <a:avLst/>
              <a:gdLst/>
              <a:ahLst/>
              <a:cxnLst/>
              <a:rect l="0" t="0" r="0" b="0"/>
              <a:pathLst>
                <a:path w="539645" h="539645">
                  <a:moveTo>
                    <a:pt x="539645" y="269822"/>
                  </a:moveTo>
                  <a:cubicBezTo>
                    <a:pt x="539645" y="418841"/>
                    <a:pt x="418841" y="539645"/>
                    <a:pt x="269822" y="539645"/>
                  </a:cubicBezTo>
                  <a:cubicBezTo>
                    <a:pt x="120804" y="539645"/>
                    <a:pt x="0" y="418841"/>
                    <a:pt x="0" y="269822"/>
                  </a:cubicBezTo>
                  <a:cubicBezTo>
                    <a:pt x="0" y="120804"/>
                    <a:pt x="120804" y="0"/>
                    <a:pt x="269822" y="0"/>
                  </a:cubicBezTo>
                  <a:cubicBezTo>
                    <a:pt x="418841" y="0"/>
                    <a:pt x="539645" y="120804"/>
                    <a:pt x="539645" y="269822"/>
                  </a:cubicBezTo>
                  <a:close/>
                </a:path>
              </a:pathLst>
            </a:custGeom>
            <a:noFill/>
            <a:ln w="13491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C95EBB4-6EFF-5F58-A8C3-49722E97AEF1}"/>
              </a:ext>
            </a:extLst>
          </p:cNvPr>
          <p:cNvSpPr txBox="1"/>
          <p:nvPr/>
        </p:nvSpPr>
        <p:spPr>
          <a:xfrm>
            <a:off x="7033735" y="4178818"/>
            <a:ext cx="112049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latin typeface="Roboto"/>
              </a:rPr>
              <a:t>Preparing a clean
and consistent
dataset for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A14FD7-C23A-4232-C152-42291DCC5FD5}"/>
              </a:ext>
            </a:extLst>
          </p:cNvPr>
          <p:cNvSpPr txBox="1"/>
          <p:nvPr/>
        </p:nvSpPr>
        <p:spPr>
          <a:xfrm>
            <a:off x="1107787" y="3620284"/>
            <a:ext cx="884344" cy="5288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 dirty="0">
                <a:solidFill>
                  <a:srgbClr val="4F91FC"/>
                </a:solidFill>
                <a:latin typeface="Roboto"/>
              </a:rPr>
              <a:t>Data
Integration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1156B3-2A87-6C9C-7492-E9EEF5C1AA3C}"/>
              </a:ext>
            </a:extLst>
          </p:cNvPr>
          <p:cNvSpPr txBox="1"/>
          <p:nvPr/>
        </p:nvSpPr>
        <p:spPr>
          <a:xfrm>
            <a:off x="2498005" y="3620284"/>
            <a:ext cx="1125836" cy="2644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43DD93"/>
                </a:solidFill>
                <a:latin typeface="Roboto"/>
              </a:rPr>
              <a:t>Data Cleaning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E82404-C66F-7E6B-918D-5D8D83D58E87}"/>
              </a:ext>
            </a:extLst>
          </p:cNvPr>
          <p:cNvSpPr txBox="1"/>
          <p:nvPr/>
        </p:nvSpPr>
        <p:spPr>
          <a:xfrm>
            <a:off x="3956218" y="3620284"/>
            <a:ext cx="1231408" cy="5288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A6DA37"/>
                </a:solidFill>
                <a:latin typeface="Roboto"/>
              </a:rPr>
              <a:t>Calendar Table
Creation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50F5B7-2E19-82A8-3EAB-9674CD428FA4}"/>
              </a:ext>
            </a:extLst>
          </p:cNvPr>
          <p:cNvSpPr txBox="1"/>
          <p:nvPr/>
        </p:nvSpPr>
        <p:spPr>
          <a:xfrm>
            <a:off x="5623275" y="3620284"/>
            <a:ext cx="919313" cy="79327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1AC3FB"/>
                </a:solidFill>
                <a:latin typeface="Roboto"/>
              </a:rPr>
              <a:t>Handling
Redundant
Values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C53DB0-006A-F40F-AD22-83F4EC37746B}"/>
              </a:ext>
            </a:extLst>
          </p:cNvPr>
          <p:cNvSpPr txBox="1"/>
          <p:nvPr/>
        </p:nvSpPr>
        <p:spPr>
          <a:xfrm>
            <a:off x="7168551" y="3620284"/>
            <a:ext cx="850841" cy="52885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8769FD"/>
                </a:solidFill>
                <a:latin typeface="Roboto"/>
              </a:rPr>
              <a:t>Final Data
Model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11335A-FE27-6806-A73F-85EC0589F1DD}"/>
              </a:ext>
            </a:extLst>
          </p:cNvPr>
          <p:cNvSpPr txBox="1"/>
          <p:nvPr/>
        </p:nvSpPr>
        <p:spPr>
          <a:xfrm>
            <a:off x="2478231" y="3962959"/>
            <a:ext cx="1165383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latin typeface="Roboto"/>
              </a:rPr>
              <a:t>Filling NULL values
in Color column with
'Black'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065175-AE76-9CAE-C0FE-585717FE4F3A}"/>
              </a:ext>
            </a:extLst>
          </p:cNvPr>
          <p:cNvSpPr txBox="1"/>
          <p:nvPr/>
        </p:nvSpPr>
        <p:spPr>
          <a:xfrm>
            <a:off x="952053" y="4151835"/>
            <a:ext cx="1195840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latin typeface="Roboto"/>
              </a:rPr>
              <a:t>Joining
</a:t>
            </a:r>
            <a:r>
              <a:rPr sz="1000" b="0" dirty="0" err="1">
                <a:latin typeface="Roboto"/>
              </a:rPr>
              <a:t>SalesOrderHeader</a:t>
            </a:r>
            <a:r>
              <a:rPr sz="1000" b="0" dirty="0">
                <a:latin typeface="Roboto"/>
              </a:rPr>
              <a:t>
and </a:t>
            </a:r>
            <a:r>
              <a:rPr sz="1000" b="0" dirty="0" err="1">
                <a:latin typeface="Roboto"/>
              </a:rPr>
              <a:t>SalesOrderDetail</a:t>
            </a:r>
            <a:r>
              <a:rPr sz="1000" b="0" dirty="0">
                <a:latin typeface="Roboto"/>
              </a:rPr>
              <a:t>
tables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D45C90-EE07-E027-9D4F-0C36B6C63D89}"/>
              </a:ext>
            </a:extLst>
          </p:cNvPr>
          <p:cNvSpPr txBox="1"/>
          <p:nvPr/>
        </p:nvSpPr>
        <p:spPr>
          <a:xfrm>
            <a:off x="4022102" y="4178818"/>
            <a:ext cx="109966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latin typeface="Roboto"/>
              </a:rPr>
              <a:t>Building a Calendar
Table using Power
Query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CF3D586-5F84-9BE0-3F32-3980B9099227}"/>
              </a:ext>
            </a:extLst>
          </p:cNvPr>
          <p:cNvSpPr txBox="1"/>
          <p:nvPr/>
        </p:nvSpPr>
        <p:spPr>
          <a:xfrm>
            <a:off x="5498659" y="4367694"/>
            <a:ext cx="1168589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 dirty="0">
                <a:latin typeface="Roboto"/>
              </a:rPr>
              <a:t>Fixing redundancy in
Sales Fact Table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3ECBF7-FD18-C112-133E-9C4BC79EFFB4}"/>
              </a:ext>
            </a:extLst>
          </p:cNvPr>
          <p:cNvSpPr txBox="1"/>
          <p:nvPr/>
        </p:nvSpPr>
        <p:spPr>
          <a:xfrm>
            <a:off x="3094494" y="194432"/>
            <a:ext cx="2955011" cy="31479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F4F4F4"/>
                </a:solidFill>
                <a:latin typeface="Roboto"/>
              </a:rPr>
              <a:t>Data Transformation Process</a:t>
            </a:r>
          </a:p>
        </p:txBody>
      </p:sp>
      <p:sp>
        <p:nvSpPr>
          <p:cNvPr id="72" name="Rounded Rectangle 70">
            <a:extLst>
              <a:ext uri="{FF2B5EF4-FFF2-40B4-BE49-F238E27FC236}">
                <a16:creationId xmlns:a16="http://schemas.microsoft.com/office/drawing/2014/main" id="{CE02146A-A3C1-BFF0-B3AA-40CEA6CDD4DF}"/>
              </a:ext>
            </a:extLst>
          </p:cNvPr>
          <p:cNvSpPr/>
          <p:nvPr/>
        </p:nvSpPr>
        <p:spPr>
          <a:xfrm>
            <a:off x="5927815" y="1558495"/>
            <a:ext cx="310296" cy="310080"/>
          </a:xfrm>
          <a:custGeom>
            <a:avLst/>
            <a:gdLst/>
            <a:ahLst/>
            <a:cxnLst/>
            <a:rect l="0" t="0" r="0" b="0"/>
            <a:pathLst>
              <a:path w="310296" h="310080">
                <a:moveTo>
                  <a:pt x="228283" y="310080"/>
                </a:moveTo>
                <a:cubicBezTo>
                  <a:pt x="273578" y="310080"/>
                  <a:pt x="310296" y="273362"/>
                  <a:pt x="310296" y="228067"/>
                </a:cubicBezTo>
                <a:cubicBezTo>
                  <a:pt x="310296" y="182773"/>
                  <a:pt x="273578" y="146055"/>
                  <a:pt x="228283" y="146055"/>
                </a:cubicBezTo>
                <a:cubicBezTo>
                  <a:pt x="182989" y="146055"/>
                  <a:pt x="146271" y="182773"/>
                  <a:pt x="146271" y="228067"/>
                </a:cubicBezTo>
                <a:cubicBezTo>
                  <a:pt x="146271" y="273362"/>
                  <a:pt x="182989" y="310080"/>
                  <a:pt x="228283" y="310080"/>
                </a:cubicBezTo>
                <a:close/>
                <a:moveTo>
                  <a:pt x="267610" y="228067"/>
                </a:moveTo>
                <a:lnTo>
                  <a:pt x="188876" y="228067"/>
                </a:lnTo>
                <a:moveTo>
                  <a:pt x="0" y="54504"/>
                </a:moveTo>
                <a:lnTo>
                  <a:pt x="265613" y="54504"/>
                </a:lnTo>
                <a:moveTo>
                  <a:pt x="0" y="170528"/>
                </a:moveTo>
                <a:lnTo>
                  <a:pt x="128192" y="170528"/>
                </a:lnTo>
                <a:moveTo>
                  <a:pt x="0" y="112610"/>
                </a:moveTo>
                <a:lnTo>
                  <a:pt x="265546" y="112610"/>
                </a:lnTo>
                <a:moveTo>
                  <a:pt x="108495" y="54504"/>
                </a:moveTo>
                <a:lnTo>
                  <a:pt x="108495" y="230563"/>
                </a:lnTo>
                <a:moveTo>
                  <a:pt x="186272" y="54504"/>
                </a:moveTo>
                <a:lnTo>
                  <a:pt x="186272" y="127369"/>
                </a:lnTo>
                <a:moveTo>
                  <a:pt x="118088" y="230590"/>
                </a:moveTo>
                <a:lnTo>
                  <a:pt x="28021" y="230590"/>
                </a:lnTo>
                <a:cubicBezTo>
                  <a:pt x="20600" y="230590"/>
                  <a:pt x="13484" y="227640"/>
                  <a:pt x="8240" y="222388"/>
                </a:cubicBezTo>
                <a:cubicBezTo>
                  <a:pt x="2997" y="217137"/>
                  <a:pt x="56" y="210017"/>
                  <a:pt x="67" y="202596"/>
                </a:cubicBezTo>
                <a:lnTo>
                  <a:pt x="67" y="27940"/>
                </a:lnTo>
                <a:cubicBezTo>
                  <a:pt x="74" y="12507"/>
                  <a:pt x="12588" y="0"/>
                  <a:pt x="28021" y="0"/>
                </a:cubicBezTo>
                <a:lnTo>
                  <a:pt x="237606" y="0"/>
                </a:lnTo>
                <a:cubicBezTo>
                  <a:pt x="253037" y="0"/>
                  <a:pt x="265546" y="12509"/>
                  <a:pt x="265546" y="27940"/>
                </a:cubicBezTo>
                <a:lnTo>
                  <a:pt x="265546" y="128287"/>
                </a:ln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Rounded Rectangle 71">
            <a:extLst>
              <a:ext uri="{FF2B5EF4-FFF2-40B4-BE49-F238E27FC236}">
                <a16:creationId xmlns:a16="http://schemas.microsoft.com/office/drawing/2014/main" id="{9B19A1A7-A96A-6819-8EFF-370DF5A44F6B}"/>
              </a:ext>
            </a:extLst>
          </p:cNvPr>
          <p:cNvSpPr/>
          <p:nvPr/>
        </p:nvSpPr>
        <p:spPr>
          <a:xfrm>
            <a:off x="2905798" y="1018741"/>
            <a:ext cx="310566" cy="310296"/>
          </a:xfrm>
          <a:custGeom>
            <a:avLst/>
            <a:gdLst/>
            <a:ahLst/>
            <a:cxnLst/>
            <a:rect l="0" t="0" r="0" b="0"/>
            <a:pathLst>
              <a:path w="310566" h="310296">
                <a:moveTo>
                  <a:pt x="256601" y="54369"/>
                </a:moveTo>
                <a:cubicBezTo>
                  <a:pt x="256601" y="84049"/>
                  <a:pt x="199264" y="108333"/>
                  <a:pt x="128435" y="108333"/>
                </a:cubicBezTo>
                <a:cubicBezTo>
                  <a:pt x="57607" y="108333"/>
                  <a:pt x="269" y="84049"/>
                  <a:pt x="269" y="54369"/>
                </a:cubicBezTo>
                <a:cubicBezTo>
                  <a:pt x="269" y="24688"/>
                  <a:pt x="57742" y="0"/>
                  <a:pt x="128165" y="0"/>
                </a:cubicBezTo>
                <a:cubicBezTo>
                  <a:pt x="198589" y="0"/>
                  <a:pt x="256601" y="24418"/>
                  <a:pt x="256601" y="54369"/>
                </a:cubicBezTo>
                <a:close/>
                <a:moveTo>
                  <a:pt x="128165" y="162298"/>
                </a:moveTo>
                <a:cubicBezTo>
                  <a:pt x="57472" y="162298"/>
                  <a:pt x="0" y="138014"/>
                  <a:pt x="0" y="108333"/>
                </a:cubicBezTo>
                <a:moveTo>
                  <a:pt x="269" y="168639"/>
                </a:moveTo>
                <a:cubicBezTo>
                  <a:pt x="269" y="195621"/>
                  <a:pt x="47219" y="218151"/>
                  <a:pt x="108199" y="222603"/>
                </a:cubicBezTo>
                <a:moveTo>
                  <a:pt x="114674" y="283314"/>
                </a:moveTo>
                <a:cubicBezTo>
                  <a:pt x="50321" y="280480"/>
                  <a:pt x="0" y="257546"/>
                  <a:pt x="0" y="229349"/>
                </a:cubicBezTo>
                <a:lnTo>
                  <a:pt x="0" y="53964"/>
                </a:lnTo>
                <a:moveTo>
                  <a:pt x="256601" y="53964"/>
                </a:moveTo>
                <a:lnTo>
                  <a:pt x="256601" y="114674"/>
                </a:lnTo>
                <a:moveTo>
                  <a:pt x="148672" y="229349"/>
                </a:moveTo>
                <a:cubicBezTo>
                  <a:pt x="148672" y="274055"/>
                  <a:pt x="184913" y="310296"/>
                  <a:pt x="229619" y="310296"/>
                </a:cubicBezTo>
                <a:cubicBezTo>
                  <a:pt x="274325" y="310296"/>
                  <a:pt x="310566" y="274055"/>
                  <a:pt x="310566" y="229349"/>
                </a:cubicBezTo>
                <a:cubicBezTo>
                  <a:pt x="310566" y="184643"/>
                  <a:pt x="274325" y="148402"/>
                  <a:pt x="229619" y="148402"/>
                </a:cubicBezTo>
                <a:cubicBezTo>
                  <a:pt x="184913" y="148402"/>
                  <a:pt x="148672" y="184643"/>
                  <a:pt x="148672" y="229349"/>
                </a:cubicBezTo>
                <a:moveTo>
                  <a:pt x="258220" y="200748"/>
                </a:moveTo>
                <a:lnTo>
                  <a:pt x="201018" y="257950"/>
                </a:lnTo>
                <a:moveTo>
                  <a:pt x="201018" y="200748"/>
                </a:moveTo>
                <a:lnTo>
                  <a:pt x="258220" y="257950"/>
                </a:ln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Rounded Rectangle 72">
            <a:extLst>
              <a:ext uri="{FF2B5EF4-FFF2-40B4-BE49-F238E27FC236}">
                <a16:creationId xmlns:a16="http://schemas.microsoft.com/office/drawing/2014/main" id="{827D1112-2451-A6B9-3CA5-A47184BF9C4A}"/>
              </a:ext>
            </a:extLst>
          </p:cNvPr>
          <p:cNvSpPr/>
          <p:nvPr/>
        </p:nvSpPr>
        <p:spPr>
          <a:xfrm>
            <a:off x="4410061" y="2091287"/>
            <a:ext cx="313669" cy="313669"/>
          </a:xfrm>
          <a:custGeom>
            <a:avLst/>
            <a:gdLst/>
            <a:ahLst/>
            <a:cxnLst/>
            <a:rect l="0" t="0" r="0" b="0"/>
            <a:pathLst>
              <a:path w="313669" h="313669">
                <a:moveTo>
                  <a:pt x="313669" y="150551"/>
                </a:moveTo>
                <a:lnTo>
                  <a:pt x="313669" y="70828"/>
                </a:lnTo>
                <a:cubicBezTo>
                  <a:pt x="313669" y="60035"/>
                  <a:pt x="304225" y="50591"/>
                  <a:pt x="293432" y="50591"/>
                </a:cubicBezTo>
                <a:lnTo>
                  <a:pt x="30355" y="50591"/>
                </a:lnTo>
                <a:cubicBezTo>
                  <a:pt x="19562" y="50591"/>
                  <a:pt x="10118" y="60035"/>
                  <a:pt x="10118" y="70828"/>
                </a:cubicBezTo>
                <a:lnTo>
                  <a:pt x="10118" y="293432"/>
                </a:lnTo>
                <a:cubicBezTo>
                  <a:pt x="10118" y="304225"/>
                  <a:pt x="19562" y="313669"/>
                  <a:pt x="30355" y="313669"/>
                </a:cubicBezTo>
                <a:lnTo>
                  <a:pt x="108367" y="313669"/>
                </a:lnTo>
                <a:moveTo>
                  <a:pt x="10118" y="131538"/>
                </a:moveTo>
                <a:lnTo>
                  <a:pt x="313669" y="131538"/>
                </a:lnTo>
                <a:moveTo>
                  <a:pt x="10118" y="192248"/>
                </a:moveTo>
                <a:lnTo>
                  <a:pt x="232722" y="192248"/>
                </a:lnTo>
                <a:moveTo>
                  <a:pt x="10118" y="252959"/>
                </a:moveTo>
                <a:lnTo>
                  <a:pt x="110089" y="252959"/>
                </a:lnTo>
                <a:moveTo>
                  <a:pt x="91065" y="80272"/>
                </a:moveTo>
                <a:lnTo>
                  <a:pt x="91065" y="10118"/>
                </a:lnTo>
                <a:moveTo>
                  <a:pt x="0" y="0"/>
                </a:moveTo>
                <a:moveTo>
                  <a:pt x="110089" y="252959"/>
                </a:moveTo>
                <a:lnTo>
                  <a:pt x="110089" y="131538"/>
                </a:lnTo>
                <a:moveTo>
                  <a:pt x="232722" y="80272"/>
                </a:moveTo>
                <a:lnTo>
                  <a:pt x="232722" y="10118"/>
                </a:lnTo>
                <a:moveTo>
                  <a:pt x="293432" y="192248"/>
                </a:moveTo>
                <a:lnTo>
                  <a:pt x="232722" y="283314"/>
                </a:lnTo>
                <a:lnTo>
                  <a:pt x="313669" y="283314"/>
                </a:lnTo>
                <a:moveTo>
                  <a:pt x="0" y="0"/>
                </a:moveTo>
                <a:moveTo>
                  <a:pt x="293418" y="192248"/>
                </a:moveTo>
                <a:lnTo>
                  <a:pt x="293418" y="313669"/>
                </a:lnTo>
                <a:moveTo>
                  <a:pt x="0" y="0"/>
                </a:moveTo>
                <a:moveTo>
                  <a:pt x="145345" y="262563"/>
                </a:moveTo>
                <a:lnTo>
                  <a:pt x="196451" y="313669"/>
                </a:lnTo>
                <a:moveTo>
                  <a:pt x="0" y="0"/>
                </a:moveTo>
                <a:moveTo>
                  <a:pt x="145333" y="313669"/>
                </a:moveTo>
                <a:lnTo>
                  <a:pt x="196437" y="262563"/>
                </a:ln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5" name="Rounded Rectangle 73">
            <a:extLst>
              <a:ext uri="{FF2B5EF4-FFF2-40B4-BE49-F238E27FC236}">
                <a16:creationId xmlns:a16="http://schemas.microsoft.com/office/drawing/2014/main" id="{B09E405E-B8AF-B0BF-9FB2-0F416C373F7A}"/>
              </a:ext>
            </a:extLst>
          </p:cNvPr>
          <p:cNvSpPr/>
          <p:nvPr/>
        </p:nvSpPr>
        <p:spPr>
          <a:xfrm>
            <a:off x="1394789" y="2637773"/>
            <a:ext cx="310296" cy="310107"/>
          </a:xfrm>
          <a:custGeom>
            <a:avLst/>
            <a:gdLst/>
            <a:ahLst/>
            <a:cxnLst/>
            <a:rect l="0" t="0" r="0" b="0"/>
            <a:pathLst>
              <a:path w="310296" h="310107">
                <a:moveTo>
                  <a:pt x="225909" y="271253"/>
                </a:moveTo>
                <a:lnTo>
                  <a:pt x="258301" y="310107"/>
                </a:lnTo>
                <a:lnTo>
                  <a:pt x="310120" y="310107"/>
                </a:lnTo>
                <a:lnTo>
                  <a:pt x="258301" y="245336"/>
                </a:lnTo>
                <a:lnTo>
                  <a:pt x="310120" y="180565"/>
                </a:lnTo>
                <a:lnTo>
                  <a:pt x="258301" y="180565"/>
                </a:lnTo>
                <a:lnTo>
                  <a:pt x="225909" y="219433"/>
                </a:lnTo>
                <a:lnTo>
                  <a:pt x="193530" y="180565"/>
                </a:lnTo>
                <a:lnTo>
                  <a:pt x="141711" y="180565"/>
                </a:lnTo>
                <a:lnTo>
                  <a:pt x="193530" y="245336"/>
                </a:lnTo>
                <a:lnTo>
                  <a:pt x="141711" y="310107"/>
                </a:lnTo>
                <a:lnTo>
                  <a:pt x="193530" y="310107"/>
                </a:lnTo>
                <a:lnTo>
                  <a:pt x="225909" y="271253"/>
                </a:lnTo>
                <a:close/>
                <a:moveTo>
                  <a:pt x="89770" y="294511"/>
                </a:moveTo>
                <a:cubicBezTo>
                  <a:pt x="59320" y="294519"/>
                  <a:pt x="34631" y="269836"/>
                  <a:pt x="34631" y="239386"/>
                </a:cubicBezTo>
                <a:lnTo>
                  <a:pt x="34631" y="204970"/>
                </a:lnTo>
                <a:moveTo>
                  <a:pt x="69088" y="239386"/>
                </a:moveTo>
                <a:lnTo>
                  <a:pt x="34631" y="204930"/>
                </a:lnTo>
                <a:lnTo>
                  <a:pt x="175" y="239386"/>
                </a:lnTo>
                <a:moveTo>
                  <a:pt x="220701" y="16189"/>
                </a:moveTo>
                <a:cubicBezTo>
                  <a:pt x="251151" y="16181"/>
                  <a:pt x="275839" y="40864"/>
                  <a:pt x="275839" y="71314"/>
                </a:cubicBezTo>
                <a:lnTo>
                  <a:pt x="275839" y="112664"/>
                </a:lnTo>
                <a:moveTo>
                  <a:pt x="241383" y="78208"/>
                </a:moveTo>
                <a:lnTo>
                  <a:pt x="275839" y="112664"/>
                </a:lnTo>
                <a:lnTo>
                  <a:pt x="310296" y="78208"/>
                </a:lnTo>
                <a:moveTo>
                  <a:pt x="13787" y="0"/>
                </a:moveTo>
                <a:lnTo>
                  <a:pt x="165387" y="0"/>
                </a:lnTo>
                <a:cubicBezTo>
                  <a:pt x="165387" y="0"/>
                  <a:pt x="179175" y="0"/>
                  <a:pt x="179175" y="13787"/>
                </a:cubicBezTo>
                <a:lnTo>
                  <a:pt x="179175" y="137825"/>
                </a:lnTo>
                <a:cubicBezTo>
                  <a:pt x="179175" y="137825"/>
                  <a:pt x="179175" y="151613"/>
                  <a:pt x="165387" y="151613"/>
                </a:cubicBezTo>
                <a:lnTo>
                  <a:pt x="13787" y="151613"/>
                </a:lnTo>
                <a:cubicBezTo>
                  <a:pt x="13787" y="151613"/>
                  <a:pt x="0" y="151613"/>
                  <a:pt x="0" y="137825"/>
                </a:cubicBezTo>
                <a:lnTo>
                  <a:pt x="0" y="13787"/>
                </a:lnTo>
                <a:cubicBezTo>
                  <a:pt x="0" y="13787"/>
                  <a:pt x="0" y="0"/>
                  <a:pt x="13787" y="0"/>
                </a:cubicBezTo>
                <a:moveTo>
                  <a:pt x="0" y="41836"/>
                </a:moveTo>
                <a:lnTo>
                  <a:pt x="179175" y="41836"/>
                </a:lnTo>
                <a:moveTo>
                  <a:pt x="0" y="78208"/>
                </a:moveTo>
                <a:lnTo>
                  <a:pt x="179175" y="78208"/>
                </a:lnTo>
                <a:moveTo>
                  <a:pt x="0" y="115605"/>
                </a:moveTo>
                <a:lnTo>
                  <a:pt x="179175" y="115605"/>
                </a:lnTo>
                <a:moveTo>
                  <a:pt x="81918" y="41836"/>
                </a:moveTo>
                <a:lnTo>
                  <a:pt x="81918" y="151613"/>
                </a:lnTo>
                <a:moveTo>
                  <a:pt x="130000" y="41836"/>
                </a:moveTo>
                <a:lnTo>
                  <a:pt x="130000" y="151613"/>
                </a:ln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6" name="Rounded Rectangle 74">
            <a:extLst>
              <a:ext uri="{FF2B5EF4-FFF2-40B4-BE49-F238E27FC236}">
                <a16:creationId xmlns:a16="http://schemas.microsoft.com/office/drawing/2014/main" id="{C9F0B0A1-ABE6-FB7A-FD09-E0A6434F91AF}"/>
              </a:ext>
            </a:extLst>
          </p:cNvPr>
          <p:cNvSpPr/>
          <p:nvPr/>
        </p:nvSpPr>
        <p:spPr>
          <a:xfrm>
            <a:off x="7442196" y="2639028"/>
            <a:ext cx="302355" cy="307598"/>
          </a:xfrm>
          <a:custGeom>
            <a:avLst/>
            <a:gdLst/>
            <a:ahLst/>
            <a:cxnLst/>
            <a:rect l="0" t="0" r="0" b="0"/>
            <a:pathLst>
              <a:path w="302355" h="307598">
                <a:moveTo>
                  <a:pt x="53964" y="133564"/>
                </a:moveTo>
                <a:cubicBezTo>
                  <a:pt x="83768" y="133564"/>
                  <a:pt x="107929" y="123900"/>
                  <a:pt x="107929" y="111978"/>
                </a:cubicBezTo>
                <a:cubicBezTo>
                  <a:pt x="107929" y="100057"/>
                  <a:pt x="83768" y="90392"/>
                  <a:pt x="53964" y="90392"/>
                </a:cubicBezTo>
                <a:cubicBezTo>
                  <a:pt x="24160" y="90392"/>
                  <a:pt x="0" y="100057"/>
                  <a:pt x="0" y="111978"/>
                </a:cubicBezTo>
                <a:cubicBezTo>
                  <a:pt x="0" y="123900"/>
                  <a:pt x="24160" y="133564"/>
                  <a:pt x="53964" y="133564"/>
                </a:cubicBezTo>
                <a:close/>
                <a:moveTo>
                  <a:pt x="0" y="111976"/>
                </a:moveTo>
                <a:lnTo>
                  <a:pt x="0" y="198320"/>
                </a:lnTo>
                <a:cubicBezTo>
                  <a:pt x="0" y="210462"/>
                  <a:pt x="24284" y="219906"/>
                  <a:pt x="53964" y="219906"/>
                </a:cubicBezTo>
                <a:cubicBezTo>
                  <a:pt x="83645" y="219906"/>
                  <a:pt x="107929" y="210462"/>
                  <a:pt x="107929" y="198320"/>
                </a:cubicBezTo>
                <a:lnTo>
                  <a:pt x="107929" y="111976"/>
                </a:lnTo>
                <a:moveTo>
                  <a:pt x="267818" y="37415"/>
                </a:moveTo>
                <a:cubicBezTo>
                  <a:pt x="286893" y="37415"/>
                  <a:pt x="302355" y="29039"/>
                  <a:pt x="302355" y="18707"/>
                </a:cubicBezTo>
                <a:cubicBezTo>
                  <a:pt x="302355" y="8375"/>
                  <a:pt x="286893" y="0"/>
                  <a:pt x="267818" y="0"/>
                </a:cubicBezTo>
                <a:cubicBezTo>
                  <a:pt x="248744" y="0"/>
                  <a:pt x="233280" y="8375"/>
                  <a:pt x="233280" y="18707"/>
                </a:cubicBezTo>
                <a:cubicBezTo>
                  <a:pt x="233280" y="29039"/>
                  <a:pt x="248744" y="37415"/>
                  <a:pt x="267818" y="37415"/>
                </a:cubicBezTo>
                <a:close/>
                <a:moveTo>
                  <a:pt x="233280" y="18708"/>
                </a:moveTo>
                <a:lnTo>
                  <a:pt x="233280" y="67636"/>
                </a:lnTo>
                <a:cubicBezTo>
                  <a:pt x="233280" y="77709"/>
                  <a:pt x="249111" y="86344"/>
                  <a:pt x="267818" y="86344"/>
                </a:cubicBezTo>
                <a:cubicBezTo>
                  <a:pt x="286526" y="86344"/>
                  <a:pt x="302355" y="77709"/>
                  <a:pt x="302355" y="67636"/>
                </a:cubicBezTo>
                <a:lnTo>
                  <a:pt x="302355" y="18708"/>
                </a:lnTo>
                <a:moveTo>
                  <a:pt x="267818" y="149483"/>
                </a:moveTo>
                <a:cubicBezTo>
                  <a:pt x="286893" y="149483"/>
                  <a:pt x="302355" y="141107"/>
                  <a:pt x="302355" y="130775"/>
                </a:cubicBezTo>
                <a:cubicBezTo>
                  <a:pt x="302355" y="120443"/>
                  <a:pt x="286893" y="112067"/>
                  <a:pt x="267818" y="112067"/>
                </a:cubicBezTo>
                <a:cubicBezTo>
                  <a:pt x="248744" y="112067"/>
                  <a:pt x="233280" y="120443"/>
                  <a:pt x="233280" y="130775"/>
                </a:cubicBezTo>
                <a:cubicBezTo>
                  <a:pt x="233280" y="141107"/>
                  <a:pt x="248744" y="149483"/>
                  <a:pt x="267818" y="149483"/>
                </a:cubicBezTo>
                <a:close/>
                <a:moveTo>
                  <a:pt x="233280" y="130776"/>
                </a:moveTo>
                <a:lnTo>
                  <a:pt x="233280" y="179703"/>
                </a:lnTo>
                <a:cubicBezTo>
                  <a:pt x="233280" y="189777"/>
                  <a:pt x="249111" y="198412"/>
                  <a:pt x="267818" y="198412"/>
                </a:cubicBezTo>
                <a:cubicBezTo>
                  <a:pt x="286526" y="198412"/>
                  <a:pt x="302355" y="189777"/>
                  <a:pt x="302355" y="179703"/>
                </a:cubicBezTo>
                <a:lnTo>
                  <a:pt x="302355" y="130776"/>
                </a:lnTo>
                <a:moveTo>
                  <a:pt x="267818" y="258670"/>
                </a:moveTo>
                <a:cubicBezTo>
                  <a:pt x="286893" y="258670"/>
                  <a:pt x="302355" y="250294"/>
                  <a:pt x="302355" y="239962"/>
                </a:cubicBezTo>
                <a:cubicBezTo>
                  <a:pt x="302355" y="229630"/>
                  <a:pt x="286893" y="221255"/>
                  <a:pt x="267818" y="221255"/>
                </a:cubicBezTo>
                <a:cubicBezTo>
                  <a:pt x="248744" y="221255"/>
                  <a:pt x="233280" y="229630"/>
                  <a:pt x="233280" y="239962"/>
                </a:cubicBezTo>
                <a:cubicBezTo>
                  <a:pt x="233280" y="250294"/>
                  <a:pt x="248744" y="258670"/>
                  <a:pt x="267818" y="258670"/>
                </a:cubicBezTo>
                <a:close/>
                <a:moveTo>
                  <a:pt x="233280" y="239963"/>
                </a:moveTo>
                <a:lnTo>
                  <a:pt x="233280" y="288891"/>
                </a:lnTo>
                <a:cubicBezTo>
                  <a:pt x="233280" y="298964"/>
                  <a:pt x="249111" y="307598"/>
                  <a:pt x="267818" y="307598"/>
                </a:cubicBezTo>
                <a:cubicBezTo>
                  <a:pt x="286526" y="307598"/>
                  <a:pt x="302355" y="298964"/>
                  <a:pt x="302355" y="288891"/>
                </a:cubicBezTo>
                <a:lnTo>
                  <a:pt x="302355" y="239963"/>
                </a:lnTo>
                <a:moveTo>
                  <a:pt x="200961" y="41822"/>
                </a:moveTo>
                <a:lnTo>
                  <a:pt x="173979" y="41822"/>
                </a:lnTo>
                <a:lnTo>
                  <a:pt x="173979" y="265776"/>
                </a:lnTo>
                <a:lnTo>
                  <a:pt x="200961" y="265776"/>
                </a:lnTo>
                <a:moveTo>
                  <a:pt x="200961" y="153799"/>
                </a:moveTo>
                <a:lnTo>
                  <a:pt x="140251" y="153799"/>
                </a:lnTo>
                <a:moveTo>
                  <a:pt x="0" y="155568"/>
                </a:moveTo>
                <a:cubicBezTo>
                  <a:pt x="0" y="166979"/>
                  <a:pt x="23336" y="176313"/>
                  <a:pt x="53964" y="176313"/>
                </a:cubicBezTo>
                <a:cubicBezTo>
                  <a:pt x="84593" y="176313"/>
                  <a:pt x="107929" y="166979"/>
                  <a:pt x="107929" y="155568"/>
                </a:cubicBez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7" name="Rounded Rectangle 75">
            <a:extLst>
              <a:ext uri="{FF2B5EF4-FFF2-40B4-BE49-F238E27FC236}">
                <a16:creationId xmlns:a16="http://schemas.microsoft.com/office/drawing/2014/main" id="{74184A12-C43D-372C-035D-5FA6B0E6CEA6}"/>
              </a:ext>
            </a:extLst>
          </p:cNvPr>
          <p:cNvSpPr/>
          <p:nvPr/>
        </p:nvSpPr>
        <p:spPr>
          <a:xfrm>
            <a:off x="1422259" y="3235979"/>
            <a:ext cx="210628" cy="190601"/>
          </a:xfrm>
          <a:custGeom>
            <a:avLst/>
            <a:gdLst/>
            <a:ahLst/>
            <a:cxnLst/>
            <a:rect l="0" t="0" r="0" b="0"/>
            <a:pathLst>
              <a:path w="210628" h="190601">
                <a:moveTo>
                  <a:pt x="153593" y="24838"/>
                </a:moveTo>
                <a:lnTo>
                  <a:pt x="210628" y="3294"/>
                </a:lnTo>
                <a:lnTo>
                  <a:pt x="210628" y="190601"/>
                </a:lnTo>
                <a:moveTo>
                  <a:pt x="0" y="70715"/>
                </a:moveTo>
                <a:cubicBezTo>
                  <a:pt x="0" y="32287"/>
                  <a:pt x="18324" y="0"/>
                  <a:pt x="53549" y="0"/>
                </a:cubicBezTo>
                <a:cubicBezTo>
                  <a:pt x="88775" y="0"/>
                  <a:pt x="107098" y="32287"/>
                  <a:pt x="107098" y="70715"/>
                </a:cubicBezTo>
                <a:lnTo>
                  <a:pt x="107098" y="118570"/>
                </a:lnTo>
                <a:cubicBezTo>
                  <a:pt x="107098" y="156998"/>
                  <a:pt x="87915" y="190133"/>
                  <a:pt x="53549" y="190133"/>
                </a:cubicBezTo>
                <a:cubicBezTo>
                  <a:pt x="19183" y="190133"/>
                  <a:pt x="0" y="156998"/>
                  <a:pt x="0" y="118570"/>
                </a:cubicBezTo>
                <a:lnTo>
                  <a:pt x="0" y="70715"/>
                </a:lnTo>
                <a:close/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8" name="Rounded Rectangle 76">
            <a:extLst>
              <a:ext uri="{FF2B5EF4-FFF2-40B4-BE49-F238E27FC236}">
                <a16:creationId xmlns:a16="http://schemas.microsoft.com/office/drawing/2014/main" id="{7FE12FA5-A6E8-2977-5142-722F82B83FE8}"/>
              </a:ext>
            </a:extLst>
          </p:cNvPr>
          <p:cNvSpPr/>
          <p:nvPr/>
        </p:nvSpPr>
        <p:spPr>
          <a:xfrm>
            <a:off x="2933267" y="3235979"/>
            <a:ext cx="263843" cy="190133"/>
          </a:xfrm>
          <a:custGeom>
            <a:avLst/>
            <a:gdLst/>
            <a:ahLst/>
            <a:cxnLst/>
            <a:rect l="0" t="0" r="0" b="0"/>
            <a:pathLst>
              <a:path w="263843" h="190133">
                <a:moveTo>
                  <a:pt x="0" y="70715"/>
                </a:moveTo>
                <a:cubicBezTo>
                  <a:pt x="0" y="32287"/>
                  <a:pt x="18324" y="0"/>
                  <a:pt x="53549" y="0"/>
                </a:cubicBezTo>
                <a:cubicBezTo>
                  <a:pt x="88775" y="0"/>
                  <a:pt x="107098" y="32287"/>
                  <a:pt x="107098" y="70715"/>
                </a:cubicBezTo>
                <a:lnTo>
                  <a:pt x="107098" y="118570"/>
                </a:lnTo>
                <a:cubicBezTo>
                  <a:pt x="107098" y="156998"/>
                  <a:pt x="87915" y="190133"/>
                  <a:pt x="53549" y="190133"/>
                </a:cubicBezTo>
                <a:cubicBezTo>
                  <a:pt x="19183" y="190133"/>
                  <a:pt x="0" y="156998"/>
                  <a:pt x="0" y="118570"/>
                </a:cubicBezTo>
                <a:lnTo>
                  <a:pt x="0" y="70715"/>
                </a:lnTo>
                <a:close/>
                <a:moveTo>
                  <a:pt x="146778" y="52751"/>
                </a:moveTo>
                <a:cubicBezTo>
                  <a:pt x="146778" y="21584"/>
                  <a:pt x="168528" y="0"/>
                  <a:pt x="198086" y="0"/>
                </a:cubicBezTo>
                <a:cubicBezTo>
                  <a:pt x="247119" y="0"/>
                  <a:pt x="263843" y="47848"/>
                  <a:pt x="231703" y="90411"/>
                </a:cubicBezTo>
                <a:lnTo>
                  <a:pt x="150141" y="187002"/>
                </a:lnTo>
                <a:lnTo>
                  <a:pt x="262257" y="187002"/>
                </a:ln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9" name="Rounded Rectangle 77">
            <a:extLst>
              <a:ext uri="{FF2B5EF4-FFF2-40B4-BE49-F238E27FC236}">
                <a16:creationId xmlns:a16="http://schemas.microsoft.com/office/drawing/2014/main" id="{14B98BCC-89CC-BC4C-7386-457911F59253}"/>
              </a:ext>
            </a:extLst>
          </p:cNvPr>
          <p:cNvSpPr/>
          <p:nvPr/>
        </p:nvSpPr>
        <p:spPr>
          <a:xfrm>
            <a:off x="4444276" y="3235979"/>
            <a:ext cx="256690" cy="190188"/>
          </a:xfrm>
          <a:custGeom>
            <a:avLst/>
            <a:gdLst/>
            <a:ahLst/>
            <a:cxnLst/>
            <a:rect l="0" t="0" r="0" b="0"/>
            <a:pathLst>
              <a:path w="256690" h="190188">
                <a:moveTo>
                  <a:pt x="0" y="70715"/>
                </a:moveTo>
                <a:cubicBezTo>
                  <a:pt x="0" y="32287"/>
                  <a:pt x="18324" y="0"/>
                  <a:pt x="53549" y="0"/>
                </a:cubicBezTo>
                <a:cubicBezTo>
                  <a:pt x="88775" y="0"/>
                  <a:pt x="107098" y="32287"/>
                  <a:pt x="107098" y="70715"/>
                </a:cubicBezTo>
                <a:lnTo>
                  <a:pt x="107098" y="118570"/>
                </a:lnTo>
                <a:cubicBezTo>
                  <a:pt x="107098" y="156998"/>
                  <a:pt x="87915" y="190133"/>
                  <a:pt x="53549" y="190133"/>
                </a:cubicBezTo>
                <a:cubicBezTo>
                  <a:pt x="19183" y="190133"/>
                  <a:pt x="0" y="156998"/>
                  <a:pt x="0" y="118570"/>
                </a:cubicBezTo>
                <a:lnTo>
                  <a:pt x="0" y="70715"/>
                </a:lnTo>
                <a:close/>
                <a:moveTo>
                  <a:pt x="148732" y="49734"/>
                </a:moveTo>
                <a:cubicBezTo>
                  <a:pt x="147929" y="33484"/>
                  <a:pt x="157916" y="99"/>
                  <a:pt x="202320" y="99"/>
                </a:cubicBezTo>
                <a:cubicBezTo>
                  <a:pt x="246724" y="99"/>
                  <a:pt x="253525" y="33067"/>
                  <a:pt x="251987" y="51682"/>
                </a:cubicBezTo>
                <a:cubicBezTo>
                  <a:pt x="250290" y="72209"/>
                  <a:pt x="237441" y="93174"/>
                  <a:pt x="182996" y="93174"/>
                </a:cubicBezTo>
                <a:cubicBezTo>
                  <a:pt x="233675" y="93174"/>
                  <a:pt x="256690" y="107030"/>
                  <a:pt x="256690" y="144552"/>
                </a:cubicBezTo>
                <a:cubicBezTo>
                  <a:pt x="256690" y="176987"/>
                  <a:pt x="228022" y="190188"/>
                  <a:pt x="201827" y="190188"/>
                </a:cubicBezTo>
                <a:cubicBezTo>
                  <a:pt x="183001" y="190027"/>
                  <a:pt x="145349" y="179377"/>
                  <a:pt x="145349" y="138061"/>
                </a:cubicBez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0" name="Rounded Rectangle 78">
            <a:extLst>
              <a:ext uri="{FF2B5EF4-FFF2-40B4-BE49-F238E27FC236}">
                <a16:creationId xmlns:a16="http://schemas.microsoft.com/office/drawing/2014/main" id="{3A9D8E55-3315-5281-A312-C6F38B2FAA33}"/>
              </a:ext>
            </a:extLst>
          </p:cNvPr>
          <p:cNvSpPr/>
          <p:nvPr/>
        </p:nvSpPr>
        <p:spPr>
          <a:xfrm>
            <a:off x="5955284" y="3235008"/>
            <a:ext cx="271458" cy="191760"/>
          </a:xfrm>
          <a:custGeom>
            <a:avLst/>
            <a:gdLst/>
            <a:ahLst/>
            <a:cxnLst/>
            <a:rect l="0" t="0" r="0" b="0"/>
            <a:pathLst>
              <a:path w="271458" h="191760">
                <a:moveTo>
                  <a:pt x="0" y="71690"/>
                </a:moveTo>
                <a:cubicBezTo>
                  <a:pt x="0" y="33261"/>
                  <a:pt x="18324" y="974"/>
                  <a:pt x="53549" y="974"/>
                </a:cubicBezTo>
                <a:cubicBezTo>
                  <a:pt x="88775" y="974"/>
                  <a:pt x="107098" y="33261"/>
                  <a:pt x="107098" y="71690"/>
                </a:cubicBezTo>
                <a:lnTo>
                  <a:pt x="107098" y="119544"/>
                </a:lnTo>
                <a:cubicBezTo>
                  <a:pt x="107098" y="157972"/>
                  <a:pt x="87915" y="191107"/>
                  <a:pt x="53549" y="191107"/>
                </a:cubicBezTo>
                <a:cubicBezTo>
                  <a:pt x="19183" y="191107"/>
                  <a:pt x="0" y="157972"/>
                  <a:pt x="0" y="119544"/>
                </a:cubicBezTo>
                <a:lnTo>
                  <a:pt x="0" y="71690"/>
                </a:lnTo>
                <a:close/>
                <a:moveTo>
                  <a:pt x="234999" y="191760"/>
                </a:moveTo>
                <a:lnTo>
                  <a:pt x="234999" y="0"/>
                </a:lnTo>
                <a:lnTo>
                  <a:pt x="143158" y="136171"/>
                </a:lnTo>
                <a:lnTo>
                  <a:pt x="271458" y="136171"/>
                </a:ln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1" name="Rounded Rectangle 79">
            <a:extLst>
              <a:ext uri="{FF2B5EF4-FFF2-40B4-BE49-F238E27FC236}">
                <a16:creationId xmlns:a16="http://schemas.microsoft.com/office/drawing/2014/main" id="{2B8D320D-71D3-B121-FECA-6340682CC01D}"/>
              </a:ext>
            </a:extLst>
          </p:cNvPr>
          <p:cNvSpPr/>
          <p:nvPr/>
        </p:nvSpPr>
        <p:spPr>
          <a:xfrm>
            <a:off x="7466293" y="3235983"/>
            <a:ext cx="261325" cy="190282"/>
          </a:xfrm>
          <a:custGeom>
            <a:avLst/>
            <a:gdLst/>
            <a:ahLst/>
            <a:cxnLst/>
            <a:rect l="0" t="0" r="0" b="0"/>
            <a:pathLst>
              <a:path w="261325" h="190282">
                <a:moveTo>
                  <a:pt x="0" y="70715"/>
                </a:moveTo>
                <a:cubicBezTo>
                  <a:pt x="0" y="32287"/>
                  <a:pt x="18324" y="0"/>
                  <a:pt x="53549" y="0"/>
                </a:cubicBezTo>
                <a:cubicBezTo>
                  <a:pt x="88775" y="0"/>
                  <a:pt x="107098" y="32287"/>
                  <a:pt x="107098" y="70715"/>
                </a:cubicBezTo>
                <a:lnTo>
                  <a:pt x="107098" y="118570"/>
                </a:lnTo>
                <a:cubicBezTo>
                  <a:pt x="107098" y="156998"/>
                  <a:pt x="87915" y="190133"/>
                  <a:pt x="53549" y="190133"/>
                </a:cubicBezTo>
                <a:cubicBezTo>
                  <a:pt x="19183" y="190133"/>
                  <a:pt x="0" y="156998"/>
                  <a:pt x="0" y="118570"/>
                </a:cubicBezTo>
                <a:lnTo>
                  <a:pt x="0" y="70715"/>
                </a:lnTo>
                <a:close/>
                <a:moveTo>
                  <a:pt x="260521" y="2865"/>
                </a:moveTo>
                <a:lnTo>
                  <a:pt x="170707" y="2865"/>
                </a:lnTo>
                <a:lnTo>
                  <a:pt x="161323" y="90717"/>
                </a:lnTo>
                <a:cubicBezTo>
                  <a:pt x="166916" y="85124"/>
                  <a:pt x="184024" y="73937"/>
                  <a:pt x="207715" y="73937"/>
                </a:cubicBezTo>
                <a:cubicBezTo>
                  <a:pt x="235412" y="73937"/>
                  <a:pt x="261325" y="92758"/>
                  <a:pt x="258724" y="137317"/>
                </a:cubicBezTo>
                <a:cubicBezTo>
                  <a:pt x="256031" y="183466"/>
                  <a:pt x="228268" y="190282"/>
                  <a:pt x="205444" y="190282"/>
                </a:cubicBezTo>
                <a:cubicBezTo>
                  <a:pt x="181268" y="190282"/>
                  <a:pt x="157392" y="173126"/>
                  <a:pt x="155151" y="140775"/>
                </a:cubicBezTo>
              </a:path>
            </a:pathLst>
          </a:custGeom>
          <a:noFill/>
          <a:ln w="13491">
            <a:solidFill>
              <a:srgbClr val="F4F4F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954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ACBB2CED-8681-E1EB-4982-D53524FA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510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15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table&#10;&#10;AI-generated content may be incorrect.">
            <a:extLst>
              <a:ext uri="{FF2B5EF4-FFF2-40B4-BE49-F238E27FC236}">
                <a16:creationId xmlns:a16="http://schemas.microsoft.com/office/drawing/2014/main" id="{8F6B674E-1B13-A986-20AD-53C44A8FB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AED821-E5D0-8A78-5701-6AB757FCC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8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A322F10-132C-6F71-7FF3-EBD7C1CB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98"/>
            <a:ext cx="9144000" cy="507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01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65AB24FE-FA6B-130F-2620-B31B5DB98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19"/>
            <a:ext cx="9144000" cy="505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35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57771D-DB25-0A87-FE5C-94C04924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7662"/>
            <a:ext cx="9144000" cy="42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1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FC3095-9672-3B2F-426F-00866AE6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114"/>
            <a:ext cx="9143999" cy="451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07107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68</Words>
  <Application>Microsoft Office PowerPoint</Application>
  <PresentationFormat>On-screen Show (16:9)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ADLaM Display</vt:lpstr>
      <vt:lpstr>Aptos</vt:lpstr>
      <vt:lpstr>Arial</vt:lpstr>
      <vt:lpstr>Hind</vt:lpstr>
      <vt:lpstr>OpenSymbol</vt:lpstr>
      <vt:lpstr>Roboto</vt:lpstr>
      <vt:lpstr>Space Grotesk</vt:lpstr>
      <vt:lpstr>Symbol</vt:lpstr>
      <vt:lpstr>Wingdings</vt:lpstr>
      <vt:lpstr>Dark Theme by Slidesgo</vt:lpstr>
      <vt:lpstr>Slidesgo Final Pages</vt:lpstr>
      <vt:lpstr>SQL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Ahmed Hassan</cp:lastModifiedBy>
  <cp:revision>20</cp:revision>
  <dcterms:created xsi:type="dcterms:W3CDTF">2025-09-07T00:08:09Z</dcterms:created>
  <dcterms:modified xsi:type="dcterms:W3CDTF">2025-10-18T17:18:35Z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B45842E556004E7F8011465607119C89_12</vt:lpwstr>
  </property>
  <property fmtid="{D5CDD505-2E9C-101B-9397-08002B2CF9AE}" pid="4" name="KSOProductBuildVer">
    <vt:lpwstr>1033-12.2.0.22549</vt:lpwstr>
  </property>
</Properties>
</file>