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9"/>
  </p:notesMasterIdLst>
  <p:handoutMasterIdLst>
    <p:handoutMasterId r:id="rId10"/>
  </p:handoutMasterIdLst>
  <p:sldIdLst>
    <p:sldId id="269" r:id="rId2"/>
    <p:sldId id="270" r:id="rId3"/>
    <p:sldId id="271" r:id="rId4"/>
    <p:sldId id="282" r:id="rId5"/>
    <p:sldId id="272" r:id="rId6"/>
    <p:sldId id="273" r:id="rId7"/>
    <p:sldId id="274" r:id="rId8"/>
  </p:sldIdLst>
  <p:sldSz cx="9144000" cy="6858000" type="screen4x3"/>
  <p:notesSz cx="7010400" cy="9296400"/>
  <p:defaultTextStyle>
    <a:defPPr rtl="0">
      <a:defRPr lang="en-gb"/>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7155" autoAdjust="0"/>
  </p:normalViewPr>
  <p:slideViewPr>
    <p:cSldViewPr>
      <p:cViewPr varScale="1">
        <p:scale>
          <a:sx n="82" d="100"/>
          <a:sy n="82" d="100"/>
        </p:scale>
        <p:origin x="1502" y="7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0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en-GB">
              <a:latin typeface="Arial" panose="020B0604020202020204" pitchFamily="34" charset="0"/>
            </a:endParaRPr>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55E8B6AD-62BD-45B2-9B66-23479BE299B3}" type="datetime1">
              <a:rPr lang="en-GB" smtClean="0">
                <a:latin typeface="Arial" panose="020B0604020202020204" pitchFamily="34" charset="0"/>
              </a:rPr>
              <a:t>19/07/2023</a:t>
            </a:fld>
            <a:endParaRPr lang="en-GB">
              <a:latin typeface="Arial" panose="020B0604020202020204" pitchFamily="34" charset="0"/>
            </a:endParaRPr>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en-GB">
              <a:latin typeface="Arial" panose="020B0604020202020204" pitchFamily="34" charset="0"/>
            </a:endParaRPr>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en-GB" smtClean="0">
                <a:latin typeface="Arial" panose="020B0604020202020204" pitchFamily="34" charset="0"/>
              </a:rPr>
              <a:pPr/>
              <a:t>‹#›</a:t>
            </a:fld>
            <a:endParaRPr lang="en-GB">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n-GB" noProof="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34C7FFD6-68BA-4455-8DCC-1A440A2125DF}" type="datetime1">
              <a:rPr lang="en-GB" noProof="0" smtClean="0"/>
              <a:t>19/07/2023</a:t>
            </a:fld>
            <a:endParaRPr lang="en-GB" noProof="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n-GB" noProof="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en-GB" noProof="0" smtClean="0"/>
              <a:pPr/>
              <a:t>‹#›</a:t>
            </a:fld>
            <a:endParaRPr lang="en-GB"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1</a:t>
            </a:fld>
            <a:endParaRPr lang="en-GB"/>
          </a:p>
        </p:txBody>
      </p:sp>
    </p:spTree>
    <p:extLst>
      <p:ext uri="{BB962C8B-B14F-4D97-AF65-F5344CB8AC3E}">
        <p14:creationId xmlns:p14="http://schemas.microsoft.com/office/powerpoint/2010/main" val="262731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2</a:t>
            </a:fld>
            <a:endParaRPr lang="en-GB"/>
          </a:p>
        </p:txBody>
      </p:sp>
    </p:spTree>
    <p:extLst>
      <p:ext uri="{BB962C8B-B14F-4D97-AF65-F5344CB8AC3E}">
        <p14:creationId xmlns:p14="http://schemas.microsoft.com/office/powerpoint/2010/main" val="386306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3</a:t>
            </a:fld>
            <a:endParaRPr lang="en-GB"/>
          </a:p>
        </p:txBody>
      </p:sp>
    </p:spTree>
    <p:extLst>
      <p:ext uri="{BB962C8B-B14F-4D97-AF65-F5344CB8AC3E}">
        <p14:creationId xmlns:p14="http://schemas.microsoft.com/office/powerpoint/2010/main" val="338945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5</a:t>
            </a:fld>
            <a:endParaRPr lang="en-GB"/>
          </a:p>
        </p:txBody>
      </p:sp>
    </p:spTree>
    <p:extLst>
      <p:ext uri="{BB962C8B-B14F-4D97-AF65-F5344CB8AC3E}">
        <p14:creationId xmlns:p14="http://schemas.microsoft.com/office/powerpoint/2010/main" val="239871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6</a:t>
            </a:fld>
            <a:endParaRPr lang="en-GB"/>
          </a:p>
        </p:txBody>
      </p:sp>
    </p:spTree>
    <p:extLst>
      <p:ext uri="{BB962C8B-B14F-4D97-AF65-F5344CB8AC3E}">
        <p14:creationId xmlns:p14="http://schemas.microsoft.com/office/powerpoint/2010/main" val="234349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23FACB9-4E35-4CB3-835A-2EBF55FAEDE3}" type="slidenum">
              <a:rPr lang="en-GB" smtClean="0"/>
              <a:pPr/>
              <a:t>7</a:t>
            </a:fld>
            <a:endParaRPr lang="en-GB"/>
          </a:p>
        </p:txBody>
      </p:sp>
    </p:spTree>
    <p:extLst>
      <p:ext uri="{BB962C8B-B14F-4D97-AF65-F5344CB8AC3E}">
        <p14:creationId xmlns:p14="http://schemas.microsoft.com/office/powerpoint/2010/main" val="344956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n-GB" dirty="0">
              <a:latin typeface="Arial" panose="020B0604020202020204" pitchFamily="34" charset="0"/>
            </a:endParaRPr>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dirty="0">
                <a:latin typeface="Arial" panose="020B0604020202020204" pitchFamily="34" charset="0"/>
              </a:endParaRPr>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n-GB" dirty="0">
              <a:latin typeface="Arial" panose="020B0604020202020204" pitchFamily="34" charset="0"/>
            </a:endParaRPr>
          </a:p>
        </p:txBody>
      </p:sp>
      <p:sp>
        <p:nvSpPr>
          <p:cNvPr id="47107" name="Title Placeholder 1"/>
          <p:cNvSpPr>
            <a:spLocks noGrp="1" noChangeArrowheads="1"/>
          </p:cNvSpPr>
          <p:nvPr>
            <p:ph type="ctrTitle"/>
          </p:nvPr>
        </p:nvSpPr>
        <p:spPr>
          <a:xfrm>
            <a:off x="315913" y="466725"/>
            <a:ext cx="6781800" cy="2133600"/>
          </a:xfrm>
        </p:spPr>
        <p:txBody>
          <a:bodyPr rtlCol="0"/>
          <a:lstStyle>
            <a:lvl1pPr algn="r">
              <a:defRPr sz="4400">
                <a:latin typeface="Arial" panose="020B0604020202020204" pitchFamily="34" charset="0"/>
              </a:defRPr>
            </a:lvl1pPr>
          </a:lstStyle>
          <a:p>
            <a:pPr lvl="0" rtl="0"/>
            <a:r>
              <a:rPr lang="en-US" noProof="0"/>
              <a:t>Click to edit Master title style</a:t>
            </a:r>
            <a:endParaRPr lang="en-GB" noProof="0" dirty="0"/>
          </a:p>
        </p:txBody>
      </p:sp>
      <p:sp>
        <p:nvSpPr>
          <p:cNvPr id="47108" name="Text Placeholder 2"/>
          <p:cNvSpPr>
            <a:spLocks noGrp="1" noChangeArrowheads="1"/>
          </p:cNvSpPr>
          <p:nvPr>
            <p:ph type="subTitle" idx="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en-US" noProof="0"/>
              <a:t>Click to edit Master subtitle style</a:t>
            </a:r>
            <a:endParaRPr lang="en-GB" noProof="0" dirty="0"/>
          </a:p>
        </p:txBody>
      </p:sp>
      <p:sp>
        <p:nvSpPr>
          <p:cNvPr id="47109" name="Date Placeholder 3"/>
          <p:cNvSpPr>
            <a:spLocks noGrp="1" noChangeArrowheads="1"/>
          </p:cNvSpPr>
          <p:nvPr>
            <p:ph type="dt" sz="half" idx="2"/>
          </p:nvPr>
        </p:nvSpPr>
        <p:spPr/>
        <p:txBody>
          <a:bodyPr rtlCol="0"/>
          <a:lstStyle>
            <a:lvl1pPr>
              <a:defRPr>
                <a:latin typeface="Arial" panose="020B0604020202020204" pitchFamily="34" charset="0"/>
              </a:defRPr>
            </a:lvl1pPr>
          </a:lstStyle>
          <a:p>
            <a:fld id="{36F5B26E-F1A0-4AA3-BF6C-DD2B40CD9A33}" type="datetime1">
              <a:rPr lang="en-GB" altLang="en-US" smtClean="0"/>
              <a:t>20/07/2023</a:t>
            </a:fld>
            <a:endParaRPr lang="en-GB" altLang="en-US" dirty="0"/>
          </a:p>
        </p:txBody>
      </p:sp>
      <p:sp>
        <p:nvSpPr>
          <p:cNvPr id="47110" name="Footer Placeholder 4"/>
          <p:cNvSpPr>
            <a:spLocks noGrp="1" noChangeArrowheads="1"/>
          </p:cNvSpPr>
          <p:nvPr>
            <p:ph type="ftr" sz="quarter" idx="3"/>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47111" name="Slide Number Placeholder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en-GB" altLang="en-US" smtClean="0"/>
              <a:pPr/>
              <a:t>‹#›</a:t>
            </a:fld>
            <a:endParaRPr lang="en-GB"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atin typeface="Arial" panose="020B0604020202020204" pitchFamily="34" charset="0"/>
              </a:defRPr>
            </a:lvl1pPr>
          </a:lstStyle>
          <a:p>
            <a:pPr rtl="0"/>
            <a:r>
              <a:rPr lang="en-US"/>
              <a:t>Click to edit Master title style</a:t>
            </a:r>
            <a:endParaRPr lang="en-GB" dirty="0"/>
          </a:p>
        </p:txBody>
      </p:sp>
      <p:sp>
        <p:nvSpPr>
          <p:cNvPr id="3" name="Vertical Text Placeholder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p:cNvSpPr>
            <a:spLocks noGrp="1"/>
          </p:cNvSpPr>
          <p:nvPr>
            <p:ph type="dt" sz="half" idx="10"/>
          </p:nvPr>
        </p:nvSpPr>
        <p:spPr/>
        <p:txBody>
          <a:bodyPr rtlCol="0"/>
          <a:lstStyle>
            <a:lvl1pPr>
              <a:defRPr>
                <a:latin typeface="Arial" panose="020B0604020202020204" pitchFamily="34" charset="0"/>
              </a:defRPr>
            </a:lvl1pPr>
          </a:lstStyle>
          <a:p>
            <a:fld id="{AC3D8FF3-0C5F-49CA-921A-B2E2268E7D8D}" type="datetime1">
              <a:rPr lang="en-GB" altLang="en-US" smtClean="0"/>
              <a:t>20/07/2023</a:t>
            </a:fld>
            <a:endParaRPr lang="en-GB" altLang="en-US" dirty="0"/>
          </a:p>
        </p:txBody>
      </p:sp>
      <p:sp>
        <p:nvSpPr>
          <p:cNvPr id="5" name="Footer Placeholder 4"/>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6" name="Slide Number Placeholder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en-GB" altLang="en-US" smtClean="0"/>
              <a:pPr/>
              <a:t>‹#›</a:t>
            </a:fld>
            <a:endParaRPr lang="en-GB"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rtlCol="0"/>
          <a:lstStyle>
            <a:lvl1pPr>
              <a:defRPr>
                <a:latin typeface="Arial" panose="020B0604020202020204" pitchFamily="34" charset="0"/>
              </a:defRPr>
            </a:lvl1pPr>
          </a:lstStyle>
          <a:p>
            <a:pPr rtl="0"/>
            <a:r>
              <a:rPr lang="en-US"/>
              <a:t>Click to edit Master title style</a:t>
            </a:r>
            <a:endParaRPr lang="en-GB" dirty="0"/>
          </a:p>
        </p:txBody>
      </p:sp>
      <p:sp>
        <p:nvSpPr>
          <p:cNvPr id="3" name="Vertical Text Placeholder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p:cNvSpPr>
            <a:spLocks noGrp="1"/>
          </p:cNvSpPr>
          <p:nvPr>
            <p:ph type="dt" sz="half" idx="10"/>
          </p:nvPr>
        </p:nvSpPr>
        <p:spPr/>
        <p:txBody>
          <a:bodyPr rtlCol="0"/>
          <a:lstStyle>
            <a:lvl1pPr>
              <a:defRPr>
                <a:latin typeface="Arial" panose="020B0604020202020204" pitchFamily="34" charset="0"/>
              </a:defRPr>
            </a:lvl1pPr>
          </a:lstStyle>
          <a:p>
            <a:fld id="{F74E91BB-9C7C-4D13-BF9B-1E50790F136F}" type="datetime1">
              <a:rPr lang="en-GB" altLang="en-US" smtClean="0"/>
              <a:t>20/07/2023</a:t>
            </a:fld>
            <a:endParaRPr lang="en-GB" altLang="en-US" dirty="0"/>
          </a:p>
        </p:txBody>
      </p:sp>
      <p:sp>
        <p:nvSpPr>
          <p:cNvPr id="5" name="Footer Placeholder 4"/>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6" name="Slide Number Placeholder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en-GB" altLang="en-US" smtClean="0"/>
              <a:pPr/>
              <a:t>‹#›</a:t>
            </a:fld>
            <a:endParaRPr lang="en-GB"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atin typeface="Arial" panose="020B0604020202020204" pitchFamily="34" charset="0"/>
              </a:defRPr>
            </a:lvl1pPr>
          </a:lstStyle>
          <a:p>
            <a:pPr rtl="0"/>
            <a:r>
              <a:rPr lang="en-US"/>
              <a:t>Click to edit Master title style</a:t>
            </a:r>
            <a:endParaRPr lang="en-GB" dirty="0"/>
          </a:p>
        </p:txBody>
      </p:sp>
      <p:sp>
        <p:nvSpPr>
          <p:cNvPr id="3" name="Content Placeholder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p:cNvSpPr>
            <a:spLocks noGrp="1"/>
          </p:cNvSpPr>
          <p:nvPr>
            <p:ph type="dt" sz="half" idx="10"/>
          </p:nvPr>
        </p:nvSpPr>
        <p:spPr/>
        <p:txBody>
          <a:bodyPr rtlCol="0"/>
          <a:lstStyle>
            <a:lvl1pPr>
              <a:defRPr>
                <a:latin typeface="Arial" panose="020B0604020202020204" pitchFamily="34" charset="0"/>
              </a:defRPr>
            </a:lvl1pPr>
          </a:lstStyle>
          <a:p>
            <a:fld id="{3A27E271-9002-4843-BD19-2DC7C5E94BA8}" type="datetime1">
              <a:rPr lang="en-GB" altLang="en-US" smtClean="0"/>
              <a:t>20/07/2023</a:t>
            </a:fld>
            <a:endParaRPr lang="en-GB" altLang="en-US" dirty="0"/>
          </a:p>
        </p:txBody>
      </p:sp>
      <p:sp>
        <p:nvSpPr>
          <p:cNvPr id="5" name="Footer Placeholder 4"/>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6" name="Slide Number Placeholder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en-GB" altLang="en-US" smtClean="0"/>
              <a:pPr/>
              <a:t>‹#›</a:t>
            </a:fld>
            <a:endParaRPr lang="en-GB"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en-US"/>
              <a:t>Click to edit Master title style</a:t>
            </a:r>
            <a:endParaRPr lang="en-GB" dirty="0"/>
          </a:p>
        </p:txBody>
      </p:sp>
      <p:sp>
        <p:nvSpPr>
          <p:cNvPr id="3" name="Text Placeholder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en-GB"/>
              <a:t>Click to edit Master text styles</a:t>
            </a:r>
            <a:endParaRPr lang="en-GB" dirty="0"/>
          </a:p>
        </p:txBody>
      </p:sp>
      <p:sp>
        <p:nvSpPr>
          <p:cNvPr id="4" name="Date Placeholder 3"/>
          <p:cNvSpPr>
            <a:spLocks noGrp="1"/>
          </p:cNvSpPr>
          <p:nvPr>
            <p:ph type="dt" sz="half" idx="10"/>
          </p:nvPr>
        </p:nvSpPr>
        <p:spPr/>
        <p:txBody>
          <a:bodyPr rtlCol="0"/>
          <a:lstStyle>
            <a:lvl1pPr>
              <a:defRPr>
                <a:latin typeface="Arial" panose="020B0604020202020204" pitchFamily="34" charset="0"/>
              </a:defRPr>
            </a:lvl1pPr>
          </a:lstStyle>
          <a:p>
            <a:fld id="{D7EA3A1A-E5A8-4EE0-B154-13495E2F64A2}" type="datetime1">
              <a:rPr lang="en-GB" altLang="en-US" smtClean="0"/>
              <a:t>20/07/2023</a:t>
            </a:fld>
            <a:endParaRPr lang="en-GB" altLang="en-US" dirty="0"/>
          </a:p>
        </p:txBody>
      </p:sp>
      <p:sp>
        <p:nvSpPr>
          <p:cNvPr id="5" name="Footer Placeholder 4"/>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6" name="Slide Number Placeholder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en-GB" altLang="en-US" smtClean="0"/>
              <a:pPr/>
              <a:t>‹#›</a:t>
            </a:fld>
            <a:endParaRPr lang="en-GB"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atin typeface="Arial" panose="020B0604020202020204" pitchFamily="34" charset="0"/>
              </a:defRPr>
            </a:lvl1pPr>
          </a:lstStyle>
          <a:p>
            <a:pPr rtl="0"/>
            <a:r>
              <a:rPr lang="en-US"/>
              <a:t>Click to edit Master title style</a:t>
            </a:r>
            <a:endParaRPr lang="en-GB" dirty="0"/>
          </a:p>
        </p:txBody>
      </p:sp>
      <p:sp>
        <p:nvSpPr>
          <p:cNvPr id="3" name="Content Placeholder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Content Placeholder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Date Placeholder 4"/>
          <p:cNvSpPr>
            <a:spLocks noGrp="1"/>
          </p:cNvSpPr>
          <p:nvPr>
            <p:ph type="dt" sz="half" idx="10"/>
          </p:nvPr>
        </p:nvSpPr>
        <p:spPr/>
        <p:txBody>
          <a:bodyPr rtlCol="0"/>
          <a:lstStyle>
            <a:lvl1pPr>
              <a:defRPr>
                <a:latin typeface="Arial" panose="020B0604020202020204" pitchFamily="34" charset="0"/>
              </a:defRPr>
            </a:lvl1pPr>
          </a:lstStyle>
          <a:p>
            <a:fld id="{A9A6642B-3A07-4EFD-B5CD-6D006A23190F}" type="datetime1">
              <a:rPr lang="en-GB" altLang="en-US" smtClean="0"/>
              <a:t>20/07/2023</a:t>
            </a:fld>
            <a:endParaRPr lang="en-GB" altLang="en-US" dirty="0"/>
          </a:p>
        </p:txBody>
      </p:sp>
      <p:sp>
        <p:nvSpPr>
          <p:cNvPr id="6" name="Footer Placeholder 5"/>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7" name="Slide Number Placeholder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en-GB" altLang="en-US" smtClean="0"/>
              <a:pPr/>
              <a:t>‹#›</a:t>
            </a:fld>
            <a:endParaRPr lang="en-GB"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rtlCol="0"/>
          <a:lstStyle>
            <a:lvl1pPr>
              <a:defRPr>
                <a:latin typeface="Arial" panose="020B0604020202020204" pitchFamily="34" charset="0"/>
              </a:defRPr>
            </a:lvl1pPr>
          </a:lstStyle>
          <a:p>
            <a:pPr rtl="0"/>
            <a:r>
              <a:rPr lang="en-US"/>
              <a:t>Click to edit Master title style</a:t>
            </a:r>
            <a:endParaRPr lang="en-GB" dirty="0"/>
          </a:p>
        </p:txBody>
      </p:sp>
      <p:sp>
        <p:nvSpPr>
          <p:cNvPr id="3" name="Text Placeholder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endParaRPr lang="en-GB" dirty="0"/>
          </a:p>
        </p:txBody>
      </p:sp>
      <p:sp>
        <p:nvSpPr>
          <p:cNvPr id="4" name="Content Placeholder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Text Placeholder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endParaRPr lang="en-GB" dirty="0"/>
          </a:p>
        </p:txBody>
      </p:sp>
      <p:sp>
        <p:nvSpPr>
          <p:cNvPr id="6" name="Content Placeholder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7" name="Date Placeholder 6"/>
          <p:cNvSpPr>
            <a:spLocks noGrp="1"/>
          </p:cNvSpPr>
          <p:nvPr>
            <p:ph type="dt" sz="half" idx="10"/>
          </p:nvPr>
        </p:nvSpPr>
        <p:spPr/>
        <p:txBody>
          <a:bodyPr rtlCol="0"/>
          <a:lstStyle>
            <a:lvl1pPr>
              <a:defRPr>
                <a:latin typeface="Arial" panose="020B0604020202020204" pitchFamily="34" charset="0"/>
              </a:defRPr>
            </a:lvl1pPr>
          </a:lstStyle>
          <a:p>
            <a:fld id="{30476029-8513-4A61-A72D-2B1CFBA85DE0}" type="datetime1">
              <a:rPr lang="en-GB" altLang="en-US" smtClean="0"/>
              <a:t>20/07/2023</a:t>
            </a:fld>
            <a:endParaRPr lang="en-GB" altLang="en-US" dirty="0"/>
          </a:p>
        </p:txBody>
      </p:sp>
      <p:sp>
        <p:nvSpPr>
          <p:cNvPr id="8" name="Footer Placeholder 7"/>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9" name="Slide Number Placeholder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en-GB" altLang="en-US" smtClean="0"/>
              <a:pPr/>
              <a:t>‹#›</a:t>
            </a:fld>
            <a:endParaRPr lang="en-GB"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atin typeface="Arial" panose="020B0604020202020204" pitchFamily="34" charset="0"/>
              </a:defRPr>
            </a:lvl1pPr>
          </a:lstStyle>
          <a:p>
            <a:pPr rtl="0"/>
            <a:r>
              <a:rPr lang="en-US"/>
              <a:t>Click to edit Master title style</a:t>
            </a:r>
            <a:endParaRPr lang="en-GB" dirty="0"/>
          </a:p>
        </p:txBody>
      </p:sp>
      <p:sp>
        <p:nvSpPr>
          <p:cNvPr id="3" name="Date Placeholder 2"/>
          <p:cNvSpPr>
            <a:spLocks noGrp="1"/>
          </p:cNvSpPr>
          <p:nvPr>
            <p:ph type="dt" sz="half" idx="10"/>
          </p:nvPr>
        </p:nvSpPr>
        <p:spPr/>
        <p:txBody>
          <a:bodyPr rtlCol="0"/>
          <a:lstStyle>
            <a:lvl1pPr>
              <a:defRPr>
                <a:latin typeface="Arial" panose="020B0604020202020204" pitchFamily="34" charset="0"/>
              </a:defRPr>
            </a:lvl1pPr>
          </a:lstStyle>
          <a:p>
            <a:fld id="{290FA1F4-9CE3-41DD-BA0F-5A35D4A930E3}" type="datetime1">
              <a:rPr lang="en-GB" altLang="en-US" smtClean="0"/>
              <a:t>20/07/2023</a:t>
            </a:fld>
            <a:endParaRPr lang="en-GB" altLang="en-US" dirty="0"/>
          </a:p>
        </p:txBody>
      </p:sp>
      <p:sp>
        <p:nvSpPr>
          <p:cNvPr id="4" name="Footer Placeholder 3"/>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5" name="Slide Number Placeholder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en-GB" altLang="en-US" smtClean="0"/>
              <a:pPr/>
              <a:t>‹#›</a:t>
            </a:fld>
            <a:endParaRPr lang="en-GB"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atin typeface="Arial" panose="020B0604020202020204" pitchFamily="34" charset="0"/>
              </a:defRPr>
            </a:lvl1pPr>
          </a:lstStyle>
          <a:p>
            <a:fld id="{2AE4F664-B023-42A4-9BE5-4DE5E5E9AF3B}" type="datetime1">
              <a:rPr lang="en-GB" altLang="en-US" smtClean="0"/>
              <a:t>20/07/2023</a:t>
            </a:fld>
            <a:endParaRPr lang="en-GB" altLang="en-US" dirty="0"/>
          </a:p>
        </p:txBody>
      </p:sp>
      <p:sp>
        <p:nvSpPr>
          <p:cNvPr id="3" name="Footer Placeholder 2"/>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4" name="Slide Number Placeholder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en-GB" altLang="en-US" smtClean="0"/>
              <a:pPr/>
              <a:t>‹#›</a:t>
            </a:fld>
            <a:endParaRPr lang="en-GB"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rtlCol="0"/>
          <a:lstStyle>
            <a:lvl1pPr algn="l">
              <a:defRPr sz="2000" b="1">
                <a:latin typeface="Arial" panose="020B0604020202020204" pitchFamily="34" charset="0"/>
              </a:defRPr>
            </a:lvl1pPr>
          </a:lstStyle>
          <a:p>
            <a:pPr rtl="0"/>
            <a:r>
              <a:rPr lang="en-US"/>
              <a:t>Click to edit Master title style</a:t>
            </a:r>
            <a:endParaRPr lang="en-GB" dirty="0"/>
          </a:p>
        </p:txBody>
      </p:sp>
      <p:sp>
        <p:nvSpPr>
          <p:cNvPr id="3" name="Content Placeholder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endParaRPr lang="en-GB" dirty="0"/>
          </a:p>
        </p:txBody>
      </p:sp>
      <p:sp>
        <p:nvSpPr>
          <p:cNvPr id="5" name="Date Placeholder 4"/>
          <p:cNvSpPr>
            <a:spLocks noGrp="1"/>
          </p:cNvSpPr>
          <p:nvPr>
            <p:ph type="dt" sz="half" idx="10"/>
          </p:nvPr>
        </p:nvSpPr>
        <p:spPr/>
        <p:txBody>
          <a:bodyPr rtlCol="0"/>
          <a:lstStyle>
            <a:lvl1pPr>
              <a:defRPr>
                <a:latin typeface="Arial" panose="020B0604020202020204" pitchFamily="34" charset="0"/>
              </a:defRPr>
            </a:lvl1pPr>
          </a:lstStyle>
          <a:p>
            <a:fld id="{7381B48B-6364-4C62-8CE0-963A3B1DDA9D}" type="datetime1">
              <a:rPr lang="en-GB" altLang="en-US" smtClean="0"/>
              <a:t>20/07/2023</a:t>
            </a:fld>
            <a:endParaRPr lang="en-GB" altLang="en-US" dirty="0"/>
          </a:p>
        </p:txBody>
      </p:sp>
      <p:sp>
        <p:nvSpPr>
          <p:cNvPr id="6" name="Footer Placeholder 5"/>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7" name="Slide Number Placeholder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en-GB" altLang="en-US" smtClean="0"/>
              <a:pPr/>
              <a:t>‹#›</a:t>
            </a:fld>
            <a:endParaRPr lang="en-GB"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rtlCol="0"/>
          <a:lstStyle>
            <a:lvl1pPr algn="l">
              <a:defRPr sz="2000" b="1">
                <a:latin typeface="Arial" panose="020B0604020202020204" pitchFamily="34" charset="0"/>
              </a:defRPr>
            </a:lvl1pPr>
          </a:lstStyle>
          <a:p>
            <a:pPr rtl="0"/>
            <a:r>
              <a:rPr lang="en-US"/>
              <a:t>Click to edit Master title style</a:t>
            </a:r>
            <a:endParaRPr lang="en-GB" dirty="0"/>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dirty="0"/>
          </a:p>
        </p:txBody>
      </p:sp>
      <p:sp>
        <p:nvSpPr>
          <p:cNvPr id="4" name="Text Placeholder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a:t>Click to edit Master text styles</a:t>
            </a:r>
            <a:endParaRPr lang="en-GB" dirty="0"/>
          </a:p>
        </p:txBody>
      </p:sp>
      <p:sp>
        <p:nvSpPr>
          <p:cNvPr id="5" name="Date Placeholder 4"/>
          <p:cNvSpPr>
            <a:spLocks noGrp="1"/>
          </p:cNvSpPr>
          <p:nvPr>
            <p:ph type="dt" sz="half" idx="10"/>
          </p:nvPr>
        </p:nvSpPr>
        <p:spPr/>
        <p:txBody>
          <a:bodyPr rtlCol="0"/>
          <a:lstStyle>
            <a:lvl1pPr>
              <a:defRPr>
                <a:latin typeface="Arial" panose="020B0604020202020204" pitchFamily="34" charset="0"/>
              </a:defRPr>
            </a:lvl1pPr>
          </a:lstStyle>
          <a:p>
            <a:fld id="{FD11CBF3-9D11-47ED-840C-F3F3111C7585}" type="datetime1">
              <a:rPr lang="en-GB" altLang="en-US" smtClean="0"/>
              <a:t>20/07/2023</a:t>
            </a:fld>
            <a:endParaRPr lang="en-GB" altLang="en-US" dirty="0"/>
          </a:p>
        </p:txBody>
      </p:sp>
      <p:sp>
        <p:nvSpPr>
          <p:cNvPr id="6" name="Footer Placeholder 5"/>
          <p:cNvSpPr>
            <a:spLocks noGrp="1"/>
          </p:cNvSpPr>
          <p:nvPr>
            <p:ph type="ftr" sz="quarter" idx="11"/>
          </p:nvPr>
        </p:nvSpPr>
        <p:spPr/>
        <p:txBody>
          <a:bodyPr rtlCol="0"/>
          <a:lstStyle>
            <a:lvl1pPr>
              <a:defRPr>
                <a:latin typeface="Arial" panose="020B0604020202020204" pitchFamily="34" charset="0"/>
              </a:defRPr>
            </a:lvl1pPr>
          </a:lstStyle>
          <a:p>
            <a:r>
              <a:rPr lang="en-GB"/>
              <a:t>Made by: Abdelrahman Eldaba</a:t>
            </a:r>
            <a:endParaRPr lang="en-GB" dirty="0"/>
          </a:p>
        </p:txBody>
      </p:sp>
      <p:sp>
        <p:nvSpPr>
          <p:cNvPr id="7" name="Slide Number Placeholder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en-GB" altLang="en-US" smtClean="0"/>
              <a:pPr/>
              <a:t>‹#›</a:t>
            </a:fld>
            <a:endParaRPr lang="en-GB"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n-GB" noProof="0">
              <a:latin typeface="Arial" panose="020B0604020202020204" pitchFamily="34" charset="0"/>
            </a:endParaRPr>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n-GB" noProof="0">
                <a:latin typeface="Arial" panose="020B0604020202020204" pitchFamily="34" charset="0"/>
              </a:endParaRPr>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en-US" noProof="0"/>
              <a:t>Click to edit Master title style</a:t>
            </a:r>
            <a:endParaRPr lang="en-GB" noProof="0"/>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altLang="en-US" noProof="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F55AAF03-5FDA-437E-B28F-A40AEBE3747D}" type="datetime1">
              <a:rPr lang="en-GB" altLang="en-US" noProof="0" smtClean="0"/>
              <a:t>20/07/2023</a:t>
            </a:fld>
            <a:endParaRPr lang="en-GB" altLang="en-US" noProof="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en-GB" noProof="0"/>
              <a:t>Made by: Abdelrahman Eldaba</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en-GB" altLang="en-US" noProof="0" smtClean="0"/>
              <a:pPr/>
              <a:t>‹#›</a:t>
            </a:fld>
            <a:endParaRPr lang="en-GB" altLang="en-US" noProof="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bdelrahman47-code/KPMG-Internshi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rtl="0"/>
            <a:br>
              <a:rPr lang="en-GB" dirty="0">
                <a:latin typeface="Arial" panose="020B0604020202020204" pitchFamily="34" charset="0"/>
              </a:rPr>
            </a:br>
            <a:r>
              <a:rPr lang="en-GB" dirty="0"/>
              <a:t>Target Customer Identification Approach</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lstStyle/>
          <a:p>
            <a:pPr rtl="0"/>
            <a:r>
              <a:rPr lang="en-GB" dirty="0"/>
              <a:t>Sprocket Central Pty Ltd</a:t>
            </a:r>
          </a:p>
        </p:txBody>
      </p:sp>
      <p:sp>
        <p:nvSpPr>
          <p:cNvPr id="3" name="Footer Placeholder 2">
            <a:extLst>
              <a:ext uri="{FF2B5EF4-FFF2-40B4-BE49-F238E27FC236}">
                <a16:creationId xmlns:a16="http://schemas.microsoft.com/office/drawing/2014/main" id="{5B29F4E4-3A9E-D6AA-2DF1-5D5AE760FF8E}"/>
              </a:ext>
            </a:extLst>
          </p:cNvPr>
          <p:cNvSpPr>
            <a:spLocks noGrp="1"/>
          </p:cNvSpPr>
          <p:nvPr>
            <p:ph type="ftr" sz="quarter" idx="3"/>
          </p:nvPr>
        </p:nvSpPr>
        <p:spPr>
          <a:xfrm>
            <a:off x="3124200" y="6591300"/>
            <a:ext cx="2895600" cy="228600"/>
          </a:xfrm>
        </p:spPr>
        <p:txBody>
          <a:bodyPr/>
          <a:lstStyle/>
          <a:p>
            <a:r>
              <a:rPr lang="en-GB" sz="1000" b="1" dirty="0">
                <a:solidFill>
                  <a:srgbClr val="002060"/>
                </a:solidFill>
              </a:rPr>
              <a:t>Made by: Abdelrahman Eldaba</a:t>
            </a:r>
          </a:p>
        </p:txBody>
      </p:sp>
      <p:sp>
        <p:nvSpPr>
          <p:cNvPr id="6" name="Slide Number Placeholder 5">
            <a:extLst>
              <a:ext uri="{FF2B5EF4-FFF2-40B4-BE49-F238E27FC236}">
                <a16:creationId xmlns:a16="http://schemas.microsoft.com/office/drawing/2014/main" id="{91A45463-CCCA-8BDE-A3CD-47B5BFC69647}"/>
              </a:ext>
            </a:extLst>
          </p:cNvPr>
          <p:cNvSpPr>
            <a:spLocks noGrp="1"/>
          </p:cNvSpPr>
          <p:nvPr>
            <p:ph type="sldNum" sz="quarter" idx="4"/>
          </p:nvPr>
        </p:nvSpPr>
        <p:spPr/>
        <p:txBody>
          <a:bodyPr/>
          <a:lstStyle/>
          <a:p>
            <a:fld id="{E945280F-DE53-48B1-9FB9-96A39916642A}" type="slidenum">
              <a:rPr lang="en-GB" altLang="en-US" smtClean="0"/>
              <a:pPr/>
              <a:t>1</a:t>
            </a:fld>
            <a:endParaRPr lang="en-GB" altLang="en-US" dirty="0"/>
          </a:p>
        </p:txBody>
      </p:sp>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rtlCol="0"/>
          <a:lstStyle/>
          <a:p>
            <a:pPr algn="l"/>
            <a:br>
              <a:rPr lang="en-GB" dirty="0">
                <a:latin typeface="Arial" panose="020B0604020202020204" pitchFamily="34" charset="0"/>
              </a:rPr>
            </a:br>
            <a:r>
              <a:rPr lang="en-GB" dirty="0" err="1"/>
              <a:t>Overview</a:t>
            </a:r>
            <a:r>
              <a:rPr lang="en-GB" dirty="0"/>
              <a:t> of Approach</a:t>
            </a:r>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rtlCol="0"/>
          <a:lstStyle/>
          <a:p>
            <a:pPr algn="l">
              <a:buFont typeface="Arial" panose="020B0604020202020204" pitchFamily="34" charset="0"/>
              <a:buChar char="•"/>
            </a:pPr>
            <a:r>
              <a:rPr lang="en-GB" b="0" i="0" dirty="0">
                <a:effectLst/>
                <a:latin typeface="Söhne"/>
              </a:rPr>
              <a:t> I will target the 100 customers that made the most bike-related purchases for the last 3 years then I will build a model to predict the customer’s lifetime value.</a:t>
            </a:r>
          </a:p>
          <a:p>
            <a:pPr algn="l">
              <a:buFont typeface="Arial" panose="020B0604020202020204" pitchFamily="34" charset="0"/>
              <a:buChar char="•"/>
            </a:pPr>
            <a:r>
              <a:rPr lang="en-GB" b="0" i="0" dirty="0">
                <a:effectLst/>
                <a:latin typeface="Söhne"/>
              </a:rPr>
              <a:t> Approach:</a:t>
            </a:r>
          </a:p>
          <a:p>
            <a:pPr marL="800100" lvl="1" indent="-342900"/>
            <a:r>
              <a:rPr lang="en-GB" b="0" i="0" dirty="0">
                <a:effectLst/>
                <a:latin typeface="Söhne"/>
              </a:rPr>
              <a:t>Data Exploration</a:t>
            </a:r>
          </a:p>
          <a:p>
            <a:pPr marL="800100" lvl="1" indent="-342900"/>
            <a:r>
              <a:rPr lang="en-GB" b="0" i="0" dirty="0">
                <a:effectLst/>
                <a:latin typeface="Söhne"/>
              </a:rPr>
              <a:t>Model Development</a:t>
            </a:r>
          </a:p>
          <a:p>
            <a:pPr marL="800100" lvl="1" indent="-342900"/>
            <a:r>
              <a:rPr lang="en-GB" b="0" i="0" dirty="0">
                <a:effectLst/>
                <a:latin typeface="Söhne"/>
              </a:rPr>
              <a:t>Interpretation</a:t>
            </a:r>
          </a:p>
        </p:txBody>
      </p:sp>
      <p:sp>
        <p:nvSpPr>
          <p:cNvPr id="4" name="Footer Placeholder 3">
            <a:extLst>
              <a:ext uri="{FF2B5EF4-FFF2-40B4-BE49-F238E27FC236}">
                <a16:creationId xmlns:a16="http://schemas.microsoft.com/office/drawing/2014/main" id="{23BBB319-5E8C-3A9D-8A10-580C741F51A8}"/>
              </a:ext>
            </a:extLst>
          </p:cNvPr>
          <p:cNvSpPr>
            <a:spLocks noGrp="1"/>
          </p:cNvSpPr>
          <p:nvPr>
            <p:ph type="ftr" sz="quarter" idx="11"/>
          </p:nvPr>
        </p:nvSpPr>
        <p:spPr>
          <a:xfrm>
            <a:off x="3124200" y="6591300"/>
            <a:ext cx="2895600" cy="228600"/>
          </a:xfrm>
        </p:spPr>
        <p:txBody>
          <a:bodyPr/>
          <a:lstStyle/>
          <a:p>
            <a:r>
              <a:rPr lang="en-GB" sz="1000" b="1" dirty="0">
                <a:solidFill>
                  <a:srgbClr val="002060"/>
                </a:solidFill>
              </a:rPr>
              <a:t>Made by: Abdelrahman Eldaba</a:t>
            </a:r>
          </a:p>
        </p:txBody>
      </p:sp>
      <p:sp>
        <p:nvSpPr>
          <p:cNvPr id="5" name="Slide Number Placeholder 4">
            <a:extLst>
              <a:ext uri="{FF2B5EF4-FFF2-40B4-BE49-F238E27FC236}">
                <a16:creationId xmlns:a16="http://schemas.microsoft.com/office/drawing/2014/main" id="{0E1A2C50-AD82-68FF-CC3F-12FCF9024208}"/>
              </a:ext>
            </a:extLst>
          </p:cNvPr>
          <p:cNvSpPr>
            <a:spLocks noGrp="1"/>
          </p:cNvSpPr>
          <p:nvPr>
            <p:ph type="sldNum" sz="quarter" idx="12"/>
          </p:nvPr>
        </p:nvSpPr>
        <p:spPr/>
        <p:txBody>
          <a:bodyPr/>
          <a:lstStyle/>
          <a:p>
            <a:fld id="{71C6F290-D301-4864-9490-340EF11588D9}" type="slidenum">
              <a:rPr lang="en-GB" altLang="en-US" smtClean="0"/>
              <a:pPr/>
              <a:t>2</a:t>
            </a:fld>
            <a:endParaRPr lang="en-GB" altLang="en-US" dirty="0"/>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228600"/>
            <a:ext cx="7576457" cy="1295400"/>
          </a:xfrm>
        </p:spPr>
        <p:txBody>
          <a:bodyPr rtlCol="0"/>
          <a:lstStyle/>
          <a:p>
            <a:pPr rtl="0"/>
            <a:br>
              <a:rPr lang="en-GB" dirty="0">
                <a:latin typeface="Arial" panose="020B0604020202020204" pitchFamily="34" charset="0"/>
              </a:rPr>
            </a:br>
            <a:r>
              <a:rPr lang="en-GB" dirty="0"/>
              <a:t>Data Exploration</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762000" y="1524000"/>
            <a:ext cx="7391400" cy="4419600"/>
          </a:xfrm>
        </p:spPr>
        <p:txBody>
          <a:bodyPr rtlCol="0">
            <a:normAutofit fontScale="92500" lnSpcReduction="10000"/>
          </a:bodyPr>
          <a:lstStyle/>
          <a:p>
            <a:pPr algn="l">
              <a:buFont typeface="Arial" panose="020B0604020202020204" pitchFamily="34" charset="0"/>
              <a:buChar char="•"/>
            </a:pPr>
            <a:r>
              <a:rPr lang="en-US" sz="2700" dirty="0">
                <a:ea typeface="+mn-ea"/>
                <a:cs typeface="+mn-cs"/>
              </a:rPr>
              <a:t>The range of purchases in the last 3 years is (88, 99) with a total of 9366 purchases.</a:t>
            </a:r>
          </a:p>
          <a:p>
            <a:pPr algn="l">
              <a:buFont typeface="Arial" panose="020B0604020202020204" pitchFamily="34" charset="0"/>
              <a:buChar char="•"/>
            </a:pPr>
            <a:r>
              <a:rPr lang="en-US" dirty="0"/>
              <a:t>The number of customers for each category differs according to its values. For example, for the category of wealth segment, there are 57 customers as affluent customers, 26 customers with high net worth, and 17 customers as mass customers.</a:t>
            </a:r>
          </a:p>
          <a:p>
            <a:pPr algn="l">
              <a:buFont typeface="Arial" panose="020B0604020202020204" pitchFamily="34" charset="0"/>
              <a:buChar char="•"/>
            </a:pPr>
            <a:r>
              <a:rPr lang="en-US" sz="2700" dirty="0">
                <a:ea typeface="+mn-ea"/>
                <a:cs typeface="+mn-cs"/>
              </a:rPr>
              <a:t>Total purchases for the last 3 years also differ according to each category. For example, for the category of state, there are 5063 purchases for NSW, 2237 for QLD, and 2066 for VIC.</a:t>
            </a:r>
          </a:p>
        </p:txBody>
      </p:sp>
      <p:sp>
        <p:nvSpPr>
          <p:cNvPr id="4" name="Footer Placeholder 3">
            <a:extLst>
              <a:ext uri="{FF2B5EF4-FFF2-40B4-BE49-F238E27FC236}">
                <a16:creationId xmlns:a16="http://schemas.microsoft.com/office/drawing/2014/main" id="{5D2481FF-E4ED-7D85-E174-ADF99BF3FD99}"/>
              </a:ext>
            </a:extLst>
          </p:cNvPr>
          <p:cNvSpPr>
            <a:spLocks noGrp="1"/>
          </p:cNvSpPr>
          <p:nvPr>
            <p:ph type="ftr" sz="quarter" idx="11"/>
          </p:nvPr>
        </p:nvSpPr>
        <p:spPr>
          <a:xfrm>
            <a:off x="3124200" y="6591300"/>
            <a:ext cx="2895600" cy="228600"/>
          </a:xfrm>
        </p:spPr>
        <p:txBody>
          <a:bodyPr/>
          <a:lstStyle/>
          <a:p>
            <a:r>
              <a:rPr lang="en-GB" sz="1000" b="1" dirty="0">
                <a:solidFill>
                  <a:srgbClr val="002060"/>
                </a:solidFill>
              </a:rPr>
              <a:t>Made by: Abdelrahman Eldaba</a:t>
            </a:r>
          </a:p>
        </p:txBody>
      </p:sp>
      <p:sp>
        <p:nvSpPr>
          <p:cNvPr id="5" name="Slide Number Placeholder 4">
            <a:extLst>
              <a:ext uri="{FF2B5EF4-FFF2-40B4-BE49-F238E27FC236}">
                <a16:creationId xmlns:a16="http://schemas.microsoft.com/office/drawing/2014/main" id="{F2B31F02-B02D-03E2-3FFC-FBAAEA1829A9}"/>
              </a:ext>
            </a:extLst>
          </p:cNvPr>
          <p:cNvSpPr>
            <a:spLocks noGrp="1"/>
          </p:cNvSpPr>
          <p:nvPr>
            <p:ph type="sldNum" sz="quarter" idx="12"/>
          </p:nvPr>
        </p:nvSpPr>
        <p:spPr/>
        <p:txBody>
          <a:bodyPr/>
          <a:lstStyle/>
          <a:p>
            <a:fld id="{71C6F290-D301-4864-9490-340EF11588D9}" type="slidenum">
              <a:rPr lang="en-GB" altLang="en-US" smtClean="0"/>
              <a:pPr/>
              <a:t>3</a:t>
            </a:fld>
            <a:endParaRPr lang="en-GB" altLang="en-US" dirty="0"/>
          </a:p>
        </p:txBody>
      </p:sp>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D9C1-6B0D-C850-C76D-CB6D06F89FF3}"/>
              </a:ext>
            </a:extLst>
          </p:cNvPr>
          <p:cNvSpPr>
            <a:spLocks noGrp="1"/>
          </p:cNvSpPr>
          <p:nvPr>
            <p:ph type="title"/>
          </p:nvPr>
        </p:nvSpPr>
        <p:spPr>
          <a:xfrm>
            <a:off x="228600" y="228600"/>
            <a:ext cx="7696200" cy="1295400"/>
          </a:xfrm>
        </p:spPr>
        <p:txBody>
          <a:bodyPr wrap="square" anchor="b">
            <a:normAutofit/>
          </a:bodyPr>
          <a:lstStyle/>
          <a:p>
            <a:pPr>
              <a:lnSpc>
                <a:spcPct val="90000"/>
              </a:lnSpc>
            </a:pPr>
            <a:r>
              <a:rPr lang="en-US" sz="1700" dirty="0"/>
              <a:t>I have designed a Power BI report to display some insights about the top 100 customers.</a:t>
            </a:r>
            <a:br>
              <a:rPr lang="en-US" sz="1700" dirty="0"/>
            </a:br>
            <a:br>
              <a:rPr lang="en-US" sz="1700" dirty="0"/>
            </a:br>
            <a:r>
              <a:rPr lang="en-US" sz="1700" dirty="0"/>
              <a:t>This is an image for it</a:t>
            </a:r>
            <a:endParaRPr lang="en-GB" sz="1700" dirty="0"/>
          </a:p>
        </p:txBody>
      </p:sp>
      <p:pic>
        <p:nvPicPr>
          <p:cNvPr id="6" name="Picture 5" descr="A screenshot of a computer&#10;&#10;Description automatically generated">
            <a:extLst>
              <a:ext uri="{FF2B5EF4-FFF2-40B4-BE49-F238E27FC236}">
                <a16:creationId xmlns:a16="http://schemas.microsoft.com/office/drawing/2014/main" id="{2DC8EBAA-F618-969B-6D09-922D1751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6894"/>
            <a:ext cx="9144000" cy="4842553"/>
          </a:xfrm>
          <a:prstGeom prst="rect">
            <a:avLst/>
          </a:prstGeom>
        </p:spPr>
      </p:pic>
      <p:sp>
        <p:nvSpPr>
          <p:cNvPr id="7" name="Footer Placeholder 6">
            <a:extLst>
              <a:ext uri="{FF2B5EF4-FFF2-40B4-BE49-F238E27FC236}">
                <a16:creationId xmlns:a16="http://schemas.microsoft.com/office/drawing/2014/main" id="{EF024056-E1B6-4112-2436-3946B4B4B2DC}"/>
              </a:ext>
            </a:extLst>
          </p:cNvPr>
          <p:cNvSpPr>
            <a:spLocks noGrp="1"/>
          </p:cNvSpPr>
          <p:nvPr>
            <p:ph type="ftr" sz="quarter" idx="11"/>
          </p:nvPr>
        </p:nvSpPr>
        <p:spPr>
          <a:xfrm>
            <a:off x="3124200" y="6591300"/>
            <a:ext cx="2895600" cy="228600"/>
          </a:xfrm>
        </p:spPr>
        <p:txBody>
          <a:bodyPr/>
          <a:lstStyle/>
          <a:p>
            <a:r>
              <a:rPr lang="en-GB" sz="1000" b="1" dirty="0">
                <a:solidFill>
                  <a:srgbClr val="002060"/>
                </a:solidFill>
              </a:rPr>
              <a:t>Made by: Abdelrahman Eldaba</a:t>
            </a:r>
          </a:p>
        </p:txBody>
      </p:sp>
      <p:sp>
        <p:nvSpPr>
          <p:cNvPr id="8" name="Slide Number Placeholder 7">
            <a:extLst>
              <a:ext uri="{FF2B5EF4-FFF2-40B4-BE49-F238E27FC236}">
                <a16:creationId xmlns:a16="http://schemas.microsoft.com/office/drawing/2014/main" id="{75EA2EC7-4087-28FD-9977-43569B86952D}"/>
              </a:ext>
            </a:extLst>
          </p:cNvPr>
          <p:cNvSpPr>
            <a:spLocks noGrp="1"/>
          </p:cNvSpPr>
          <p:nvPr>
            <p:ph type="sldNum" sz="quarter" idx="12"/>
          </p:nvPr>
        </p:nvSpPr>
        <p:spPr/>
        <p:txBody>
          <a:bodyPr/>
          <a:lstStyle/>
          <a:p>
            <a:fld id="{71C6F290-D301-4864-9490-340EF11588D9}" type="slidenum">
              <a:rPr lang="en-GB" altLang="en-US" smtClean="0"/>
              <a:pPr/>
              <a:t>4</a:t>
            </a:fld>
            <a:endParaRPr lang="en-GB" altLang="en-US" dirty="0"/>
          </a:p>
        </p:txBody>
      </p:sp>
    </p:spTree>
    <p:extLst>
      <p:ext uri="{BB962C8B-B14F-4D97-AF65-F5344CB8AC3E}">
        <p14:creationId xmlns:p14="http://schemas.microsoft.com/office/powerpoint/2010/main" val="19099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rtlCol="0"/>
          <a:lstStyle/>
          <a:p>
            <a:pPr rtl="0"/>
            <a:br>
              <a:rPr lang="en-GB" dirty="0">
                <a:latin typeface="Arial" panose="020B0604020202020204" pitchFamily="34" charset="0"/>
              </a:rPr>
            </a:br>
            <a:r>
              <a:rPr lang="en-GB" dirty="0"/>
              <a:t>Model Development</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a:xfrm>
            <a:off x="1143000" y="1524000"/>
            <a:ext cx="7391400" cy="4876800"/>
          </a:xfrm>
        </p:spPr>
        <p:txBody>
          <a:bodyPr rtlCol="0">
            <a:normAutofit lnSpcReduction="10000"/>
          </a:bodyPr>
          <a:lstStyle/>
          <a:p>
            <a:pPr algn="l">
              <a:buFont typeface="Arial" panose="020B0604020202020204" pitchFamily="34" charset="0"/>
              <a:buChar char="•"/>
            </a:pPr>
            <a:r>
              <a:rPr lang="en-GB" dirty="0"/>
              <a:t>I built a Linear Regression model to predict the Lifetime Value for the customers in the full dataset not only for the top 100 customers.</a:t>
            </a:r>
          </a:p>
          <a:p>
            <a:pPr algn="l">
              <a:buFont typeface="Arial" panose="020B0604020202020204" pitchFamily="34" charset="0"/>
              <a:buChar char="•"/>
            </a:pPr>
            <a:r>
              <a:rPr lang="en-GB" dirty="0"/>
              <a:t>I first made EDA to explore the dataset and find its features by displaying some visualizations. </a:t>
            </a:r>
          </a:p>
          <a:p>
            <a:pPr algn="l">
              <a:buFont typeface="Arial" panose="020B0604020202020204" pitchFamily="34" charset="0"/>
              <a:buChar char="•"/>
            </a:pPr>
            <a:r>
              <a:rPr lang="en-GB" dirty="0"/>
              <a:t>After that, I made data preprocessing to prepare the data for the model as I removed unnecessary columns, encoded categorical variables and split the data.</a:t>
            </a:r>
          </a:p>
          <a:p>
            <a:pPr algn="l">
              <a:buFont typeface="Arial" panose="020B0604020202020204" pitchFamily="34" charset="0"/>
              <a:buChar char="•"/>
            </a:pPr>
            <a:r>
              <a:rPr lang="en-GB" dirty="0"/>
              <a:t>You can look at it on my GitHub:</a:t>
            </a:r>
          </a:p>
          <a:p>
            <a:pPr algn="l"/>
            <a:r>
              <a:rPr lang="en-GB" sz="1900" dirty="0">
                <a:hlinkClick r:id="rId3"/>
              </a:rPr>
              <a:t>Abdelrahman47-code/KPMG-Internship (github.com)</a:t>
            </a:r>
            <a:endParaRPr lang="en-GB" sz="1900" dirty="0"/>
          </a:p>
        </p:txBody>
      </p:sp>
      <p:sp>
        <p:nvSpPr>
          <p:cNvPr id="4" name="Footer Placeholder 3">
            <a:extLst>
              <a:ext uri="{FF2B5EF4-FFF2-40B4-BE49-F238E27FC236}">
                <a16:creationId xmlns:a16="http://schemas.microsoft.com/office/drawing/2014/main" id="{8F401502-D0EE-771C-6BC9-478E86076694}"/>
              </a:ext>
            </a:extLst>
          </p:cNvPr>
          <p:cNvSpPr>
            <a:spLocks noGrp="1"/>
          </p:cNvSpPr>
          <p:nvPr>
            <p:ph type="ftr" sz="quarter" idx="11"/>
          </p:nvPr>
        </p:nvSpPr>
        <p:spPr>
          <a:xfrm>
            <a:off x="3124200" y="6599853"/>
            <a:ext cx="2895600" cy="211494"/>
          </a:xfrm>
        </p:spPr>
        <p:txBody>
          <a:bodyPr/>
          <a:lstStyle/>
          <a:p>
            <a:r>
              <a:rPr lang="en-GB" sz="1000" b="1" dirty="0">
                <a:solidFill>
                  <a:srgbClr val="002060"/>
                </a:solidFill>
              </a:rPr>
              <a:t>Made by: Abdelrahman Eldaba</a:t>
            </a:r>
          </a:p>
        </p:txBody>
      </p:sp>
      <p:sp>
        <p:nvSpPr>
          <p:cNvPr id="5" name="Slide Number Placeholder 4">
            <a:extLst>
              <a:ext uri="{FF2B5EF4-FFF2-40B4-BE49-F238E27FC236}">
                <a16:creationId xmlns:a16="http://schemas.microsoft.com/office/drawing/2014/main" id="{BC8C3F03-6BCB-D5DF-A3B6-8C0333154920}"/>
              </a:ext>
            </a:extLst>
          </p:cNvPr>
          <p:cNvSpPr>
            <a:spLocks noGrp="1"/>
          </p:cNvSpPr>
          <p:nvPr>
            <p:ph type="sldNum" sz="quarter" idx="12"/>
          </p:nvPr>
        </p:nvSpPr>
        <p:spPr/>
        <p:txBody>
          <a:bodyPr/>
          <a:lstStyle/>
          <a:p>
            <a:fld id="{71C6F290-D301-4864-9490-340EF11588D9}" type="slidenum">
              <a:rPr lang="en-GB" altLang="en-US" smtClean="0"/>
              <a:pPr/>
              <a:t>5</a:t>
            </a:fld>
            <a:endParaRPr lang="en-GB" altLang="en-US" dirty="0"/>
          </a:p>
        </p:txBody>
      </p:sp>
    </p:spTree>
    <p:extLst>
      <p:ext uri="{BB962C8B-B14F-4D97-AF65-F5344CB8AC3E}">
        <p14:creationId xmlns:p14="http://schemas.microsoft.com/office/powerpoint/2010/main" val="339201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rtlCol="0"/>
          <a:lstStyle/>
          <a:p>
            <a:pPr rtl="0"/>
            <a:br>
              <a:rPr lang="en-GB" dirty="0">
                <a:latin typeface="Arial" panose="020B0604020202020204" pitchFamily="34" charset="0"/>
              </a:rPr>
            </a:br>
            <a:r>
              <a:rPr lang="en-GB" dirty="0"/>
              <a:t>Interpretation</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p:txBody>
          <a:bodyPr rtlCol="0">
            <a:normAutofit/>
          </a:bodyPr>
          <a:lstStyle/>
          <a:p>
            <a:pPr algn="l">
              <a:buFont typeface="Arial" panose="020B0604020202020204" pitchFamily="34" charset="0"/>
              <a:buChar char="•"/>
            </a:pPr>
            <a:r>
              <a:rPr lang="en-GB" dirty="0"/>
              <a:t>The model gets quite good performance as it predicts the Lifetime Value by entering the other features.</a:t>
            </a:r>
          </a:p>
          <a:p>
            <a:pPr algn="l">
              <a:buFont typeface="Arial" panose="020B0604020202020204" pitchFamily="34" charset="0"/>
              <a:buChar char="•"/>
            </a:pPr>
            <a:r>
              <a:rPr lang="en-GB" dirty="0">
                <a:latin typeface="Arial" panose="020B0604020202020204" pitchFamily="34" charset="0"/>
              </a:rPr>
              <a:t>The model results may be not the best, but it’s a starting step for making new changes.</a:t>
            </a:r>
          </a:p>
          <a:p>
            <a:pPr algn="l">
              <a:buFont typeface="Arial" panose="020B0604020202020204" pitchFamily="34" charset="0"/>
              <a:buChar char="•"/>
            </a:pPr>
            <a:r>
              <a:rPr lang="en-GB" dirty="0"/>
              <a:t>I also made a dynamic dashboard where the user can select the values of inputs and then clicks on the Predict button to get the result.</a:t>
            </a:r>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CD339820-40D7-CD1A-5BA8-EA8B4B690B33}"/>
              </a:ext>
            </a:extLst>
          </p:cNvPr>
          <p:cNvSpPr>
            <a:spLocks noGrp="1"/>
          </p:cNvSpPr>
          <p:nvPr>
            <p:ph type="ftr" sz="quarter" idx="11"/>
          </p:nvPr>
        </p:nvSpPr>
        <p:spPr>
          <a:xfrm>
            <a:off x="3124200" y="6591300"/>
            <a:ext cx="2895600" cy="228600"/>
          </a:xfrm>
        </p:spPr>
        <p:txBody>
          <a:bodyPr/>
          <a:lstStyle/>
          <a:p>
            <a:r>
              <a:rPr lang="en-GB" sz="1000" b="1" dirty="0">
                <a:solidFill>
                  <a:srgbClr val="002060"/>
                </a:solidFill>
              </a:rPr>
              <a:t>Made by: Abdelrahman Eldaba</a:t>
            </a:r>
          </a:p>
        </p:txBody>
      </p:sp>
      <p:sp>
        <p:nvSpPr>
          <p:cNvPr id="5" name="Slide Number Placeholder 4">
            <a:extLst>
              <a:ext uri="{FF2B5EF4-FFF2-40B4-BE49-F238E27FC236}">
                <a16:creationId xmlns:a16="http://schemas.microsoft.com/office/drawing/2014/main" id="{F65FF09F-F0F0-0185-FA29-FD8C46B60AF9}"/>
              </a:ext>
            </a:extLst>
          </p:cNvPr>
          <p:cNvSpPr>
            <a:spLocks noGrp="1"/>
          </p:cNvSpPr>
          <p:nvPr>
            <p:ph type="sldNum" sz="quarter" idx="12"/>
          </p:nvPr>
        </p:nvSpPr>
        <p:spPr/>
        <p:txBody>
          <a:bodyPr/>
          <a:lstStyle/>
          <a:p>
            <a:fld id="{71C6F290-D301-4864-9490-340EF11588D9}" type="slidenum">
              <a:rPr lang="en-GB" altLang="en-US" smtClean="0"/>
              <a:pPr/>
              <a:t>6</a:t>
            </a:fld>
            <a:endParaRPr lang="en-GB" altLang="en-US" dirty="0"/>
          </a:p>
        </p:txBody>
      </p:sp>
    </p:spTree>
    <p:extLst>
      <p:ext uri="{BB962C8B-B14F-4D97-AF65-F5344CB8AC3E}">
        <p14:creationId xmlns:p14="http://schemas.microsoft.com/office/powerpoint/2010/main" val="128307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rtlCol="0"/>
          <a:lstStyle/>
          <a:p>
            <a:pPr rtl="0"/>
            <a:r>
              <a:rPr lang="en-GB" dirty="0">
                <a:latin typeface="Arial" panose="020B0604020202020204" pitchFamily="34" charset="0"/>
              </a:rPr>
              <a:t>Conclusion</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a:xfrm>
            <a:off x="1143000" y="1524000"/>
            <a:ext cx="7391400" cy="4572000"/>
          </a:xfrm>
        </p:spPr>
        <p:txBody>
          <a:bodyPr rtlCol="0">
            <a:normAutofit fontScale="92500" lnSpcReduction="10000"/>
          </a:bodyPr>
          <a:lstStyle/>
          <a:p>
            <a:pPr marL="502920" indent="-457200" rtl="0">
              <a:buFont typeface="Arial" panose="020B0604020202020204" pitchFamily="34" charset="0"/>
              <a:buChar char="•"/>
            </a:pPr>
            <a:r>
              <a:rPr lang="en-US" dirty="0">
                <a:latin typeface="Arial" panose="020B0604020202020204" pitchFamily="34" charset="0"/>
              </a:rPr>
              <a:t>Exploring the datasets and trying to find effective solutions is a challenging task. I did that work so that we can enhance the company sales to get new customers and keep the best customers.</a:t>
            </a:r>
          </a:p>
          <a:p>
            <a:pPr marL="502920" indent="-457200" rtl="0">
              <a:buFont typeface="Arial" panose="020B0604020202020204" pitchFamily="34" charset="0"/>
              <a:buChar char="•"/>
            </a:pPr>
            <a:r>
              <a:rPr lang="en-US" dirty="0"/>
              <a:t>I hope that be good work that can make the stakeholders get insights into customers’ history.</a:t>
            </a:r>
          </a:p>
          <a:p>
            <a:pPr marL="502920" indent="-457200" rtl="0">
              <a:buFont typeface="Arial" panose="020B0604020202020204" pitchFamily="34" charset="0"/>
              <a:buChar char="•"/>
            </a:pPr>
            <a:r>
              <a:rPr lang="en-US" dirty="0">
                <a:latin typeface="Arial" panose="020B0604020202020204" pitchFamily="34" charset="0"/>
              </a:rPr>
              <a:t>You </a:t>
            </a:r>
            <a:r>
              <a:rPr lang="en-US" dirty="0"/>
              <a:t>will find the Power BI report and the </a:t>
            </a:r>
            <a:r>
              <a:rPr lang="en-US" dirty="0" err="1"/>
              <a:t>Jupyter</a:t>
            </a:r>
            <a:r>
              <a:rPr lang="en-US" dirty="0"/>
              <a:t> Notebook in the same folder of this file.</a:t>
            </a:r>
          </a:p>
          <a:p>
            <a:pPr marL="502920" indent="-457200" rtl="0">
              <a:buFont typeface="Arial" panose="020B0604020202020204" pitchFamily="34" charset="0"/>
              <a:buChar char="•"/>
            </a:pPr>
            <a:r>
              <a:rPr lang="en-US" dirty="0">
                <a:latin typeface="Arial" panose="020B0604020202020204" pitchFamily="34" charset="0"/>
              </a:rPr>
              <a:t>Thanks for giving me this opportunity and I will be happy if </a:t>
            </a:r>
            <a:r>
              <a:rPr lang="en-US" dirty="0"/>
              <a:t>you approved it.</a:t>
            </a:r>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1CE92C26-32F2-689F-BE84-07960E9C95BD}"/>
              </a:ext>
            </a:extLst>
          </p:cNvPr>
          <p:cNvSpPr>
            <a:spLocks noGrp="1"/>
          </p:cNvSpPr>
          <p:nvPr>
            <p:ph type="ftr" sz="quarter" idx="11"/>
          </p:nvPr>
        </p:nvSpPr>
        <p:spPr>
          <a:xfrm>
            <a:off x="3124200" y="6591300"/>
            <a:ext cx="2895600" cy="228600"/>
          </a:xfrm>
        </p:spPr>
        <p:txBody>
          <a:bodyPr/>
          <a:lstStyle/>
          <a:p>
            <a:r>
              <a:rPr lang="en-GB" b="1" dirty="0">
                <a:solidFill>
                  <a:srgbClr val="002060"/>
                </a:solidFill>
              </a:rPr>
              <a:t>Made by: Abdelrahman Eldaba</a:t>
            </a:r>
          </a:p>
        </p:txBody>
      </p:sp>
      <p:sp>
        <p:nvSpPr>
          <p:cNvPr id="5" name="Slide Number Placeholder 4">
            <a:extLst>
              <a:ext uri="{FF2B5EF4-FFF2-40B4-BE49-F238E27FC236}">
                <a16:creationId xmlns:a16="http://schemas.microsoft.com/office/drawing/2014/main" id="{C82E4D86-2DF8-C80F-1AC6-8163F95436BE}"/>
              </a:ext>
            </a:extLst>
          </p:cNvPr>
          <p:cNvSpPr>
            <a:spLocks noGrp="1"/>
          </p:cNvSpPr>
          <p:nvPr>
            <p:ph type="sldNum" sz="quarter" idx="12"/>
          </p:nvPr>
        </p:nvSpPr>
        <p:spPr/>
        <p:txBody>
          <a:bodyPr/>
          <a:lstStyle/>
          <a:p>
            <a:fld id="{71C6F290-D301-4864-9490-340EF11588D9}" type="slidenum">
              <a:rPr lang="en-GB" altLang="en-US" smtClean="0"/>
              <a:pPr/>
              <a:t>7</a:t>
            </a:fld>
            <a:endParaRPr lang="en-GB" altLang="en-US" dirty="0"/>
          </a:p>
        </p:txBody>
      </p:sp>
    </p:spTree>
    <p:extLst>
      <p:ext uri="{BB962C8B-B14F-4D97-AF65-F5344CB8AC3E}">
        <p14:creationId xmlns:p14="http://schemas.microsoft.com/office/powerpoint/2010/main" val="1532761859"/>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4157_TF02819076" id="{12F6FA9C-211D-4C5C-996C-BF72FF473189}" vid="{4D0FDD3E-788B-4C8C-8A43-83F5B0E626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734</TotalTime>
  <Words>481</Words>
  <Application>Microsoft Office PowerPoint</Application>
  <PresentationFormat>On-screen Show (4:3)</PresentationFormat>
  <Paragraphs>48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Söhne</vt:lpstr>
      <vt:lpstr>Wingdings</vt:lpstr>
      <vt:lpstr>Sales training presentation</vt:lpstr>
      <vt:lpstr> Target Customer Identification Approach</vt:lpstr>
      <vt:lpstr> Overview of Approach</vt:lpstr>
      <vt:lpstr> Data Exploration</vt:lpstr>
      <vt:lpstr>I have designed a Power BI report to display some insights about the top 100 customers.  This is an image for it</vt:lpstr>
      <vt:lpstr> Model Development</vt:lpstr>
      <vt:lpstr>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Target Customer Identification Approach</dc:title>
  <dc:creator>Abdalrahaman Ahmed</dc:creator>
  <cp:lastModifiedBy>Abdalrahaman Ahmed</cp:lastModifiedBy>
  <cp:revision>5</cp:revision>
  <dcterms:created xsi:type="dcterms:W3CDTF">2023-07-19T11:13:37Z</dcterms:created>
  <dcterms:modified xsi:type="dcterms:W3CDTF">2023-07-19T23:27:41Z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