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8812A-9D02-218E-C447-FF6A8D188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1A5EB6-A193-A2F0-04F6-96718FB75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AD84E5-968E-019A-8528-3E4C42C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66E97E-9AA6-A923-F815-C4C472C6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AF4228-45AE-C791-6955-87B0225C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3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59E9D-90F9-95DA-CB78-F2D7B7E5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8614A-9DB4-6588-11BE-5226AACF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3BAC19-2E0F-005D-20F8-46DF3CE5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8CA144-ABF6-812C-362B-C5ECA562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A018E7-E836-3CC7-CB4D-ECEE9EDD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91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02EA96-7505-9A97-954E-A5599F68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C15719-00FF-B661-E742-85CAC790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CF07E-2C73-3393-69FA-190E07C3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C37756-0433-4742-4D0F-5EBFC7EC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A2FCA-84BC-BC81-6F6E-E1AA51F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61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3A931B-1DC2-B56D-FEB9-5DACDE0E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ABF2CD-7570-928F-FE75-C9249AA2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B8280C-2C49-ACA0-E5D0-9FE0991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02CAF-1B23-91A0-968B-D7875D1E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6EBA0-E87F-3666-2340-A031EFD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15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DF685-A71C-2868-BCF7-25C6D755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2C7E2-B5A7-7B9E-2D2E-9D8E2CB2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5B4A78-7D56-6F7A-3AEF-4676B9BF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66777-A76B-E965-DE99-43D7B7F6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C48DD1-4B52-93A5-68DE-B473B4B7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00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ED7E9-A5C7-C33A-8B69-D14372C9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5106F-E504-5E12-7197-B138ACA25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FF5357-0033-87FB-B132-A44196C1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C2F39-FAA8-68A8-5DBC-9A1C5ADD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26B746-2CC7-DA84-4DCC-1E7E4939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3481AB-86DD-A88F-A04C-B1E5EAC0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398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85336-4BB5-C57B-E3DD-C4D13A3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850B2F-E227-73FD-2B4C-345DD3DF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B3C037-38D2-BE55-EAAC-F2FDF833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A4DF02-D1EE-D005-39EA-3FABCBFD7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C7D5BA-EB69-F162-8686-4D994A30D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6F0790-E905-C1F0-C6F2-6440FF0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3B6605-F158-43F8-A3F8-E8243E96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DB7491-1494-F0E0-DD7C-B0C91485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1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05335-036C-F63F-AD22-B2191FBA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1616F2-5F90-D76E-339B-F9C985B9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1138A-FF0D-A653-A75C-95D460C9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705CC5-B6D5-A5A2-BAFD-21673CE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7EC446-AD5E-AA21-BDDB-9897A8C2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6DDF7A-AECB-DAA7-E279-DB30627B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197038-5C9B-FAC4-C937-46658D75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440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E5B7D-AC94-FF9E-0439-9761B194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6D4AAC-3967-601B-B283-DB1572F9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03543-4556-8E15-1A45-70A5544F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87C5D7-AEC9-2CAA-DB69-EECE0FA5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2B7C8-6A23-230C-D59F-B589877D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F7051E-8782-CB51-368B-A695E04B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7789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8012B-D91F-F353-B224-91A03F6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CA3A64-5C32-6439-577D-0FFED1814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5B6645-92AC-9623-F674-55DEC117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B2C34-FB81-2EF3-6F7F-50ACFF4B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94D0F0-3AB6-F1F0-0FFC-E0FF6696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17B991-DC9D-4993-BE7F-CE7604D5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85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4600162-F39E-9A6F-DE6C-FD51F0EF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9D5E44-521D-9B3C-4D22-B03FB4F5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885748-7771-69CD-DDEB-F5884F98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BA0C-1C60-4CF9-AB1D-E4A1FB9B02AB}" type="datetimeFigureOut">
              <a:rPr lang="x-none" smtClean="0"/>
              <a:t>12/21/2022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730043-2A58-E2FF-7DB1-4E44EB36E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CB0695-F4B5-C76C-E4DC-AA793F396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6B94-BF65-4626-91DE-80C13EFA6DA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623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1DB20-82CA-46FC-2E2F-520A1B436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latin typeface="AbdoMaster-Bold" panose="02000500030000020004" pitchFamily="50" charset="-78"/>
                <a:cs typeface="AbdoMaster-Bold" panose="02000500030000020004" pitchFamily="50" charset="-78"/>
              </a:rPr>
              <a:t>Simple </a:t>
            </a:r>
            <a:r>
              <a:rPr lang="en-GB" b="1" smtClean="0">
                <a:latin typeface="AbdoMaster-Bold" panose="02000500030000020004" pitchFamily="50" charset="-78"/>
                <a:cs typeface="AbdoMaster-Bold" panose="02000500030000020004" pitchFamily="50" charset="-78"/>
              </a:rPr>
              <a:t>Grammar</a:t>
            </a:r>
            <a:endParaRPr lang="x-none" b="1" dirty="0">
              <a:latin typeface="AbdoMaster-Bold" panose="02000500030000020004" pitchFamily="50" charset="-78"/>
              <a:cs typeface="AbdoMaster-Bold" panose="02000500030000020004" pitchFamily="50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E465B8-FC04-D226-6638-E0E5932A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744" y="7012750"/>
            <a:ext cx="9144000" cy="1655762"/>
          </a:xfr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856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EDD26-BB2C-D0DC-887A-34195D14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bdoMaster-Bold" panose="02000500030000020004" pitchFamily="50" charset="-78"/>
                <a:cs typeface="AbdoMaster-Bold" panose="02000500030000020004" pitchFamily="50" charset="-78"/>
              </a:rPr>
              <a:t>Grammar </a:t>
            </a:r>
            <a:r>
              <a:rPr lang="en-GB" b="1" dirty="0">
                <a:latin typeface="AbdoMaster-Bold" panose="02000500030000020004" pitchFamily="50" charset="-78"/>
                <a:cs typeface="AbdoMaster-Bold" panose="02000500030000020004" pitchFamily="50" charset="-78"/>
              </a:rPr>
              <a:t>rules : </a:t>
            </a:r>
            <a:endParaRPr lang="x-none" b="1" dirty="0">
              <a:latin typeface="AbdoMaster-Bold" panose="02000500030000020004" pitchFamily="50" charset="-78"/>
              <a:cs typeface="AbdoMaster-Bold" panose="02000500030000020004" pitchFamily="50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F720D-0B74-B808-9F31-FB8986E1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S -&gt; </a:t>
            </a:r>
            <a:r>
              <a:rPr lang="en-GB" dirty="0" err="1"/>
              <a:t>aSB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S -&gt; b</a:t>
            </a:r>
          </a:p>
          <a:p>
            <a:pPr marL="514350" indent="-514350">
              <a:buAutoNum type="arabicPeriod"/>
            </a:pPr>
            <a:r>
              <a:rPr lang="en-GB" dirty="0"/>
              <a:t>B -&gt; a</a:t>
            </a:r>
          </a:p>
          <a:p>
            <a:pPr marL="514350" indent="-514350">
              <a:buAutoNum type="arabicPeriod"/>
            </a:pPr>
            <a:r>
              <a:rPr lang="en-GB" dirty="0"/>
              <a:t>B -&gt; </a:t>
            </a:r>
            <a:r>
              <a:rPr lang="en-GB" dirty="0" err="1"/>
              <a:t>bBa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279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73237-357D-ECED-9F3B-7C2096A0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6976237"/>
            <a:ext cx="10515600" cy="1325563"/>
          </a:xfrm>
        </p:spPr>
        <p:txBody>
          <a:bodyPr/>
          <a:lstStyle/>
          <a:p>
            <a:endParaRPr lang="x-non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7464A09-9148-C240-BE02-2A268DB3D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295679"/>
              </p:ext>
            </p:extLst>
          </p:nvPr>
        </p:nvGraphicFramePr>
        <p:xfrm>
          <a:off x="1993392" y="1027906"/>
          <a:ext cx="740664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xmlns="" val="7713227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xmlns="" val="3219526026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xmlns="" val="246845062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xmlns="" val="1262900107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970964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 ( </a:t>
                      </a:r>
                      <a:r>
                        <a:rPr lang="en-GB" dirty="0" err="1"/>
                        <a:t>Bsa</a:t>
                      </a:r>
                      <a:r>
                        <a:rPr lang="en-GB" dirty="0"/>
                        <a:t> )</a:t>
                      </a:r>
                    </a:p>
                    <a:p>
                      <a:r>
                        <a:rPr lang="en-GB" dirty="0"/>
                        <a:t>retain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 (b)</a:t>
                      </a:r>
                    </a:p>
                    <a:p>
                      <a:r>
                        <a:rPr lang="en-GB" dirty="0"/>
                        <a:t>retain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935692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 (a )</a:t>
                      </a:r>
                    </a:p>
                    <a:p>
                      <a:r>
                        <a:rPr lang="en-GB" dirty="0"/>
                        <a:t>retain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Rep ( </a:t>
                      </a:r>
                      <a:r>
                        <a:rPr lang="en-GB" dirty="0" err="1"/>
                        <a:t>aBb</a:t>
                      </a:r>
                      <a:r>
                        <a:rPr lang="en-GB" dirty="0"/>
                        <a:t> )</a:t>
                      </a:r>
                    </a:p>
                    <a:p>
                      <a:r>
                        <a:rPr lang="en-GB" dirty="0"/>
                        <a:t>retain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98516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</a:t>
                      </a:r>
                    </a:p>
                    <a:p>
                      <a:r>
                        <a:rPr lang="en-GB" dirty="0"/>
                        <a:t>advance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958165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</a:t>
                      </a:r>
                    </a:p>
                    <a:p>
                      <a:r>
                        <a:rPr lang="en-GB" dirty="0"/>
                        <a:t>advance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Reject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99063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Reject </a:t>
                      </a:r>
                      <a:endParaRPr lang="x-none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Accept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95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8BD72-18C9-206C-7B00-F5156ED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input (aba)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19BCE-58A7-99F8-B3A0-1917B0C9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11" y="6891956"/>
            <a:ext cx="10515600" cy="4178173"/>
          </a:xfrm>
        </p:spPr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642ED9E-B1DB-BB2C-F26D-BCBE6DA40529}"/>
              </a:ext>
            </a:extLst>
          </p:cNvPr>
          <p:cNvSpPr/>
          <p:nvPr/>
        </p:nvSpPr>
        <p:spPr>
          <a:xfrm>
            <a:off x="874396" y="2692908"/>
            <a:ext cx="704088" cy="178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52B15A-0150-E001-BFC7-1DCC663A9F74}"/>
              </a:ext>
            </a:extLst>
          </p:cNvPr>
          <p:cNvSpPr/>
          <p:nvPr/>
        </p:nvSpPr>
        <p:spPr>
          <a:xfrm>
            <a:off x="2319719" y="2702052"/>
            <a:ext cx="704088" cy="17739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E50C0C6-36B2-C280-B36E-87AD560398D0}"/>
              </a:ext>
            </a:extLst>
          </p:cNvPr>
          <p:cNvSpPr/>
          <p:nvPr/>
        </p:nvSpPr>
        <p:spPr>
          <a:xfrm>
            <a:off x="3751326" y="2702052"/>
            <a:ext cx="704088" cy="1783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7614E87-C467-DF31-3557-A744F5592D94}"/>
              </a:ext>
            </a:extLst>
          </p:cNvPr>
          <p:cNvSpPr/>
          <p:nvPr/>
        </p:nvSpPr>
        <p:spPr>
          <a:xfrm>
            <a:off x="5233797" y="2702052"/>
            <a:ext cx="704088" cy="17739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6F03B-C2DD-369F-603A-E82E924F07FD}"/>
              </a:ext>
            </a:extLst>
          </p:cNvPr>
          <p:cNvSpPr/>
          <p:nvPr/>
        </p:nvSpPr>
        <p:spPr>
          <a:xfrm>
            <a:off x="6845046" y="2702052"/>
            <a:ext cx="697992" cy="1837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DFDE2B1-DDA0-82EB-C6A1-346A66270029}"/>
              </a:ext>
            </a:extLst>
          </p:cNvPr>
          <p:cNvSpPr/>
          <p:nvPr/>
        </p:nvSpPr>
        <p:spPr>
          <a:xfrm>
            <a:off x="8395716" y="2702052"/>
            <a:ext cx="697992" cy="183794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D728DC-FC3C-0450-1255-5309C81F2AF6}"/>
              </a:ext>
            </a:extLst>
          </p:cNvPr>
          <p:cNvSpPr/>
          <p:nvPr/>
        </p:nvSpPr>
        <p:spPr>
          <a:xfrm>
            <a:off x="9985248" y="2702052"/>
            <a:ext cx="697992" cy="1837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5D70C16-2253-08D3-3BF4-D5E6A0B63DCB}"/>
              </a:ext>
            </a:extLst>
          </p:cNvPr>
          <p:cNvCxnSpPr/>
          <p:nvPr/>
        </p:nvCxnSpPr>
        <p:spPr>
          <a:xfrm>
            <a:off x="1700784" y="4379976"/>
            <a:ext cx="475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CEA3162-69FB-C66C-22E0-F5D65A9A7DA5}"/>
              </a:ext>
            </a:extLst>
          </p:cNvPr>
          <p:cNvCxnSpPr/>
          <p:nvPr/>
        </p:nvCxnSpPr>
        <p:spPr>
          <a:xfrm>
            <a:off x="3127248" y="4389120"/>
            <a:ext cx="484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240F275-525D-8DBA-2B4A-D2ECC73C8B43}"/>
              </a:ext>
            </a:extLst>
          </p:cNvPr>
          <p:cNvCxnSpPr/>
          <p:nvPr/>
        </p:nvCxnSpPr>
        <p:spPr>
          <a:xfrm>
            <a:off x="4654296" y="4379976"/>
            <a:ext cx="49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B5A19C8-9015-470E-755D-DAF10D873954}"/>
              </a:ext>
            </a:extLst>
          </p:cNvPr>
          <p:cNvCxnSpPr/>
          <p:nvPr/>
        </p:nvCxnSpPr>
        <p:spPr>
          <a:xfrm>
            <a:off x="6096000" y="4379976"/>
            <a:ext cx="588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99BC655E-EC42-33B7-D8BF-D86D9F9A3575}"/>
              </a:ext>
            </a:extLst>
          </p:cNvPr>
          <p:cNvCxnSpPr/>
          <p:nvPr/>
        </p:nvCxnSpPr>
        <p:spPr>
          <a:xfrm>
            <a:off x="7680960" y="4389120"/>
            <a:ext cx="55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443AE4A-9457-C1F4-2AFB-0E73E8E50D4C}"/>
              </a:ext>
            </a:extLst>
          </p:cNvPr>
          <p:cNvCxnSpPr/>
          <p:nvPr/>
        </p:nvCxnSpPr>
        <p:spPr>
          <a:xfrm>
            <a:off x="9281160" y="4389120"/>
            <a:ext cx="53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ED8CD2B-26CE-FDB1-0401-41D2FDC57DBC}"/>
              </a:ext>
            </a:extLst>
          </p:cNvPr>
          <p:cNvSpPr txBox="1"/>
          <p:nvPr/>
        </p:nvSpPr>
        <p:spPr>
          <a:xfrm>
            <a:off x="10964037" y="4170664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accept</a:t>
            </a:r>
            <a:endParaRPr lang="x-non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FACAE99-7F83-857B-B428-2FFCF836B04D}"/>
              </a:ext>
            </a:extLst>
          </p:cNvPr>
          <p:cNvSpPr txBox="1"/>
          <p:nvPr/>
        </p:nvSpPr>
        <p:spPr>
          <a:xfrm>
            <a:off x="949263" y="4010644"/>
            <a:ext cx="4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71119A2-9FB7-7355-68E6-B20BBEC7805A}"/>
              </a:ext>
            </a:extLst>
          </p:cNvPr>
          <p:cNvSpPr txBox="1"/>
          <p:nvPr/>
        </p:nvSpPr>
        <p:spPr>
          <a:xfrm>
            <a:off x="1063848" y="3663672"/>
            <a:ext cx="32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F803B4D-6529-FCFD-25A3-ABD981AAFCE4}"/>
              </a:ext>
            </a:extLst>
          </p:cNvPr>
          <p:cNvSpPr txBox="1"/>
          <p:nvPr/>
        </p:nvSpPr>
        <p:spPr>
          <a:xfrm>
            <a:off x="2513935" y="4057936"/>
            <a:ext cx="41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1BEE96-6A31-B533-E2CB-3C47DCCC87AC}"/>
              </a:ext>
            </a:extLst>
          </p:cNvPr>
          <p:cNvSpPr txBox="1"/>
          <p:nvPr/>
        </p:nvSpPr>
        <p:spPr>
          <a:xfrm>
            <a:off x="3943445" y="4057936"/>
            <a:ext cx="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17E2DEF-72D0-FCDE-DE14-E4869F6BC393}"/>
              </a:ext>
            </a:extLst>
          </p:cNvPr>
          <p:cNvSpPr txBox="1"/>
          <p:nvPr/>
        </p:nvSpPr>
        <p:spPr>
          <a:xfrm>
            <a:off x="5432108" y="4076224"/>
            <a:ext cx="39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FF1B07-0B0C-E50C-C76C-2973EFEEFC0E}"/>
              </a:ext>
            </a:extLst>
          </p:cNvPr>
          <p:cNvSpPr txBox="1"/>
          <p:nvPr/>
        </p:nvSpPr>
        <p:spPr>
          <a:xfrm>
            <a:off x="7065075" y="4046006"/>
            <a:ext cx="3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B398C4-FF90-9813-00FF-64B976AF124B}"/>
              </a:ext>
            </a:extLst>
          </p:cNvPr>
          <p:cNvSpPr txBox="1"/>
          <p:nvPr/>
        </p:nvSpPr>
        <p:spPr>
          <a:xfrm>
            <a:off x="8597265" y="4076224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7C64C31-4142-219E-01C8-CCD8A89B9657}"/>
              </a:ext>
            </a:extLst>
          </p:cNvPr>
          <p:cNvSpPr txBox="1"/>
          <p:nvPr/>
        </p:nvSpPr>
        <p:spPr>
          <a:xfrm>
            <a:off x="10219944" y="4106656"/>
            <a:ext cx="54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$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B1D9572-6CDB-720E-6527-3DDACF41ACBC}"/>
              </a:ext>
            </a:extLst>
          </p:cNvPr>
          <p:cNvSpPr txBox="1"/>
          <p:nvPr/>
        </p:nvSpPr>
        <p:spPr>
          <a:xfrm>
            <a:off x="2510124" y="3743468"/>
            <a:ext cx="2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B235134-4C47-82C3-A4ED-2EC4D5E6A269}"/>
              </a:ext>
            </a:extLst>
          </p:cNvPr>
          <p:cNvSpPr txBox="1"/>
          <p:nvPr/>
        </p:nvSpPr>
        <p:spPr>
          <a:xfrm>
            <a:off x="3930968" y="3758780"/>
            <a:ext cx="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CD60C70-8DA0-D658-A5B0-1664DF4D3AE2}"/>
              </a:ext>
            </a:extLst>
          </p:cNvPr>
          <p:cNvSpPr txBox="1"/>
          <p:nvPr/>
        </p:nvSpPr>
        <p:spPr>
          <a:xfrm>
            <a:off x="5442110" y="3775092"/>
            <a:ext cx="39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23D66A4-2D37-DC9C-D461-151D0BA5708F}"/>
              </a:ext>
            </a:extLst>
          </p:cNvPr>
          <p:cNvSpPr txBox="1"/>
          <p:nvPr/>
        </p:nvSpPr>
        <p:spPr>
          <a:xfrm>
            <a:off x="7068792" y="3736682"/>
            <a:ext cx="3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50E6040-619D-83EF-2D0C-BBF2583B4F21}"/>
              </a:ext>
            </a:extLst>
          </p:cNvPr>
          <p:cNvSpPr txBox="1"/>
          <p:nvPr/>
        </p:nvSpPr>
        <p:spPr>
          <a:xfrm>
            <a:off x="8597265" y="3761352"/>
            <a:ext cx="370332" cy="36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128C626-20E4-C52D-435E-F6F0977670DE}"/>
              </a:ext>
            </a:extLst>
          </p:cNvPr>
          <p:cNvSpPr txBox="1"/>
          <p:nvPr/>
        </p:nvSpPr>
        <p:spPr>
          <a:xfrm>
            <a:off x="2511933" y="3389448"/>
            <a:ext cx="36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74F277B-B3BD-1447-F9AC-4E81E0E8693F}"/>
              </a:ext>
            </a:extLst>
          </p:cNvPr>
          <p:cNvSpPr txBox="1"/>
          <p:nvPr/>
        </p:nvSpPr>
        <p:spPr>
          <a:xfrm>
            <a:off x="3957829" y="3405760"/>
            <a:ext cx="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8A1B7E-81B6-0176-59C8-65AFBC1FAEE5}"/>
              </a:ext>
            </a:extLst>
          </p:cNvPr>
          <p:cNvSpPr txBox="1"/>
          <p:nvPr/>
        </p:nvSpPr>
        <p:spPr>
          <a:xfrm>
            <a:off x="5444586" y="3448312"/>
            <a:ext cx="32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1113A39-9883-ABC4-26EF-4BE7718FE295}"/>
              </a:ext>
            </a:extLst>
          </p:cNvPr>
          <p:cNvSpPr txBox="1"/>
          <p:nvPr/>
        </p:nvSpPr>
        <p:spPr>
          <a:xfrm>
            <a:off x="2510124" y="3046572"/>
            <a:ext cx="30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9943541-72AA-2C2E-F8FB-6BA2718994BB}"/>
              </a:ext>
            </a:extLst>
          </p:cNvPr>
          <p:cNvSpPr txBox="1"/>
          <p:nvPr/>
        </p:nvSpPr>
        <p:spPr>
          <a:xfrm>
            <a:off x="1783080" y="3861340"/>
            <a:ext cx="33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x-non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5E86B3-DE02-B123-2662-75F90CBD2536}"/>
              </a:ext>
            </a:extLst>
          </p:cNvPr>
          <p:cNvSpPr txBox="1"/>
          <p:nvPr/>
        </p:nvSpPr>
        <p:spPr>
          <a:xfrm>
            <a:off x="4674679" y="3886200"/>
            <a:ext cx="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x-non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86F1C76-9FFD-AEBD-1A9C-02772D352995}"/>
              </a:ext>
            </a:extLst>
          </p:cNvPr>
          <p:cNvSpPr txBox="1"/>
          <p:nvPr/>
        </p:nvSpPr>
        <p:spPr>
          <a:xfrm>
            <a:off x="7736588" y="3886200"/>
            <a:ext cx="3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387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AbdoMaster-Bold</vt:lpstr>
      <vt:lpstr>Arial</vt:lpstr>
      <vt:lpstr>Calibri</vt:lpstr>
      <vt:lpstr>Calibri Light</vt:lpstr>
      <vt:lpstr>Office Theme</vt:lpstr>
      <vt:lpstr>Simple Grammar</vt:lpstr>
      <vt:lpstr>Grammar rules : </vt:lpstr>
      <vt:lpstr>PowerPoint Presentation</vt:lpstr>
      <vt:lpstr>Example input (aba)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Grammers</dc:title>
  <dc:creator>Abdulrahman Emad</dc:creator>
  <cp:lastModifiedBy>Abdelrahman Alaa</cp:lastModifiedBy>
  <cp:revision>5</cp:revision>
  <dcterms:created xsi:type="dcterms:W3CDTF">2022-12-21T14:50:07Z</dcterms:created>
  <dcterms:modified xsi:type="dcterms:W3CDTF">2022-12-21T20:41:03Z</dcterms:modified>
</cp:coreProperties>
</file>