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76" r:id="rId1"/>
  </p:sldMasterIdLst>
  <p:notesMasterIdLst>
    <p:notesMasterId r:id="rId11"/>
  </p:notesMasterIdLst>
  <p:sldIdLst>
    <p:sldId id="291" r:id="rId2"/>
    <p:sldId id="2252" r:id="rId3"/>
    <p:sldId id="4034" r:id="rId4"/>
    <p:sldId id="4035" r:id="rId5"/>
    <p:sldId id="4036" r:id="rId6"/>
    <p:sldId id="4037" r:id="rId7"/>
    <p:sldId id="4038" r:id="rId8"/>
    <p:sldId id="4039" r:id="rId9"/>
    <p:sldId id="2584" r:id="rId10"/>
  </p:sldIdLst>
  <p:sldSz cx="9906000" cy="6858000" type="A4"/>
  <p:notesSz cx="6797675" cy="9926638"/>
  <p:embeddedFontLst>
    <p:embeddedFont>
      <p:font typeface="Calibri" panose="020F0502020204030204" pitchFamily="34" charset="0"/>
      <p:regular r:id="rId12"/>
      <p:bold r:id="rId13"/>
      <p:italic r:id="rId14"/>
      <p:boldItalic r:id="rId15"/>
    </p:embeddedFont>
    <p:embeddedFont>
      <p:font typeface="Gulim" panose="020B0600000101010101" pitchFamily="34" charset="-127"/>
      <p:regular r:id="rId16"/>
    </p:embeddedFont>
    <p:embeddedFont>
      <p:font typeface="Malgun Gothic" panose="020B0503020000020004" pitchFamily="34" charset="-127"/>
      <p:regular r:id="rId17"/>
      <p:bold r:id="rId18"/>
    </p:embeddedFont>
    <p:embeddedFont>
      <p:font typeface="Samsung Sharp Sans" panose="02000503000000020004" pitchFamily="50" charset="0"/>
      <p:regular r:id="rId19"/>
      <p:bold r:id="rId20"/>
    </p:embeddedFont>
    <p:embeddedFont>
      <p:font typeface="Samsung Sharp Sans Bold" panose="020B0604020202020204" charset="0"/>
      <p:bold r:id="rId21"/>
    </p:embeddedFont>
    <p:embeddedFont>
      <p:font typeface="SamsungOne 400" panose="020B0503030303020204" pitchFamily="34" charset="0"/>
      <p:regular r:id="rId22"/>
    </p:embeddedFont>
    <p:embeddedFont>
      <p:font typeface="SamsungOne 400C" panose="020B0506030303020204" charset="0"/>
      <p:regular r:id="rId23"/>
    </p:embeddedFont>
    <p:embeddedFont>
      <p:font typeface="SamsungSharpSans-Medium" panose="02000603000000020004" pitchFamily="50" charset="0"/>
      <p:regular r:id="rId24"/>
      <p:bold r:id="rId25"/>
    </p:embeddedFont>
  </p:embeddedFontLst>
  <p:defaultTextStyle>
    <a:defPPr>
      <a:defRPr lang="ko-KR"/>
    </a:defPPr>
    <a:lvl1pPr algn="l" rtl="0" fontAlgn="base" latinLnBrk="1">
      <a:spcBef>
        <a:spcPct val="0"/>
      </a:spcBef>
      <a:spcAft>
        <a:spcPct val="0"/>
      </a:spcAft>
      <a:defRPr kumimoji="1" kern="1200">
        <a:solidFill>
          <a:schemeClr val="tx1"/>
        </a:solidFill>
        <a:latin typeface="굴림" charset="-127"/>
        <a:ea typeface="맑은 고딕"/>
        <a:cs typeface="맑은 고딕"/>
      </a:defRPr>
    </a:lvl1pPr>
    <a:lvl2pPr marL="457200" algn="l" rtl="0" fontAlgn="base" latinLnBrk="1">
      <a:spcBef>
        <a:spcPct val="0"/>
      </a:spcBef>
      <a:spcAft>
        <a:spcPct val="0"/>
      </a:spcAft>
      <a:defRPr kumimoji="1" kern="1200">
        <a:solidFill>
          <a:schemeClr val="tx1"/>
        </a:solidFill>
        <a:latin typeface="굴림" charset="-127"/>
        <a:ea typeface="맑은 고딕"/>
        <a:cs typeface="맑은 고딕"/>
      </a:defRPr>
    </a:lvl2pPr>
    <a:lvl3pPr marL="914400" algn="l" rtl="0" fontAlgn="base" latinLnBrk="1">
      <a:spcBef>
        <a:spcPct val="0"/>
      </a:spcBef>
      <a:spcAft>
        <a:spcPct val="0"/>
      </a:spcAft>
      <a:defRPr kumimoji="1" kern="1200">
        <a:solidFill>
          <a:schemeClr val="tx1"/>
        </a:solidFill>
        <a:latin typeface="굴림" charset="-127"/>
        <a:ea typeface="맑은 고딕"/>
        <a:cs typeface="맑은 고딕"/>
      </a:defRPr>
    </a:lvl3pPr>
    <a:lvl4pPr marL="1371600" algn="l" rtl="0" fontAlgn="base" latinLnBrk="1">
      <a:spcBef>
        <a:spcPct val="0"/>
      </a:spcBef>
      <a:spcAft>
        <a:spcPct val="0"/>
      </a:spcAft>
      <a:defRPr kumimoji="1" kern="1200">
        <a:solidFill>
          <a:schemeClr val="tx1"/>
        </a:solidFill>
        <a:latin typeface="굴림" charset="-127"/>
        <a:ea typeface="맑은 고딕"/>
        <a:cs typeface="맑은 고딕"/>
      </a:defRPr>
    </a:lvl4pPr>
    <a:lvl5pPr marL="1828800" algn="l" rtl="0" fontAlgn="base" latinLnBrk="1">
      <a:spcBef>
        <a:spcPct val="0"/>
      </a:spcBef>
      <a:spcAft>
        <a:spcPct val="0"/>
      </a:spcAft>
      <a:defRPr kumimoji="1" kern="1200">
        <a:solidFill>
          <a:schemeClr val="tx1"/>
        </a:solidFill>
        <a:latin typeface="굴림" charset="-127"/>
        <a:ea typeface="맑은 고딕"/>
        <a:cs typeface="맑은 고딕"/>
      </a:defRPr>
    </a:lvl5pPr>
    <a:lvl6pPr marL="2286000" algn="l" defTabSz="914400" rtl="0" eaLnBrk="1" latinLnBrk="1" hangingPunct="1">
      <a:defRPr kumimoji="1" kern="1200">
        <a:solidFill>
          <a:schemeClr val="tx1"/>
        </a:solidFill>
        <a:latin typeface="굴림" charset="-127"/>
        <a:ea typeface="맑은 고딕"/>
        <a:cs typeface="맑은 고딕"/>
      </a:defRPr>
    </a:lvl6pPr>
    <a:lvl7pPr marL="2743200" algn="l" defTabSz="914400" rtl="0" eaLnBrk="1" latinLnBrk="1" hangingPunct="1">
      <a:defRPr kumimoji="1" kern="1200">
        <a:solidFill>
          <a:schemeClr val="tx1"/>
        </a:solidFill>
        <a:latin typeface="굴림" charset="-127"/>
        <a:ea typeface="맑은 고딕"/>
        <a:cs typeface="맑은 고딕"/>
      </a:defRPr>
    </a:lvl7pPr>
    <a:lvl8pPr marL="3200400" algn="l" defTabSz="914400" rtl="0" eaLnBrk="1" latinLnBrk="1" hangingPunct="1">
      <a:defRPr kumimoji="1" kern="1200">
        <a:solidFill>
          <a:schemeClr val="tx1"/>
        </a:solidFill>
        <a:latin typeface="굴림" charset="-127"/>
        <a:ea typeface="맑은 고딕"/>
        <a:cs typeface="맑은 고딕"/>
      </a:defRPr>
    </a:lvl8pPr>
    <a:lvl9pPr marL="3657600" algn="l" defTabSz="914400" rtl="0" eaLnBrk="1" latinLnBrk="1" hangingPunct="1">
      <a:defRPr kumimoji="1" kern="1200">
        <a:solidFill>
          <a:schemeClr val="tx1"/>
        </a:solidFill>
        <a:latin typeface="굴림" charset="-127"/>
        <a:ea typeface="맑은 고딕"/>
        <a:cs typeface="맑은 고딕"/>
      </a:defRPr>
    </a:lvl9pPr>
  </p:defaultTextStyle>
  <p:extLst>
    <p:ext uri="{EFAFB233-063F-42B5-8137-9DF3F51BA10A}">
      <p15:sldGuideLst xmlns:p15="http://schemas.microsoft.com/office/powerpoint/2012/main">
        <p15:guide id="2" pos="3120" userDrawn="1">
          <p15:clr>
            <a:srgbClr val="A4A3A4"/>
          </p15:clr>
        </p15:guide>
        <p15:guide id="3" orient="horz" pos="1117"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A3A3A3"/>
    <a:srgbClr val="1429A0"/>
    <a:srgbClr val="ECEFF6"/>
    <a:srgbClr val="6584E9"/>
    <a:srgbClr val="7F7F7F"/>
    <a:srgbClr val="F1F1F1"/>
    <a:srgbClr val="FFFFFF"/>
    <a:srgbClr val="193EB0"/>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88627" autoAdjust="0"/>
  </p:normalViewPr>
  <p:slideViewPr>
    <p:cSldViewPr snapToGrid="0">
      <p:cViewPr varScale="1">
        <p:scale>
          <a:sx n="73" d="100"/>
          <a:sy n="73" d="100"/>
        </p:scale>
        <p:origin x="1728" y="62"/>
      </p:cViewPr>
      <p:guideLst>
        <p:guide pos="3120"/>
        <p:guide orient="horz" pos="1117"/>
      </p:guideLst>
    </p:cSldViewPr>
  </p:slideViewPr>
  <p:notesTextViewPr>
    <p:cViewPr>
      <p:scale>
        <a:sx n="1" d="1"/>
        <a:sy n="1" d="1"/>
      </p:scale>
      <p:origin x="0" y="0"/>
    </p:cViewPr>
  </p:notesTextViewPr>
  <p:sorterViewPr>
    <p:cViewPr>
      <p:scale>
        <a:sx n="160" d="100"/>
        <a:sy n="160" d="100"/>
      </p:scale>
      <p:origin x="0" y="-88522"/>
    </p:cViewPr>
  </p:sorterViewPr>
  <p:notesViewPr>
    <p:cSldViewPr snapToGrid="0" showGuides="1">
      <p:cViewPr>
        <p:scale>
          <a:sx n="50" d="100"/>
          <a:sy n="50" d="100"/>
        </p:scale>
        <p:origin x="5622" y="205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cs typeface="+mn-cs"/>
              </a:defRPr>
            </a:lvl1pPr>
          </a:lstStyle>
          <a:p>
            <a:pPr>
              <a:defRPr/>
            </a:pPr>
            <a:fld id="{AE4902DF-A078-44AD-8D07-985A76E39BC0}" type="datetimeFigureOut">
              <a:rPr lang="ko-KR" altLang="en-US"/>
              <a:pPr>
                <a:defRPr/>
              </a:pPr>
              <a:t>2023-09-06</a:t>
            </a:fld>
            <a:endParaRPr lang="ko-KR" altLang="en-US" dirty="0"/>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cs typeface="+mn-cs"/>
              </a:defRPr>
            </a:lvl1pPr>
          </a:lstStyle>
          <a:p>
            <a:pPr>
              <a:defRPr/>
            </a:pPr>
            <a:fld id="{FADF23B2-3342-4405-8E32-027ADF311D3F}" type="slidenum">
              <a:rPr lang="ko-KR" altLang="en-US"/>
              <a:pPr>
                <a:defRPr/>
              </a:pPr>
              <a:t>‹#›</a:t>
            </a:fld>
            <a:endParaRPr lang="ko-KR" altLang="en-US" dirty="0"/>
          </a:p>
        </p:txBody>
      </p:sp>
    </p:spTree>
    <p:extLst>
      <p:ext uri="{BB962C8B-B14F-4D97-AF65-F5344CB8AC3E}">
        <p14:creationId xmlns:p14="http://schemas.microsoft.com/office/powerpoint/2010/main" val="313489029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맑은 고딕"/>
      </a:defRPr>
    </a:lvl1pPr>
    <a:lvl2pPr marL="457200" algn="l" rtl="0" eaLnBrk="0" fontAlgn="base" latinLnBrk="1" hangingPunct="0">
      <a:spcBef>
        <a:spcPct val="30000"/>
      </a:spcBef>
      <a:spcAft>
        <a:spcPct val="0"/>
      </a:spcAft>
      <a:defRPr sz="1200" kern="1200">
        <a:solidFill>
          <a:schemeClr val="tx1"/>
        </a:solidFill>
        <a:latin typeface="+mn-lt"/>
        <a:ea typeface="+mn-ea"/>
        <a:cs typeface="맑은 고딕"/>
      </a:defRPr>
    </a:lvl2pPr>
    <a:lvl3pPr marL="914400" algn="l" rtl="0" eaLnBrk="0" fontAlgn="base" latinLnBrk="1" hangingPunct="0">
      <a:spcBef>
        <a:spcPct val="30000"/>
      </a:spcBef>
      <a:spcAft>
        <a:spcPct val="0"/>
      </a:spcAft>
      <a:defRPr sz="1200" kern="1200">
        <a:solidFill>
          <a:schemeClr val="tx1"/>
        </a:solidFill>
        <a:latin typeface="+mn-lt"/>
        <a:ea typeface="+mn-ea"/>
        <a:cs typeface="맑은 고딕"/>
      </a:defRPr>
    </a:lvl3pPr>
    <a:lvl4pPr marL="1371600" algn="l" rtl="0" eaLnBrk="0" fontAlgn="base" latinLnBrk="1" hangingPunct="0">
      <a:spcBef>
        <a:spcPct val="30000"/>
      </a:spcBef>
      <a:spcAft>
        <a:spcPct val="0"/>
      </a:spcAft>
      <a:defRPr sz="1200" kern="1200">
        <a:solidFill>
          <a:schemeClr val="tx1"/>
        </a:solidFill>
        <a:latin typeface="+mn-lt"/>
        <a:ea typeface="+mn-ea"/>
        <a:cs typeface="맑은 고딕"/>
      </a:defRPr>
    </a:lvl4pPr>
    <a:lvl5pPr marL="1828800" algn="l" rtl="0" eaLnBrk="0" fontAlgn="base" latinLnBrk="1" hangingPunct="0">
      <a:spcBef>
        <a:spcPct val="30000"/>
      </a:spcBef>
      <a:spcAft>
        <a:spcPct val="0"/>
      </a:spcAft>
      <a:defRPr sz="1200" kern="1200">
        <a:solidFill>
          <a:schemeClr val="tx1"/>
        </a:solidFill>
        <a:latin typeface="+mn-lt"/>
        <a:ea typeface="+mn-ea"/>
        <a:cs typeface="맑은 고딕"/>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82563" y="539750"/>
            <a:ext cx="6527800" cy="4521200"/>
          </a:xfrm>
        </p:spPr>
      </p:sp>
      <p:sp>
        <p:nvSpPr>
          <p:cNvPr id="3" name="슬라이드 노트 개체 틀 2"/>
          <p:cNvSpPr>
            <a:spLocks noGrp="1"/>
          </p:cNvSpPr>
          <p:nvPr>
            <p:ph type="body" idx="1"/>
          </p:nvPr>
        </p:nvSpPr>
        <p:spPr>
          <a:xfrm>
            <a:off x="679768" y="5376929"/>
            <a:ext cx="5438140" cy="3805211"/>
          </a:xfrm>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3F0BCE-8842-48BB-B417-565C32B10224}" type="slidenum">
              <a:rPr kumimoji="0" lang="ko-KR" altLang="en-US" sz="1300" b="0" i="0" u="none" strike="noStrike" kern="1200" cap="none" spc="0" normalizeH="0" baseline="0" noProof="0" smtClean="0">
                <a:ln>
                  <a:noFill/>
                </a:ln>
                <a:solidFill>
                  <a:prstClr val="black"/>
                </a:solidFill>
                <a:effectLst/>
                <a:uLnTx/>
                <a:uFillTx/>
                <a:latin typeface="SamsungOne 400" panose="020B0503030303020204" pitchFamily="34" charset="0"/>
                <a:ea typeface="KoPub돋움체 Medium" panose="02020603020101020101" pitchFamily="18"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ko-KR" altLang="en-US" sz="1300" b="0" i="0" u="none" strike="noStrike" kern="1200" cap="none" spc="0" normalizeH="0" baseline="0" noProof="0" dirty="0">
              <a:ln>
                <a:noFill/>
              </a:ln>
              <a:solidFill>
                <a:prstClr val="black"/>
              </a:solidFill>
              <a:effectLst/>
              <a:uLnTx/>
              <a:uFillTx/>
              <a:latin typeface="SamsungOne 400" panose="020B0503030303020204" pitchFamily="34" charset="0"/>
              <a:ea typeface="KoPub돋움체 Medium" panose="02020603020101020101" pitchFamily="18" charset="-127"/>
              <a:cs typeface="+mn-cs"/>
            </a:endParaRPr>
          </a:p>
        </p:txBody>
      </p:sp>
    </p:spTree>
    <p:extLst>
      <p:ext uri="{BB962C8B-B14F-4D97-AF65-F5344CB8AC3E}">
        <p14:creationId xmlns:p14="http://schemas.microsoft.com/office/powerpoint/2010/main" val="57427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3</a:t>
            </a:fld>
            <a:endParaRPr lang="ko-KR" altLang="en-US" dirty="0"/>
          </a:p>
        </p:txBody>
      </p:sp>
    </p:spTree>
    <p:extLst>
      <p:ext uri="{BB962C8B-B14F-4D97-AF65-F5344CB8AC3E}">
        <p14:creationId xmlns:p14="http://schemas.microsoft.com/office/powerpoint/2010/main" val="145870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4</a:t>
            </a:fld>
            <a:endParaRPr lang="ko-KR" altLang="en-US" dirty="0"/>
          </a:p>
        </p:txBody>
      </p:sp>
    </p:spTree>
    <p:extLst>
      <p:ext uri="{BB962C8B-B14F-4D97-AF65-F5344CB8AC3E}">
        <p14:creationId xmlns:p14="http://schemas.microsoft.com/office/powerpoint/2010/main" val="59043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5</a:t>
            </a:fld>
            <a:endParaRPr lang="ko-KR" altLang="en-US" dirty="0"/>
          </a:p>
        </p:txBody>
      </p:sp>
    </p:spTree>
    <p:extLst>
      <p:ext uri="{BB962C8B-B14F-4D97-AF65-F5344CB8AC3E}">
        <p14:creationId xmlns:p14="http://schemas.microsoft.com/office/powerpoint/2010/main" val="2525568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6</a:t>
            </a:fld>
            <a:endParaRPr lang="ko-KR" altLang="en-US" dirty="0"/>
          </a:p>
        </p:txBody>
      </p:sp>
    </p:spTree>
    <p:extLst>
      <p:ext uri="{BB962C8B-B14F-4D97-AF65-F5344CB8AC3E}">
        <p14:creationId xmlns:p14="http://schemas.microsoft.com/office/powerpoint/2010/main" val="2405506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7</a:t>
            </a:fld>
            <a:endParaRPr lang="ko-KR" altLang="en-US" dirty="0"/>
          </a:p>
        </p:txBody>
      </p:sp>
    </p:spTree>
    <p:extLst>
      <p:ext uri="{BB962C8B-B14F-4D97-AF65-F5344CB8AC3E}">
        <p14:creationId xmlns:p14="http://schemas.microsoft.com/office/powerpoint/2010/main" val="223918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8</a:t>
            </a:fld>
            <a:endParaRPr lang="ko-KR" altLang="en-US" dirty="0"/>
          </a:p>
        </p:txBody>
      </p:sp>
    </p:spTree>
    <p:extLst>
      <p:ext uri="{BB962C8B-B14F-4D97-AF65-F5344CB8AC3E}">
        <p14:creationId xmlns:p14="http://schemas.microsoft.com/office/powerpoint/2010/main" val="3314705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7EB0C5B-8591-4E9D-B2AF-B0EEFB15D569}"/>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8" name="슬라이드 번호 개체 틀 15">
            <a:extLst>
              <a:ext uri="{FF2B5EF4-FFF2-40B4-BE49-F238E27FC236}">
                <a16:creationId xmlns:a16="http://schemas.microsoft.com/office/drawing/2014/main" id="{429ED443-C289-4DBE-A5F7-BA8D496C5694}"/>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37948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395"/>
            <a:ext cx="9902825" cy="6853605"/>
          </a:xfrm>
          <a:prstGeom prst="rect">
            <a:avLst/>
          </a:prstGeom>
        </p:spPr>
      </p:pic>
      <p:sp>
        <p:nvSpPr>
          <p:cNvPr id="2" name="직사각형 1"/>
          <p:cNvSpPr/>
          <p:nvPr userDrawn="1"/>
        </p:nvSpPr>
        <p:spPr>
          <a:xfrm>
            <a:off x="1" y="0"/>
            <a:ext cx="9902825"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612" y="5677031"/>
            <a:ext cx="9003600"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2022 SAMSUNG. All rights reserved.</a:t>
            </a:r>
          </a:p>
          <a:p>
            <a:pPr marL="0" marR="0" lvl="0" indent="0" algn="l" defTabSz="914400"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400"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3012" y="3022951"/>
            <a:ext cx="2476800"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9098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spTree>
    <p:extLst>
      <p:ext uri="{BB962C8B-B14F-4D97-AF65-F5344CB8AC3E}">
        <p14:creationId xmlns:p14="http://schemas.microsoft.com/office/powerpoint/2010/main" val="1773018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5"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54933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3857595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4036029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EB9EB970-D524-45A2-94F0-19148DBA6868}"/>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9" name="슬라이드 번호 개체 틀 15">
            <a:extLst>
              <a:ext uri="{FF2B5EF4-FFF2-40B4-BE49-F238E27FC236}">
                <a16:creationId xmlns:a16="http://schemas.microsoft.com/office/drawing/2014/main" id="{541B4FFB-847C-4E83-98A5-F562005AF02C}"/>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107007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391083B6-0EA5-430F-A2EA-4D56380332A2}"/>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9" name="슬라이드 번호 개체 틀 15">
            <a:extLst>
              <a:ext uri="{FF2B5EF4-FFF2-40B4-BE49-F238E27FC236}">
                <a16:creationId xmlns:a16="http://schemas.microsoft.com/office/drawing/2014/main" id="{A291F761-7439-4656-87B5-2A05B1E04AB8}"/>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7314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307832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BD81969B-788F-42BA-BC4C-E868021F81DD}"/>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9" name="슬라이드 번호 개체 틀 15">
            <a:extLst>
              <a:ext uri="{FF2B5EF4-FFF2-40B4-BE49-F238E27FC236}">
                <a16:creationId xmlns:a16="http://schemas.microsoft.com/office/drawing/2014/main" id="{656D19F1-A9D2-41A3-9FC1-D9029F9CCFD7}"/>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2314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0EEC2730-6A9C-4CF4-85B6-7CC29C8850F6}"/>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8" name="슬라이드 번호 개체 틀 15">
            <a:extLst>
              <a:ext uri="{FF2B5EF4-FFF2-40B4-BE49-F238E27FC236}">
                <a16:creationId xmlns:a16="http://schemas.microsoft.com/office/drawing/2014/main" id="{E9223611-2252-4E04-A2C2-F292A5700D70}"/>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352121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3" name="그룹 2">
            <a:extLst>
              <a:ext uri="{FF2B5EF4-FFF2-40B4-BE49-F238E27FC236}">
                <a16:creationId xmlns:a16="http://schemas.microsoft.com/office/drawing/2014/main" id="{423B230F-BF07-4420-8C5E-EAE4EFC61AF1}"/>
              </a:ext>
            </a:extLst>
          </p:cNvPr>
          <p:cNvGrpSpPr/>
          <p:nvPr userDrawn="1"/>
        </p:nvGrpSpPr>
        <p:grpSpPr>
          <a:xfrm>
            <a:off x="0" y="1"/>
            <a:ext cx="9906000" cy="999802"/>
            <a:chOff x="0" y="1"/>
            <a:chExt cx="9906000" cy="999802"/>
          </a:xfrm>
        </p:grpSpPr>
        <p:sp>
          <p:nvSpPr>
            <p:cNvPr id="10" name="직사각형 9">
              <a:extLst>
                <a:ext uri="{FF2B5EF4-FFF2-40B4-BE49-F238E27FC236}">
                  <a16:creationId xmlns:a16="http://schemas.microsoft.com/office/drawing/2014/main" id="{85CF76A4-51CF-4D05-A1A1-2F9ED08538A3}"/>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B99AF68C-BDD5-4210-9E4D-B73D0E1AF2BC}"/>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6" name="그룹 15">
            <a:extLst>
              <a:ext uri="{FF2B5EF4-FFF2-40B4-BE49-F238E27FC236}">
                <a16:creationId xmlns:a16="http://schemas.microsoft.com/office/drawing/2014/main" id="{1AD70F94-445E-41A7-8574-B25CBA89D8C1}"/>
              </a:ext>
            </a:extLst>
          </p:cNvPr>
          <p:cNvGrpSpPr/>
          <p:nvPr userDrawn="1"/>
        </p:nvGrpSpPr>
        <p:grpSpPr>
          <a:xfrm>
            <a:off x="449999" y="1251376"/>
            <a:ext cx="9018001" cy="4993976"/>
            <a:chOff x="578678" y="1436154"/>
            <a:chExt cx="8748000" cy="4993976"/>
          </a:xfrm>
          <a:solidFill>
            <a:srgbClr val="ECEFF6"/>
          </a:solidFill>
        </p:grpSpPr>
        <p:sp>
          <p:nvSpPr>
            <p:cNvPr id="17" name="직사각형 16">
              <a:extLst>
                <a:ext uri="{FF2B5EF4-FFF2-40B4-BE49-F238E27FC236}">
                  <a16:creationId xmlns:a16="http://schemas.microsoft.com/office/drawing/2014/main" id="{DD7B4B47-6621-481B-B3CE-E8345036F393}"/>
                </a:ext>
              </a:extLst>
            </p:cNvPr>
            <p:cNvSpPr/>
            <p:nvPr/>
          </p:nvSpPr>
          <p:spPr>
            <a:xfrm>
              <a:off x="578678" y="1436154"/>
              <a:ext cx="8748000" cy="811746"/>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CF06F76F-5148-46B2-9B1F-DC949288372A}"/>
                </a:ext>
              </a:extLst>
            </p:cNvPr>
            <p:cNvSpPr/>
            <p:nvPr/>
          </p:nvSpPr>
          <p:spPr>
            <a:xfrm>
              <a:off x="578678" y="2286000"/>
              <a:ext cx="8748000" cy="4144130"/>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9F696305-6820-48F1-BDDE-99074AB95DFF}"/>
                </a:ext>
              </a:extLst>
            </p:cNvPr>
            <p:cNvSpPr/>
            <p:nvPr/>
          </p:nvSpPr>
          <p:spPr>
            <a:xfrm>
              <a:off x="768350" y="1631455"/>
              <a:ext cx="1029652" cy="492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3200" dirty="0">
                  <a:solidFill>
                    <a:srgbClr val="0D0D0D"/>
                  </a:solidFill>
                  <a:latin typeface="Samsung Sharp Sans" pitchFamily="2" charset="0"/>
                  <a:ea typeface="Samsung Sharp Sans" pitchFamily="2" charset="0"/>
                  <a:cs typeface="Samsung Sharp Sans" pitchFamily="2" charset="0"/>
                </a:rPr>
                <a:t>Q1.</a:t>
              </a:r>
            </a:p>
          </p:txBody>
        </p:sp>
      </p:grpSp>
      <p:sp>
        <p:nvSpPr>
          <p:cNvPr id="15" name="슬라이드 번호 개체 틀 15">
            <a:extLst>
              <a:ext uri="{FF2B5EF4-FFF2-40B4-BE49-F238E27FC236}">
                <a16:creationId xmlns:a16="http://schemas.microsoft.com/office/drawing/2014/main" id="{73CEF141-018D-4CEC-90AE-8C096FE578DB}"/>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21" name="슬라이드 번호 개체 틀 15">
            <a:extLst>
              <a:ext uri="{FF2B5EF4-FFF2-40B4-BE49-F238E27FC236}">
                <a16:creationId xmlns:a16="http://schemas.microsoft.com/office/drawing/2014/main" id="{E6C1E988-0DB7-4251-8531-71AE2F0694AC}"/>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417158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more">
    <p:spTree>
      <p:nvGrpSpPr>
        <p:cNvPr id="1" name=""/>
        <p:cNvGrpSpPr/>
        <p:nvPr/>
      </p:nvGrpSpPr>
      <p:grpSpPr>
        <a:xfrm>
          <a:off x="0" y="0"/>
          <a:ext cx="0" cy="0"/>
          <a:chOff x="0" y="0"/>
          <a:chExt cx="0" cy="0"/>
        </a:xfrm>
      </p:grpSpPr>
      <p:grpSp>
        <p:nvGrpSpPr>
          <p:cNvPr id="51" name="그룹 50">
            <a:extLst>
              <a:ext uri="{FF2B5EF4-FFF2-40B4-BE49-F238E27FC236}">
                <a16:creationId xmlns:a16="http://schemas.microsoft.com/office/drawing/2014/main" id="{85278258-AEB2-4213-B5E6-13FC86FAB418}"/>
              </a:ext>
            </a:extLst>
          </p:cNvPr>
          <p:cNvGrpSpPr/>
          <p:nvPr userDrawn="1"/>
        </p:nvGrpSpPr>
        <p:grpSpPr>
          <a:xfrm>
            <a:off x="449612" y="1462227"/>
            <a:ext cx="9003600" cy="4500283"/>
            <a:chOff x="578678" y="1445207"/>
            <a:chExt cx="8748000" cy="4136077"/>
          </a:xfrm>
        </p:grpSpPr>
        <p:sp>
          <p:nvSpPr>
            <p:cNvPr id="52" name="직사각형 51">
              <a:extLst>
                <a:ext uri="{FF2B5EF4-FFF2-40B4-BE49-F238E27FC236}">
                  <a16:creationId xmlns:a16="http://schemas.microsoft.com/office/drawing/2014/main" id="{8AE44DED-1433-4AE2-91CF-6B4CC836C247}"/>
                </a:ext>
              </a:extLst>
            </p:cNvPr>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3" name="직사각형 52">
              <a:extLst>
                <a:ext uri="{FF2B5EF4-FFF2-40B4-BE49-F238E27FC236}">
                  <a16:creationId xmlns:a16="http://schemas.microsoft.com/office/drawing/2014/main" id="{16E0A36A-E308-4F66-AC01-5E98B501B58D}"/>
                </a:ext>
              </a:extLst>
            </p:cNvPr>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이등변 삼각형 53">
              <a:extLst>
                <a:ext uri="{FF2B5EF4-FFF2-40B4-BE49-F238E27FC236}">
                  <a16:creationId xmlns:a16="http://schemas.microsoft.com/office/drawing/2014/main" id="{1AAE9217-6132-41DE-8B52-1E10CDDAD122}"/>
                </a:ext>
              </a:extLst>
            </p:cNvPr>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8" name="그룹 7">
            <a:extLst>
              <a:ext uri="{FF2B5EF4-FFF2-40B4-BE49-F238E27FC236}">
                <a16:creationId xmlns:a16="http://schemas.microsoft.com/office/drawing/2014/main" id="{E8CA0DD3-9254-499A-BE4D-7F93C9791163}"/>
              </a:ext>
            </a:extLst>
          </p:cNvPr>
          <p:cNvGrpSpPr/>
          <p:nvPr userDrawn="1"/>
        </p:nvGrpSpPr>
        <p:grpSpPr>
          <a:xfrm>
            <a:off x="747834" y="2408824"/>
            <a:ext cx="8539600" cy="3303528"/>
            <a:chOff x="747834" y="2129937"/>
            <a:chExt cx="8539600" cy="3303528"/>
          </a:xfrm>
        </p:grpSpPr>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2993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Guideline, mechanisms &amp; contingency plan</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59917"/>
              <a:ext cx="8539600" cy="1055714"/>
              <a:chOff x="805623" y="3889855"/>
              <a:chExt cx="8539600" cy="1055714"/>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055714"/>
                <a:chOff x="1098894" y="2558690"/>
                <a:chExt cx="8386684" cy="1055714"/>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Pairing similar, not necessarily equal, abilities as partners</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814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5" name="그룹 34">
              <a:extLst>
                <a:ext uri="{FF2B5EF4-FFF2-40B4-BE49-F238E27FC236}">
                  <a16:creationId xmlns:a16="http://schemas.microsoft.com/office/drawing/2014/main" id="{093BAA16-736E-4E14-ADD4-D0B065F97B84}"/>
                </a:ext>
              </a:extLst>
            </p:cNvPr>
            <p:cNvGrpSpPr/>
            <p:nvPr userDrawn="1"/>
          </p:nvGrpSpPr>
          <p:grpSpPr>
            <a:xfrm>
              <a:off x="747834" y="4781836"/>
              <a:ext cx="8539600" cy="651629"/>
              <a:chOff x="805623" y="5143345"/>
              <a:chExt cx="8539600" cy="651629"/>
            </a:xfrm>
          </p:grpSpPr>
          <p:grpSp>
            <p:nvGrpSpPr>
              <p:cNvPr id="36" name="그룹 35">
                <a:extLst>
                  <a:ext uri="{FF2B5EF4-FFF2-40B4-BE49-F238E27FC236}">
                    <a16:creationId xmlns:a16="http://schemas.microsoft.com/office/drawing/2014/main" id="{D293E823-4052-43C0-BEAE-3C7039D15A90}"/>
                  </a:ext>
                </a:extLst>
              </p:cNvPr>
              <p:cNvGrpSpPr/>
              <p:nvPr/>
            </p:nvGrpSpPr>
            <p:grpSpPr>
              <a:xfrm>
                <a:off x="966159" y="5143345"/>
                <a:ext cx="8379064" cy="651629"/>
                <a:chOff x="1098894" y="2558690"/>
                <a:chExt cx="8379064" cy="651629"/>
              </a:xfrm>
            </p:grpSpPr>
            <p:sp>
              <p:nvSpPr>
                <p:cNvPr id="38" name="직사각형 37">
                  <a:extLst>
                    <a:ext uri="{FF2B5EF4-FFF2-40B4-BE49-F238E27FC236}">
                      <a16:creationId xmlns:a16="http://schemas.microsoft.com/office/drawing/2014/main" id="{65518604-971B-46EE-9C46-B0A61E2C0C76}"/>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Motivate students by offering extra incentives </a:t>
                  </a:r>
                </a:p>
              </p:txBody>
            </p:sp>
            <p:sp>
              <p:nvSpPr>
                <p:cNvPr id="39" name="직사각형 38">
                  <a:extLst>
                    <a:ext uri="{FF2B5EF4-FFF2-40B4-BE49-F238E27FC236}">
                      <a16:creationId xmlns:a16="http://schemas.microsoft.com/office/drawing/2014/main" id="{EAD2FD8D-1FE7-49E5-8A52-6F8FA9CE371A}"/>
                    </a:ext>
                  </a:extLst>
                </p:cNvPr>
                <p:cNvSpPr/>
                <p:nvPr/>
              </p:nvSpPr>
              <p:spPr>
                <a:xfrm>
                  <a:off x="1098894" y="2799950"/>
                  <a:ext cx="8379064" cy="41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Offering extra incentives can help motivate students to pair, especially with advanced students. Some teachers have found it helpful to require students to pair for only one or two assignments. </a:t>
                  </a:r>
                </a:p>
              </p:txBody>
            </p:sp>
          </p:grpSp>
          <p:sp>
            <p:nvSpPr>
              <p:cNvPr id="37" name="직사각형 36">
                <a:extLst>
                  <a:ext uri="{FF2B5EF4-FFF2-40B4-BE49-F238E27FC236}">
                    <a16:creationId xmlns:a16="http://schemas.microsoft.com/office/drawing/2014/main" id="{D4A20AB2-235D-462A-AFBE-F2CE15681FE2}"/>
                  </a:ext>
                </a:extLst>
              </p:cNvPr>
              <p:cNvSpPr/>
              <p:nvPr/>
            </p:nvSpPr>
            <p:spPr>
              <a:xfrm>
                <a:off x="805623" y="515601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808" y="1588471"/>
            <a:ext cx="661566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sp>
        <p:nvSpPr>
          <p:cNvPr id="44" name="슬라이드 번호 개체 틀 15">
            <a:extLst>
              <a:ext uri="{FF2B5EF4-FFF2-40B4-BE49-F238E27FC236}">
                <a16:creationId xmlns:a16="http://schemas.microsoft.com/office/drawing/2014/main" id="{80A98DD9-3C56-4A37-9018-DF1C8177D3C9}"/>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45" name="슬라이드 번호 개체 틀 15">
            <a:extLst>
              <a:ext uri="{FF2B5EF4-FFF2-40B4-BE49-F238E27FC236}">
                <a16:creationId xmlns:a16="http://schemas.microsoft.com/office/drawing/2014/main" id="{D2002A69-7A43-45BE-AE0A-147F01B0429A}"/>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51450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emore">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7" name="그룹 6">
            <a:extLst>
              <a:ext uri="{FF2B5EF4-FFF2-40B4-BE49-F238E27FC236}">
                <a16:creationId xmlns:a16="http://schemas.microsoft.com/office/drawing/2014/main" id="{FDEC6B4D-744D-4E9D-89EE-6B4FB27E7344}"/>
              </a:ext>
            </a:extLst>
          </p:cNvPr>
          <p:cNvGrpSpPr/>
          <p:nvPr userDrawn="1"/>
        </p:nvGrpSpPr>
        <p:grpSpPr>
          <a:xfrm>
            <a:off x="449612" y="1462227"/>
            <a:ext cx="9003600" cy="4500283"/>
            <a:chOff x="449612" y="1219200"/>
            <a:chExt cx="9003600" cy="4500283"/>
          </a:xfrm>
        </p:grpSpPr>
        <p:grpSp>
          <p:nvGrpSpPr>
            <p:cNvPr id="2" name="그룹 1">
              <a:extLst>
                <a:ext uri="{FF2B5EF4-FFF2-40B4-BE49-F238E27FC236}">
                  <a16:creationId xmlns:a16="http://schemas.microsoft.com/office/drawing/2014/main" id="{15B09C5B-34F7-4FED-9E9F-30D9359F898E}"/>
                </a:ext>
              </a:extLst>
            </p:cNvPr>
            <p:cNvGrpSpPr/>
            <p:nvPr userDrawn="1"/>
          </p:nvGrpSpPr>
          <p:grpSpPr>
            <a:xfrm>
              <a:off x="449612" y="1219200"/>
              <a:ext cx="9003600" cy="4500283"/>
              <a:chOff x="578678" y="1445207"/>
              <a:chExt cx="8748000" cy="4136077"/>
            </a:xfrm>
          </p:grpSpPr>
          <p:sp>
            <p:nvSpPr>
              <p:cNvPr id="3" name="직사각형 2"/>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이등변 삼각형 28"/>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6579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Prevent collaboration cheating</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95777"/>
              <a:ext cx="8539600" cy="1876451"/>
              <a:chOff x="805623" y="3889855"/>
              <a:chExt cx="8539600" cy="1876451"/>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876451"/>
                <a:chOff x="1098894" y="2558690"/>
                <a:chExt cx="8386684" cy="1876451"/>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Collaborative learning environment</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1635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“divide-and-conquer.” When students divide the work, each is responsible for only part of the problem solving and there are very limited opportunities for working through problems with others. In collaborative environments, students are engaged in intellectual talk with each other.</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808" y="1345444"/>
              <a:ext cx="661566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grpSp>
      <p:sp>
        <p:nvSpPr>
          <p:cNvPr id="36" name="슬라이드 번호 개체 틀 15">
            <a:extLst>
              <a:ext uri="{FF2B5EF4-FFF2-40B4-BE49-F238E27FC236}">
                <a16:creationId xmlns:a16="http://schemas.microsoft.com/office/drawing/2014/main" id="{044527AA-62C0-4F73-823A-FF9E6B5EB43C}"/>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37" name="슬라이드 번호 개체 틀 15">
            <a:extLst>
              <a:ext uri="{FF2B5EF4-FFF2-40B4-BE49-F238E27FC236}">
                <a16:creationId xmlns:a16="http://schemas.microsoft.com/office/drawing/2014/main" id="{181B0377-4FDD-49E6-A97C-6B9037246599}"/>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307074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3" name="직사각형 2"/>
          <p:cNvSpPr/>
          <p:nvPr userDrawn="1"/>
        </p:nvSpPr>
        <p:spPr>
          <a:xfrm>
            <a:off x="451306" y="1220478"/>
            <a:ext cx="9001905" cy="811746"/>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451306" y="2070324"/>
            <a:ext cx="9001905" cy="4231864"/>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4" name="직선 연결선 13">
            <a:extLst>
              <a:ext uri="{FF2B5EF4-FFF2-40B4-BE49-F238E27FC236}">
                <a16:creationId xmlns:a16="http://schemas.microsoft.com/office/drawing/2014/main" id="{3BBBBCF4-8F64-4C44-B381-7016C297D04F}"/>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직사각형 7">
            <a:extLst>
              <a:ext uri="{FF2B5EF4-FFF2-40B4-BE49-F238E27FC236}">
                <a16:creationId xmlns:a16="http://schemas.microsoft.com/office/drawing/2014/main" id="{94BFF8EC-69D9-42AE-A84D-CEFDE15AD513}"/>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27" name="그룹 26">
            <a:extLst>
              <a:ext uri="{FF2B5EF4-FFF2-40B4-BE49-F238E27FC236}">
                <a16:creationId xmlns:a16="http://schemas.microsoft.com/office/drawing/2014/main" id="{A3338F14-C71C-49FB-9B8F-636CAA3F7EFA}"/>
              </a:ext>
            </a:extLst>
          </p:cNvPr>
          <p:cNvGrpSpPr/>
          <p:nvPr userDrawn="1"/>
        </p:nvGrpSpPr>
        <p:grpSpPr>
          <a:xfrm>
            <a:off x="0" y="1"/>
            <a:ext cx="9906000" cy="999802"/>
            <a:chOff x="0" y="1"/>
            <a:chExt cx="9906000" cy="999802"/>
          </a:xfrm>
        </p:grpSpPr>
        <p:sp>
          <p:nvSpPr>
            <p:cNvPr id="28" name="직사각형 27">
              <a:extLst>
                <a:ext uri="{FF2B5EF4-FFF2-40B4-BE49-F238E27FC236}">
                  <a16:creationId xmlns:a16="http://schemas.microsoft.com/office/drawing/2014/main" id="{845141B1-0821-46A7-A897-9E66E1D5B440}"/>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1C7333F1-B594-4B0D-BB31-CF147773CE81}"/>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5" name="슬라이드 번호 개체 틀 15">
            <a:extLst>
              <a:ext uri="{FF2B5EF4-FFF2-40B4-BE49-F238E27FC236}">
                <a16:creationId xmlns:a16="http://schemas.microsoft.com/office/drawing/2014/main" id="{36D17CA7-1FDA-4120-BB00-378EAE27AF17}"/>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6" name="슬라이드 번호 개체 틀 15">
            <a:extLst>
              <a:ext uri="{FF2B5EF4-FFF2-40B4-BE49-F238E27FC236}">
                <a16:creationId xmlns:a16="http://schemas.microsoft.com/office/drawing/2014/main" id="{61CD6499-3B80-4E9E-8082-0FBAFC19C7B8}"/>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426073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cxnSp>
        <p:nvCxnSpPr>
          <p:cNvPr id="7" name="직선 연결선 6"/>
          <p:cNvCxnSpPr/>
          <p:nvPr userDrawn="1"/>
        </p:nvCxnSpPr>
        <p:spPr>
          <a:xfrm>
            <a:off x="449612" y="900000"/>
            <a:ext cx="9003600"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8" name="슬라이드 번호 개체 틀 15">
            <a:extLst>
              <a:ext uri="{FF2B5EF4-FFF2-40B4-BE49-F238E27FC236}">
                <a16:creationId xmlns:a16="http://schemas.microsoft.com/office/drawing/2014/main" id="{A7338447-FE72-47F3-9A92-677E41EFEB12}"/>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1" name="슬라이드 번호 개체 틀 15">
            <a:extLst>
              <a:ext uri="{FF2B5EF4-FFF2-40B4-BE49-F238E27FC236}">
                <a16:creationId xmlns:a16="http://schemas.microsoft.com/office/drawing/2014/main" id="{79CB204E-EFBD-4435-9298-412756318196}"/>
              </a:ext>
            </a:extLst>
          </p:cNvPr>
          <p:cNvSpPr txBox="1">
            <a:spLocks/>
          </p:cNvSpPr>
          <p:nvPr userDrawn="1"/>
        </p:nvSpPr>
        <p:spPr>
          <a:xfrm>
            <a:off x="5363936" y="6498000"/>
            <a:ext cx="3794550"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SharpSans-Medium"/>
                <a:ea typeface="SamsungOne 400" panose="020B0503030303020204" pitchFamily="34" charset="0"/>
                <a:cs typeface="Arial Unicode MS" panose="020B0604020202020204" pitchFamily="50" charset="-127"/>
              </a:rPr>
              <a:t>Chapter 6. Algorithm 3 – Problem Solving with Algorithms</a:t>
            </a:r>
          </a:p>
        </p:txBody>
      </p:sp>
    </p:spTree>
    <p:extLst>
      <p:ext uri="{BB962C8B-B14F-4D97-AF65-F5344CB8AC3E}">
        <p14:creationId xmlns:p14="http://schemas.microsoft.com/office/powerpoint/2010/main" val="135737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76677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7" r:id="rId5"/>
    <p:sldLayoutId id="2147483788" r:id="rId6"/>
    <p:sldLayoutId id="2147483789" r:id="rId7"/>
    <p:sldLayoutId id="2147483790" r:id="rId8"/>
    <p:sldLayoutId id="2147483781" r:id="rId9"/>
    <p:sldLayoutId id="2147483782" r:id="rId10"/>
    <p:sldLayoutId id="2147483783" r:id="rId11"/>
    <p:sldLayoutId id="2147483784" r:id="rId12"/>
    <p:sldLayoutId id="2147483797" r:id="rId13"/>
    <p:sldLayoutId id="2147483798" r:id="rId14"/>
    <p:sldLayoutId id="2147483799"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33">
            <a:extLst>
              <a:ext uri="{FF2B5EF4-FFF2-40B4-BE49-F238E27FC236}">
                <a16:creationId xmlns:a16="http://schemas.microsoft.com/office/drawing/2014/main" id="{215914FE-3C05-4AF1-9102-9F455194E468}"/>
              </a:ext>
            </a:extLst>
          </p:cNvPr>
          <p:cNvSpPr/>
          <p:nvPr/>
        </p:nvSpPr>
        <p:spPr>
          <a:xfrm>
            <a:off x="720000" y="1710000"/>
            <a:ext cx="8366984"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Samsung </a:t>
            </a:r>
          </a:p>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Innovation </a:t>
            </a:r>
          </a:p>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Campus</a:t>
            </a:r>
          </a:p>
        </p:txBody>
      </p:sp>
      <p:grpSp>
        <p:nvGrpSpPr>
          <p:cNvPr id="3" name="그룹 2">
            <a:extLst>
              <a:ext uri="{FF2B5EF4-FFF2-40B4-BE49-F238E27FC236}">
                <a16:creationId xmlns:a16="http://schemas.microsoft.com/office/drawing/2014/main" id="{297A5779-EA1E-416C-8400-F0041FD3BA30}"/>
              </a:ext>
            </a:extLst>
          </p:cNvPr>
          <p:cNvGrpSpPr/>
          <p:nvPr/>
        </p:nvGrpSpPr>
        <p:grpSpPr>
          <a:xfrm>
            <a:off x="724689" y="4320000"/>
            <a:ext cx="6097837" cy="369332"/>
            <a:chOff x="724689" y="4320000"/>
            <a:chExt cx="6097837" cy="369332"/>
          </a:xfrm>
        </p:grpSpPr>
        <p:sp>
          <p:nvSpPr>
            <p:cNvPr id="4" name="직사각형 133">
              <a:extLst>
                <a:ext uri="{FF2B5EF4-FFF2-40B4-BE49-F238E27FC236}">
                  <a16:creationId xmlns:a16="http://schemas.microsoft.com/office/drawing/2014/main" id="{7E1FFB96-4B69-4AC9-8440-53675C6399E1}"/>
                </a:ext>
              </a:extLst>
            </p:cNvPr>
            <p:cNvSpPr/>
            <p:nvPr/>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defRPr/>
              </a:pPr>
              <a:r>
                <a:rPr lang="en-US" altLang="ko-KR" sz="24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400" dirty="0">
                <a:solidFill>
                  <a:srgbClr val="1428A0"/>
                </a:solidFill>
                <a:latin typeface="Samsung Sharp Sans" pitchFamily="2" charset="0"/>
                <a:cs typeface="Samsung Sharp Sans" pitchFamily="2" charset="0"/>
              </a:endParaRPr>
            </a:p>
          </p:txBody>
        </p:sp>
        <p:sp>
          <p:nvSpPr>
            <p:cNvPr id="5" name="직사각형 4">
              <a:extLst>
                <a:ext uri="{FF2B5EF4-FFF2-40B4-BE49-F238E27FC236}">
                  <a16:creationId xmlns:a16="http://schemas.microsoft.com/office/drawing/2014/main" id="{D855D68E-BB7F-4367-8E21-08DA47F8AF69}"/>
                </a:ext>
              </a:extLst>
            </p:cNvPr>
            <p:cNvSpPr/>
            <p:nvPr/>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127187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746D8F30-B58D-4663-85B2-14D4B12487AC}"/>
              </a:ext>
            </a:extLst>
          </p:cNvPr>
          <p:cNvGrpSpPr/>
          <p:nvPr/>
        </p:nvGrpSpPr>
        <p:grpSpPr>
          <a:xfrm>
            <a:off x="720000" y="2070000"/>
            <a:ext cx="8014568" cy="1909344"/>
            <a:chOff x="720000" y="2070000"/>
            <a:chExt cx="8014568" cy="1909344"/>
          </a:xfrm>
        </p:grpSpPr>
        <p:sp>
          <p:nvSpPr>
            <p:cNvPr id="6" name="직사각형 133">
              <a:extLst>
                <a:ext uri="{FF2B5EF4-FFF2-40B4-BE49-F238E27FC236}">
                  <a16:creationId xmlns:a16="http://schemas.microsoft.com/office/drawing/2014/main" id="{9ECD4F1E-56F2-4389-8493-B26C356AB15F}"/>
                </a:ext>
              </a:extLst>
            </p:cNvPr>
            <p:cNvSpPr/>
            <p:nvPr/>
          </p:nvSpPr>
          <p:spPr>
            <a:xfrm>
              <a:off x="990000" y="2524714"/>
              <a:ext cx="7744568" cy="677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a:defRPr/>
              </a:pPr>
              <a:r>
                <a:rPr lang="en-US" altLang="ko-KR" sz="4400" b="1" dirty="0">
                  <a:solidFill>
                    <a:prstClr val="black"/>
                  </a:solidFill>
                  <a:latin typeface="Samsung Sharp Sans" pitchFamily="2" charset="0"/>
                  <a:cs typeface="Samsung Sharp Sans" pitchFamily="2" charset="0"/>
                </a:rPr>
                <a:t>Project</a:t>
              </a:r>
            </a:p>
          </p:txBody>
        </p:sp>
        <p:sp>
          <p:nvSpPr>
            <p:cNvPr id="7" name="직사각형 133">
              <a:extLst>
                <a:ext uri="{FF2B5EF4-FFF2-40B4-BE49-F238E27FC236}">
                  <a16:creationId xmlns:a16="http://schemas.microsoft.com/office/drawing/2014/main" id="{68C423AE-9FF7-4CCB-8CFB-0D036BBE42B6}"/>
                </a:ext>
              </a:extLst>
            </p:cNvPr>
            <p:cNvSpPr/>
            <p:nvPr/>
          </p:nvSpPr>
          <p:spPr>
            <a:xfrm>
              <a:off x="1020004" y="3656179"/>
              <a:ext cx="3710016"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100" dirty="0">
                <a:solidFill>
                  <a:srgbClr val="1428A0"/>
                </a:solidFill>
                <a:latin typeface="Samsung Sharp Sans" pitchFamily="2" charset="0"/>
                <a:cs typeface="Samsung Sharp Sans" pitchFamily="2" charset="0"/>
              </a:endParaRPr>
            </a:p>
          </p:txBody>
        </p:sp>
        <p:sp>
          <p:nvSpPr>
            <p:cNvPr id="8" name="직사각형 133">
              <a:extLst>
                <a:ext uri="{FF2B5EF4-FFF2-40B4-BE49-F238E27FC236}">
                  <a16:creationId xmlns:a16="http://schemas.microsoft.com/office/drawing/2014/main" id="{9AE80E35-DC50-4BA6-9B16-9297657601D5}"/>
                </a:ext>
              </a:extLst>
            </p:cNvPr>
            <p:cNvSpPr/>
            <p:nvPr/>
          </p:nvSpPr>
          <p:spPr>
            <a:xfrm>
              <a:off x="990000" y="2070000"/>
              <a:ext cx="547971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000" dirty="0">
                  <a:solidFill>
                    <a:schemeClr val="bg1">
                      <a:lumMod val="50000"/>
                    </a:schemeClr>
                  </a:solidFill>
                  <a:latin typeface="Samsung Sharp Sans" pitchFamily="2" charset="0"/>
                  <a:ea typeface="Samsung Sharp Sans" pitchFamily="2" charset="0"/>
                  <a:cs typeface="Samsung Sharp Sans" pitchFamily="2" charset="0"/>
                </a:rPr>
                <a:t>Chapter 6. </a:t>
              </a:r>
              <a:endParaRPr lang="en-US" altLang="ko-KR" sz="5400" dirty="0">
                <a:solidFill>
                  <a:schemeClr val="bg1">
                    <a:lumMod val="50000"/>
                  </a:schemeClr>
                </a:solidFill>
                <a:latin typeface="Samsung Sharp Sans" pitchFamily="2" charset="0"/>
                <a:ea typeface="Samsung Sharp Sans" pitchFamily="2" charset="0"/>
                <a:cs typeface="Samsung Sharp Sans" pitchFamily="2" charset="0"/>
              </a:endParaRPr>
            </a:p>
          </p:txBody>
        </p:sp>
        <p:sp>
          <p:nvSpPr>
            <p:cNvPr id="9" name="직사각형 8">
              <a:extLst>
                <a:ext uri="{FF2B5EF4-FFF2-40B4-BE49-F238E27FC236}">
                  <a16:creationId xmlns:a16="http://schemas.microsoft.com/office/drawing/2014/main" id="{5D14EC55-4505-4D03-B538-D66AAACB366E}"/>
                </a:ext>
              </a:extLst>
            </p:cNvPr>
            <p:cNvSpPr/>
            <p:nvPr/>
          </p:nvSpPr>
          <p:spPr>
            <a:xfrm>
              <a:off x="720000" y="2095275"/>
              <a:ext cx="60008" cy="118872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6490A05B-990A-4F39-A4F0-CDC93970D232}"/>
                </a:ext>
              </a:extLst>
            </p:cNvPr>
            <p:cNvSpPr/>
            <p:nvPr/>
          </p:nvSpPr>
          <p:spPr>
            <a:xfrm>
              <a:off x="750004" y="3656179"/>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327717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31638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Your project is to create an online shopping system using python and </a:t>
            </a:r>
            <a:r>
              <a:rPr lang="en-US" altLang="ko-KR" sz="1600" dirty="0" err="1">
                <a:solidFill>
                  <a:schemeClr val="tx1"/>
                </a:solidFill>
                <a:latin typeface="SamsungOne 400" panose="020B0503030303020204" pitchFamily="34" charset="0"/>
                <a:ea typeface="SamsungOne 400" panose="020B0503030303020204" pitchFamily="34" charset="0"/>
              </a:rPr>
              <a:t>tkinter</a:t>
            </a:r>
            <a:r>
              <a:rPr lang="en-US" altLang="ko-KR" sz="1600" dirty="0">
                <a:solidFill>
                  <a:schemeClr val="tx1"/>
                </a:solidFill>
                <a:latin typeface="SamsungOne 400" panose="020B0503030303020204" pitchFamily="34" charset="0"/>
                <a:ea typeface="SamsungOne 400" panose="020B0503030303020204" pitchFamily="34" charset="0"/>
              </a:rPr>
              <a:t>.</a:t>
            </a:r>
          </a:p>
          <a:p>
            <a:pPr marL="115888"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Required pages: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Login</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Register</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Home page (contain categories)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Page for each category</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Cart page with all items added to cart</a:t>
            </a:r>
          </a:p>
        </p:txBody>
      </p:sp>
    </p:spTree>
    <p:extLst>
      <p:ext uri="{BB962C8B-B14F-4D97-AF65-F5344CB8AC3E}">
        <p14:creationId xmlns:p14="http://schemas.microsoft.com/office/powerpoint/2010/main" val="274483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4271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Login Page:</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login page should be the first to appear when opening the system it should contain 2 textboxes for mail and password, Moreover a button to login and a button to register in case the user doesn’t have an account.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There are 2 types of users who should be able to login, they are a normal user and an admin.\</a:t>
            </a:r>
          </a:p>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Register Page:</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In the register page the user should be able to add his info: name, phone number, mail, gender, governorate, password, age and national id.</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All this info should be stored in a suitable data structure.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There should be a textbox for each attribute and a button to register.</a:t>
            </a:r>
          </a:p>
        </p:txBody>
      </p:sp>
    </p:spTree>
    <p:extLst>
      <p:ext uri="{BB962C8B-B14F-4D97-AF65-F5344CB8AC3E}">
        <p14:creationId xmlns:p14="http://schemas.microsoft.com/office/powerpoint/2010/main" val="125666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4641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Administrator:</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admin should login with a fixed mail and password which are: admin@gmail.com and admin123 respectively.</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admin should be able to navigate through different categories and add items, update items and make discounts (maybe).</a:t>
            </a:r>
          </a:p>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Normal User:</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A user should be able to navigate through different categories(pages) and add any items he wishes to purchase to the cart.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user should navigate back to the previous page using a button, make sure to use a suitable data structure to implement it.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user should be able to see his cart.</a:t>
            </a:r>
          </a:p>
        </p:txBody>
      </p:sp>
    </p:spTree>
    <p:extLst>
      <p:ext uri="{BB962C8B-B14F-4D97-AF65-F5344CB8AC3E}">
        <p14:creationId xmlns:p14="http://schemas.microsoft.com/office/powerpoint/2010/main" val="427511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36358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Categories: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Home appliances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Electronics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Fashion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Books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Sports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Books</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All categories should be stored in a suitable data structure.</a:t>
            </a:r>
          </a:p>
        </p:txBody>
      </p:sp>
    </p:spTree>
    <p:extLst>
      <p:ext uri="{BB962C8B-B14F-4D97-AF65-F5344CB8AC3E}">
        <p14:creationId xmlns:p14="http://schemas.microsoft.com/office/powerpoint/2010/main" val="305817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4641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Category:</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Each category page should contain a search button where the user should be able to search for a specific item with its name in time complexity O(log n).</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Moreover, the user should be able to see the products in their default order or he can choose to see them sorted ascendingly or </a:t>
            </a:r>
            <a:r>
              <a:rPr lang="en-US" altLang="ko-KR" sz="1600" dirty="0" err="1">
                <a:solidFill>
                  <a:schemeClr val="tx1"/>
                </a:solidFill>
                <a:latin typeface="SamsungOne 400" panose="020B0503030303020204" pitchFamily="34" charset="0"/>
                <a:ea typeface="SamsungOne 400" panose="020B0503030303020204" pitchFamily="34" charset="0"/>
              </a:rPr>
              <a:t>descendingly</a:t>
            </a:r>
            <a:r>
              <a:rPr lang="en-US" altLang="ko-KR" sz="1600" dirty="0">
                <a:solidFill>
                  <a:schemeClr val="tx1"/>
                </a:solidFill>
                <a:latin typeface="SamsungOne 400" panose="020B0503030303020204" pitchFamily="34" charset="0"/>
                <a:ea typeface="SamsungOne 400" panose="020B0503030303020204" pitchFamily="34" charset="0"/>
              </a:rPr>
              <a:t> according to their price and they should be sorted rapidly using a suitable algorithm.</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Note: you can’t use built in functions.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Bonus: sort or search according to any attribute. </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Each category should be in a separate page containing items with a button to add each one to the cart, search button with text box for the name searching for.</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As well as a sort button and a button to go to the cart page.</a:t>
            </a:r>
          </a:p>
        </p:txBody>
      </p:sp>
    </p:spTree>
    <p:extLst>
      <p:ext uri="{BB962C8B-B14F-4D97-AF65-F5344CB8AC3E}">
        <p14:creationId xmlns:p14="http://schemas.microsoft.com/office/powerpoint/2010/main" val="350815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025676"/>
            <a:ext cx="8986344" cy="37999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Item:</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Each item in each category should have the following details stored in a suitable data structure: name, price, brand, model year.</a:t>
            </a:r>
          </a:p>
          <a:p>
            <a:pPr marL="115888" indent="-115888" latinLnBrk="0">
              <a:lnSpc>
                <a:spcPct val="150000"/>
              </a:lnSpc>
              <a:spcAft>
                <a:spcPts val="800"/>
              </a:spcAft>
              <a:buSzPct val="120000"/>
              <a:buBlip>
                <a:blip r:embed="rId3"/>
              </a:buBlip>
              <a:defRPr/>
            </a:pPr>
            <a:r>
              <a:rPr lang="en-US" altLang="ko-KR" sz="1600" b="1" dirty="0">
                <a:solidFill>
                  <a:schemeClr val="tx1"/>
                </a:solidFill>
                <a:latin typeface="SamsungOne 400" panose="020B0503030303020204" pitchFamily="34" charset="0"/>
                <a:ea typeface="SamsungOne 400" panose="020B0503030303020204" pitchFamily="34" charset="0"/>
              </a:rPr>
              <a:t>Cart:</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page should include all items added to the cart and their details and a button to calculate the total price in a non iterative way.</a:t>
            </a:r>
          </a:p>
          <a:p>
            <a:pPr marL="573088" lvl="1"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delivery fees should be calculated as well according to the distance between his governorate and the store which is located in Cairo and added to the total amount.</a:t>
            </a:r>
          </a:p>
          <a:p>
            <a:pPr marL="115888" indent="-115888" latinLnBrk="0">
              <a:lnSpc>
                <a:spcPct val="150000"/>
              </a:lnSpc>
              <a:spcAft>
                <a:spcPts val="8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Good Luck!</a:t>
            </a:r>
          </a:p>
        </p:txBody>
      </p:sp>
    </p:spTree>
    <p:extLst>
      <p:ext uri="{BB962C8B-B14F-4D97-AF65-F5344CB8AC3E}">
        <p14:creationId xmlns:p14="http://schemas.microsoft.com/office/powerpoint/2010/main" val="241465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477082"/>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headEnd type="arrow"/>
          <a:tailEnd type="none"/>
        </a:ln>
      </a:spPr>
      <a:bodyPr rtlCol="0" anchor="ctr"/>
      <a:lstStyle>
        <a:defPPr algn="ctr">
          <a:defRPr dirty="0"/>
        </a:defPPr>
      </a:lstStyle>
      <a:style>
        <a:lnRef idx="1">
          <a:schemeClr val="accent1"/>
        </a:lnRef>
        <a:fillRef idx="0">
          <a:schemeClr val="accent1"/>
        </a:fillRef>
        <a:effectRef idx="0">
          <a:schemeClr val="accent1"/>
        </a:effectRef>
        <a:fontRef idx="minor">
          <a:schemeClr val="tx1"/>
        </a:fontRef>
      </a:style>
    </a:spDef>
    <a:lnDef>
      <a:spPr>
        <a:ln w="1905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0A212DA9D89143917263E885697788" ma:contentTypeVersion="12" ma:contentTypeDescription="Create a new document." ma:contentTypeScope="" ma:versionID="d5318ac026cd33e1ea408e895cb8d37d">
  <xsd:schema xmlns:xsd="http://www.w3.org/2001/XMLSchema" xmlns:xs="http://www.w3.org/2001/XMLSchema" xmlns:p="http://schemas.microsoft.com/office/2006/metadata/properties" xmlns:ns2="c16e4383-9419-45af-bd73-b6d34b5b19b2" xmlns:ns3="081346a6-7b0b-4066-bcf5-10c42924ccb0" targetNamespace="http://schemas.microsoft.com/office/2006/metadata/properties" ma:root="true" ma:fieldsID="2bbe93f207de6bac7e80b7397c025560" ns2:_="" ns3:_="">
    <xsd:import namespace="c16e4383-9419-45af-bd73-b6d34b5b19b2"/>
    <xsd:import namespace="081346a6-7b0b-4066-bcf5-10c42924cc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ayarHendawyElaraby"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6e4383-9419-45af-bd73-b6d34b5b19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39367a4-10b3-4c8d-97d8-f9cba8064ec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ayarHendawyElaraby" ma:index="18" nillable="true" ma:displayName="mayar Hendawy Elaraby" ma:format="Dropdown" ma:internalName="mayarHendawyElaraby">
      <xsd:simpleType>
        <xsd:restriction base="dms:Text">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81346a6-7b0b-4066-bcf5-10c42924ccb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74fdc4b-5fec-4a45-a6e7-ef28bbe13ad7}" ma:internalName="TaxCatchAll" ma:showField="CatchAllData" ma:web="081346a6-7b0b-4066-bcf5-10c42924cc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81346a6-7b0b-4066-bcf5-10c42924ccb0" xsi:nil="true"/>
    <mayarHendawyElaraby xmlns="c16e4383-9419-45af-bd73-b6d34b5b19b2" xsi:nil="true"/>
    <lcf76f155ced4ddcb4097134ff3c332f xmlns="c16e4383-9419-45af-bd73-b6d34b5b19b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26E1558-5BAF-4640-B8F0-0572BE646B29}"/>
</file>

<file path=customXml/itemProps2.xml><?xml version="1.0" encoding="utf-8"?>
<ds:datastoreItem xmlns:ds="http://schemas.openxmlformats.org/officeDocument/2006/customXml" ds:itemID="{09FE6381-46DD-44B5-B1EC-2908D4E2100E}"/>
</file>

<file path=customXml/itemProps3.xml><?xml version="1.0" encoding="utf-8"?>
<ds:datastoreItem xmlns:ds="http://schemas.openxmlformats.org/officeDocument/2006/customXml" ds:itemID="{A892DA1C-CC22-45C8-93D5-A7AC150D88DA}"/>
</file>

<file path=docProps/app.xml><?xml version="1.0" encoding="utf-8"?>
<Properties xmlns="http://schemas.openxmlformats.org/officeDocument/2006/extended-properties" xmlns:vt="http://schemas.openxmlformats.org/officeDocument/2006/docPropsVTypes">
  <Template/>
  <TotalTime>14550</TotalTime>
  <Words>551</Words>
  <Application>Microsoft Office PowerPoint</Application>
  <PresentationFormat>A4 Paper (210x297 mm)</PresentationFormat>
  <Paragraphs>62</Paragraphs>
  <Slides>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Gulim</vt:lpstr>
      <vt:lpstr>SamsungOne 400</vt:lpstr>
      <vt:lpstr>SamsungOne 400C</vt:lpstr>
      <vt:lpstr>Samsung Sharp Sans</vt:lpstr>
      <vt:lpstr>Malgun Gothic</vt:lpstr>
      <vt:lpstr>SamsungSharpSans-Medium</vt:lpstr>
      <vt:lpstr>Samsung Sharp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شهاب ايهاب احمد طلعت شبل</cp:lastModifiedBy>
  <cp:revision>594</cp:revision>
  <cp:lastPrinted>2021-06-22T04:42:01Z</cp:lastPrinted>
  <dcterms:created xsi:type="dcterms:W3CDTF">2009-02-24T02:14:00Z</dcterms:created>
  <dcterms:modified xsi:type="dcterms:W3CDTF">2023-09-06T13:38:04Z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0x010100A00A212DA9D89143917263E885697788</vt:lpwstr>
  </property>
</Properties>
</file>