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7" r:id="rId25"/>
    <p:sldId id="279" r:id="rId26"/>
    <p:sldId id="280" r:id="rId27"/>
    <p:sldId id="281" r:id="rId28"/>
    <p:sldId id="282" r:id="rId29"/>
    <p:sldId id="283" r:id="rId30"/>
    <p:sldId id="295" r:id="rId31"/>
    <p:sldId id="284" r:id="rId32"/>
    <p:sldId id="285" r:id="rId33"/>
    <p:sldId id="286" r:id="rId34"/>
    <p:sldId id="287" r:id="rId35"/>
    <p:sldId id="288" r:id="rId36"/>
    <p:sldId id="289" r:id="rId37"/>
    <p:sldId id="296" r:id="rId38"/>
    <p:sldId id="290" r:id="rId39"/>
    <p:sldId id="291" r:id="rId40"/>
    <p:sldId id="292" r:id="rId41"/>
    <p:sldId id="293" r:id="rId42"/>
    <p:sldId id="294" r:id="rId4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38" y="-3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8T05:01:35.458"/>
    </inkml:context>
    <inkml:brush xml:id="br0">
      <inkml:brushProperty name="width" value="0.035" units="cm"/>
      <inkml:brushProperty name="height" value="0.035" units="cm"/>
    </inkml:brush>
  </inkml:definitions>
  <inkml:trace contextRef="#ctx0" brushRef="#br0">1 0 24575,'364'0'0,"-338"2"0,-1 0 0,1 2 0,28 8 0,-24-5 0,53 5 0,105-12 0,25 2 0,-184 3 0,-1 0 0,1 2 0,41 16 0,-45-14 0,0-1 0,1-1 0,1-1 0,37 4 0,307-8 0,-177-5 0,329 3-1365,-489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8T05:01:39.421"/>
    </inkml:context>
    <inkml:brush xml:id="br0">
      <inkml:brushProperty name="width" value="0.035" units="cm"/>
      <inkml:brushProperty name="height" value="0.035" units="cm"/>
    </inkml:brush>
  </inkml:definitions>
  <inkml:trace contextRef="#ctx0" brushRef="#br0">1 0 24575,'4'1'0,"0"-1"0,0 1 0,0 0 0,0 0 0,0 0 0,0 0 0,0 1 0,0-1 0,0 1 0,-1 0 0,1 1 0,-1-1 0,1 0 0,-1 1 0,5 4 0,27 19 0,-25-21 0,0-1 0,0 2 0,0-1 0,-1 1 0,0 1 0,10 8 0,17 17 0,-21-19 0,0 0 0,24 30 0,-23-24 0,0-1 0,2-1 0,0-1 0,1-1 0,1 0 0,26 14 0,-31-20 0,1-2 0,18 8 0,-19-10 0,0 1 0,27 17 0,-3 2 0,-26-18 0,0 1 0,-1 0 0,0 0 0,-1 2 0,0-1 0,0 2 0,-1-1 0,14 20 0,-20-24 0,1 1 0,-1 0 0,2-1 0,-1 0 0,1 0 0,-1-1 0,1 0 0,1 0 0,-1 0 0,1-1 0,0 1 0,11 4 0,-6-5 0,1 1 0,-2 1 0,1 0 0,-1 1 0,0 0 0,0 1 0,0 0 0,-1 0 0,-1 1 0,1 1 0,9 13 0,-3 0-1365,-1-4-5461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8T05:01:41.309"/>
    </inkml:context>
    <inkml:brush xml:id="br0">
      <inkml:brushProperty name="width" value="0.035" units="cm"/>
      <inkml:brushProperty name="height" value="0.035" units="cm"/>
    </inkml:brush>
  </inkml:definitions>
  <inkml:trace contextRef="#ctx0" brushRef="#br0">536 0 24575,'0'30'0,"0"-2"0,-3 35 0,2-53 0,-1-1 0,0 0 0,-1 1 0,1-1 0,-2 0 0,1-1 0,-9 15 0,-24 51 0,29-55 0,-2 0 0,-21 33 0,10-21 0,2 1 0,1 1 0,-16 44 0,26-61 0,-21 37 0,21-42 0,1 0 0,0 0 0,1 1 0,0 0 0,-3 13 0,1 4 0,0 0 0,-2 0 0,-1-1 0,-1-1 0,-1 0 0,-2 0 0,0-1 0,-2-1 0,-1-1 0,-25 30 0,31-42 42,1 1-1,-13 21 0,14-20-537,0 0-1,-14 15 1,5-12-6330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635" y="969263"/>
            <a:ext cx="16254729" cy="8496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3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5"/>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063726" y="4825"/>
            <a:ext cx="1828164" cy="10282555"/>
          </a:xfrm>
          <a:custGeom>
            <a:avLst/>
            <a:gdLst/>
            <a:ahLst/>
            <a:cxnLst/>
            <a:rect l="l" t="t" r="r" b="b"/>
            <a:pathLst>
              <a:path w="1828165" h="10282555">
                <a:moveTo>
                  <a:pt x="0" y="0"/>
                </a:moveTo>
                <a:lnTo>
                  <a:pt x="1827952" y="10282170"/>
                </a:lnTo>
              </a:path>
            </a:pathLst>
          </a:custGeom>
          <a:ln w="9525">
            <a:solidFill>
              <a:srgbClr val="BEBEBE"/>
            </a:solidFill>
          </a:ln>
        </p:spPr>
        <p:txBody>
          <a:bodyPr wrap="square" lIns="0" tIns="0" rIns="0" bIns="0" rtlCol="0"/>
          <a:lstStyle/>
          <a:p>
            <a:endParaRPr/>
          </a:p>
        </p:txBody>
      </p:sp>
      <p:sp>
        <p:nvSpPr>
          <p:cNvPr id="17" name="bg object 17"/>
          <p:cNvSpPr/>
          <p:nvPr/>
        </p:nvSpPr>
        <p:spPr>
          <a:xfrm>
            <a:off x="11150141" y="5529326"/>
            <a:ext cx="7134859" cy="4758055"/>
          </a:xfrm>
          <a:custGeom>
            <a:avLst/>
            <a:gdLst/>
            <a:ahLst/>
            <a:cxnLst/>
            <a:rect l="l" t="t" r="r" b="b"/>
            <a:pathLst>
              <a:path w="7134859" h="4758055">
                <a:moveTo>
                  <a:pt x="7134683" y="0"/>
                </a:moveTo>
                <a:lnTo>
                  <a:pt x="0" y="4757670"/>
                </a:lnTo>
              </a:path>
            </a:pathLst>
          </a:custGeom>
          <a:ln w="9525">
            <a:solidFill>
              <a:srgbClr val="D9D9D9"/>
            </a:solidFill>
          </a:ln>
        </p:spPr>
        <p:txBody>
          <a:bodyPr wrap="square" lIns="0" tIns="0" rIns="0" bIns="0" rtlCol="0"/>
          <a:lstStyle/>
          <a:p>
            <a:endParaRPr/>
          </a:p>
        </p:txBody>
      </p:sp>
      <p:sp>
        <p:nvSpPr>
          <p:cNvPr id="18" name="bg object 18"/>
          <p:cNvSpPr/>
          <p:nvPr/>
        </p:nvSpPr>
        <p:spPr>
          <a:xfrm>
            <a:off x="13773151" y="0"/>
            <a:ext cx="4514850" cy="10287000"/>
          </a:xfrm>
          <a:custGeom>
            <a:avLst/>
            <a:gdLst/>
            <a:ahLst/>
            <a:cxnLst/>
            <a:rect l="l" t="t" r="r" b="b"/>
            <a:pathLst>
              <a:path w="4514850" h="10287000">
                <a:moveTo>
                  <a:pt x="4514848" y="0"/>
                </a:moveTo>
                <a:lnTo>
                  <a:pt x="3068017" y="0"/>
                </a:lnTo>
                <a:lnTo>
                  <a:pt x="0" y="10286993"/>
                </a:lnTo>
                <a:lnTo>
                  <a:pt x="4514848" y="10286993"/>
                </a:lnTo>
                <a:lnTo>
                  <a:pt x="4514848"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14403480" y="0"/>
            <a:ext cx="3884929" cy="10287000"/>
          </a:xfrm>
          <a:custGeom>
            <a:avLst/>
            <a:gdLst/>
            <a:ahLst/>
            <a:cxnLst/>
            <a:rect l="l" t="t" r="r" b="b"/>
            <a:pathLst>
              <a:path w="3884930" h="10287000">
                <a:moveTo>
                  <a:pt x="3884520" y="0"/>
                </a:moveTo>
                <a:lnTo>
                  <a:pt x="0" y="0"/>
                </a:lnTo>
                <a:lnTo>
                  <a:pt x="1814038" y="10286993"/>
                </a:lnTo>
                <a:lnTo>
                  <a:pt x="3884520" y="10286993"/>
                </a:lnTo>
                <a:lnTo>
                  <a:pt x="3884520"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13401675" y="4572000"/>
            <a:ext cx="4886325" cy="5715000"/>
          </a:xfrm>
          <a:custGeom>
            <a:avLst/>
            <a:gdLst/>
            <a:ahLst/>
            <a:cxnLst/>
            <a:rect l="l" t="t" r="r" b="b"/>
            <a:pathLst>
              <a:path w="4886325" h="5715000">
                <a:moveTo>
                  <a:pt x="4886325" y="0"/>
                </a:moveTo>
                <a:lnTo>
                  <a:pt x="0" y="5715000"/>
                </a:lnTo>
                <a:lnTo>
                  <a:pt x="4886325" y="5715000"/>
                </a:lnTo>
                <a:lnTo>
                  <a:pt x="4886325"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14005182" y="0"/>
            <a:ext cx="4283075" cy="10287000"/>
          </a:xfrm>
          <a:custGeom>
            <a:avLst/>
            <a:gdLst/>
            <a:ahLst/>
            <a:cxnLst/>
            <a:rect l="l" t="t" r="r" b="b"/>
            <a:pathLst>
              <a:path w="4283075" h="10287000">
                <a:moveTo>
                  <a:pt x="4282817" y="0"/>
                </a:moveTo>
                <a:lnTo>
                  <a:pt x="0" y="0"/>
                </a:lnTo>
                <a:lnTo>
                  <a:pt x="3706870" y="10286993"/>
                </a:lnTo>
                <a:lnTo>
                  <a:pt x="4282817" y="10286993"/>
                </a:lnTo>
                <a:lnTo>
                  <a:pt x="4282817"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6344901" y="0"/>
            <a:ext cx="1933575" cy="10287000"/>
          </a:xfrm>
          <a:custGeom>
            <a:avLst/>
            <a:gdLst/>
            <a:ahLst/>
            <a:cxnLst/>
            <a:rect l="l" t="t" r="r" b="b"/>
            <a:pathLst>
              <a:path w="1933575" h="10287000">
                <a:moveTo>
                  <a:pt x="1933574" y="0"/>
                </a:moveTo>
                <a:lnTo>
                  <a:pt x="1526903" y="0"/>
                </a:lnTo>
                <a:lnTo>
                  <a:pt x="0" y="10286993"/>
                </a:lnTo>
                <a:lnTo>
                  <a:pt x="1933574" y="10286993"/>
                </a:lnTo>
                <a:lnTo>
                  <a:pt x="1933574"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6413108" y="0"/>
            <a:ext cx="1865630" cy="10287000"/>
          </a:xfrm>
          <a:custGeom>
            <a:avLst/>
            <a:gdLst/>
            <a:ahLst/>
            <a:cxnLst/>
            <a:rect l="l" t="t" r="r" b="b"/>
            <a:pathLst>
              <a:path w="1865630" h="10287000">
                <a:moveTo>
                  <a:pt x="1865367" y="0"/>
                </a:moveTo>
                <a:lnTo>
                  <a:pt x="0" y="0"/>
                </a:lnTo>
                <a:lnTo>
                  <a:pt x="1655562" y="10286993"/>
                </a:lnTo>
                <a:lnTo>
                  <a:pt x="1865367" y="10286993"/>
                </a:lnTo>
                <a:lnTo>
                  <a:pt x="1865367"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5554325" y="5381625"/>
            <a:ext cx="2733675" cy="4905375"/>
          </a:xfrm>
          <a:custGeom>
            <a:avLst/>
            <a:gdLst/>
            <a:ahLst/>
            <a:cxnLst/>
            <a:rect l="l" t="t" r="r" b="b"/>
            <a:pathLst>
              <a:path w="2733675" h="4905375">
                <a:moveTo>
                  <a:pt x="2733675" y="0"/>
                </a:moveTo>
                <a:lnTo>
                  <a:pt x="0" y="4905375"/>
                </a:lnTo>
                <a:lnTo>
                  <a:pt x="2733675" y="4905375"/>
                </a:lnTo>
                <a:lnTo>
                  <a:pt x="2733675"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6019800"/>
            <a:ext cx="676275" cy="4267200"/>
          </a:xfrm>
          <a:custGeom>
            <a:avLst/>
            <a:gdLst/>
            <a:ahLst/>
            <a:cxnLst/>
            <a:rect l="l" t="t" r="r" b="b"/>
            <a:pathLst>
              <a:path w="676275" h="4267200">
                <a:moveTo>
                  <a:pt x="0" y="0"/>
                </a:moveTo>
                <a:lnTo>
                  <a:pt x="0" y="4267200"/>
                </a:lnTo>
                <a:lnTo>
                  <a:pt x="676275" y="4267200"/>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a:xfrm>
            <a:off x="1016635" y="905827"/>
            <a:ext cx="16254729" cy="574675"/>
          </a:xfrm>
          <a:prstGeom prst="rect">
            <a:avLst/>
          </a:prstGeom>
        </p:spPr>
        <p:txBody>
          <a:bodyPr wrap="square" lIns="0" tIns="0" rIns="0" bIns="0">
            <a:spAutoFit/>
          </a:bodyPr>
          <a:lstStyle>
            <a:lvl1pPr>
              <a:defRPr sz="3600" b="0" i="0">
                <a:solidFill>
                  <a:srgbClr val="90C225"/>
                </a:solidFill>
                <a:latin typeface="Trebuchet MS"/>
                <a:cs typeface="Trebuchet MS"/>
              </a:defRPr>
            </a:lvl1pPr>
          </a:lstStyle>
          <a:p>
            <a:endParaRPr/>
          </a:p>
        </p:txBody>
      </p:sp>
      <p:sp>
        <p:nvSpPr>
          <p:cNvPr id="3" name="Holder 3"/>
          <p:cNvSpPr>
            <a:spLocks noGrp="1"/>
          </p:cNvSpPr>
          <p:nvPr>
            <p:ph type="body" idx="1"/>
          </p:nvPr>
        </p:nvSpPr>
        <p:spPr>
          <a:xfrm>
            <a:off x="4825746" y="2953647"/>
            <a:ext cx="10287635" cy="2470150"/>
          </a:xfrm>
          <a:prstGeom prst="rect">
            <a:avLst/>
          </a:prstGeom>
        </p:spPr>
        <p:txBody>
          <a:bodyPr wrap="square" lIns="0" tIns="0" rIns="0" bIns="0">
            <a:spAutoFit/>
          </a:bodyPr>
          <a:lstStyle>
            <a:lvl1pPr>
              <a:defRPr sz="33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80.png"/><Relationship Id="rId4" Type="http://schemas.openxmlformats.org/officeDocument/2006/relationships/customXml" Target="../ink/ink1.xml"/><Relationship Id="rId9"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huggingface.co/aubmindlab/bert-base-arabertv2" TargetMode="External"/><Relationship Id="rId3" Type="http://schemas.openxmlformats.org/officeDocument/2006/relationships/hyperlink" Target="https://pyarabic.readthedocs.io/ar/latest/features.html" TargetMode="External"/><Relationship Id="rId7" Type="http://schemas.openxmlformats.org/officeDocument/2006/relationships/hyperlink" Target="https://www.youtube.com/watch?v=ZIRmXkHp0-c" TargetMode="External"/><Relationship Id="rId2" Type="http://schemas.openxmlformats.org/officeDocument/2006/relationships/hyperlink" Target="https://en.wikipedia.org/wiki/Arabic_script_in_Unicode" TargetMode="External"/><Relationship Id="rId1" Type="http://schemas.openxmlformats.org/officeDocument/2006/relationships/slideLayout" Target="../slideLayouts/slideLayout2.xml"/><Relationship Id="rId6" Type="http://schemas.openxmlformats.org/officeDocument/2006/relationships/hyperlink" Target="https://github.com/justmarkham/scikit-learn-videos/blob/master/08_grid_search.ipynb" TargetMode="External"/><Relationship Id="rId5" Type="http://schemas.openxmlformats.org/officeDocument/2006/relationships/hyperlink" Target="https://scikit-learn.org/stable/modules/generated/sklearn.model_selection.GridSearchCV.html" TargetMode="External"/><Relationship Id="rId4" Type="http://schemas.openxmlformats.org/officeDocument/2006/relationships/hyperlink" Target="https://gist.github.com/jamescalam/55daf50c8da9eb3a7c18de058bc139a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huggingface.co/aubmindlab/aragpt2-base" TargetMode="External"/><Relationship Id="rId2" Type="http://schemas.openxmlformats.org/officeDocument/2006/relationships/hyperlink" Target="https://huggingface.co/UBC-NLP/AraT5-base" TargetMode="External"/><Relationship Id="rId1" Type="http://schemas.openxmlformats.org/officeDocument/2006/relationships/slideLayout" Target="../slideLayouts/slideLayout5.xml"/><Relationship Id="rId6" Type="http://schemas.openxmlformats.org/officeDocument/2006/relationships/hyperlink" Target="https://gitlab.com/bigirqu/quranqa" TargetMode="External"/><Relationship Id="rId5" Type="http://schemas.openxmlformats.org/officeDocument/2006/relationships/hyperlink" Target="https://www.geeksforgeeks.org/evaluation-metrics-for-classification-model-in-python/" TargetMode="External"/><Relationship Id="rId4" Type="http://schemas.openxmlformats.org/officeDocument/2006/relationships/hyperlink" Target="https://huggingface.co/UBC-NLP/MARBER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44250" y="0"/>
            <a:ext cx="7143750" cy="10287000"/>
            <a:chOff x="11144250" y="0"/>
            <a:chExt cx="7143750" cy="10287000"/>
          </a:xfrm>
        </p:grpSpPr>
        <p:sp>
          <p:nvSpPr>
            <p:cNvPr id="3" name="object 3"/>
            <p:cNvSpPr/>
            <p:nvPr/>
          </p:nvSpPr>
          <p:spPr>
            <a:xfrm>
              <a:off x="11144250" y="0"/>
              <a:ext cx="7143115" cy="10287000"/>
            </a:xfrm>
            <a:custGeom>
              <a:avLst/>
              <a:gdLst/>
              <a:ahLst/>
              <a:cxnLst/>
              <a:rect l="l" t="t" r="r" b="b"/>
              <a:pathLst>
                <a:path w="7143115" h="10287000">
                  <a:moveTo>
                    <a:pt x="2909315" y="0"/>
                  </a:moveTo>
                  <a:lnTo>
                    <a:pt x="2899917" y="1650"/>
                  </a:lnTo>
                  <a:lnTo>
                    <a:pt x="4233798" y="7455027"/>
                  </a:lnTo>
                  <a:lnTo>
                    <a:pt x="0" y="10280446"/>
                  </a:lnTo>
                  <a:lnTo>
                    <a:pt x="4191" y="10286782"/>
                  </a:lnTo>
                  <a:lnTo>
                    <a:pt x="4235323" y="7463282"/>
                  </a:lnTo>
                  <a:lnTo>
                    <a:pt x="4245008" y="7463282"/>
                  </a:lnTo>
                  <a:lnTo>
                    <a:pt x="4244213" y="7458836"/>
                  </a:lnTo>
                  <a:lnTo>
                    <a:pt x="4258485" y="7449311"/>
                  </a:lnTo>
                  <a:lnTo>
                    <a:pt x="4242434" y="7449311"/>
                  </a:lnTo>
                  <a:lnTo>
                    <a:pt x="2909315" y="0"/>
                  </a:lnTo>
                  <a:close/>
                </a:path>
                <a:path w="7143115" h="10287000">
                  <a:moveTo>
                    <a:pt x="4245008" y="7463282"/>
                  </a:moveTo>
                  <a:lnTo>
                    <a:pt x="4235323" y="7463282"/>
                  </a:lnTo>
                  <a:lnTo>
                    <a:pt x="9778" y="10283087"/>
                  </a:lnTo>
                  <a:lnTo>
                    <a:pt x="10414" y="10284141"/>
                  </a:lnTo>
                  <a:lnTo>
                    <a:pt x="4235577" y="7464679"/>
                  </a:lnTo>
                  <a:lnTo>
                    <a:pt x="4245258" y="7464679"/>
                  </a:lnTo>
                  <a:lnTo>
                    <a:pt x="4245008" y="7463282"/>
                  </a:lnTo>
                  <a:close/>
                </a:path>
                <a:path w="7143115" h="10287000">
                  <a:moveTo>
                    <a:pt x="4245258" y="7464679"/>
                  </a:moveTo>
                  <a:lnTo>
                    <a:pt x="4235577" y="7464679"/>
                  </a:lnTo>
                  <a:lnTo>
                    <a:pt x="4740021" y="10283621"/>
                  </a:lnTo>
                  <a:lnTo>
                    <a:pt x="4749673" y="10283621"/>
                  </a:lnTo>
                  <a:lnTo>
                    <a:pt x="4245258" y="7464679"/>
                  </a:lnTo>
                  <a:close/>
                </a:path>
                <a:path w="7143115" h="10287000">
                  <a:moveTo>
                    <a:pt x="7138796" y="5516499"/>
                  </a:moveTo>
                  <a:lnTo>
                    <a:pt x="4242434" y="7449311"/>
                  </a:lnTo>
                  <a:lnTo>
                    <a:pt x="4258485" y="7449311"/>
                  </a:lnTo>
                  <a:lnTo>
                    <a:pt x="7143115" y="5524246"/>
                  </a:lnTo>
                  <a:lnTo>
                    <a:pt x="7142480" y="5523230"/>
                  </a:lnTo>
                  <a:lnTo>
                    <a:pt x="7142988" y="5522849"/>
                  </a:lnTo>
                  <a:lnTo>
                    <a:pt x="7138796" y="5516499"/>
                  </a:lnTo>
                  <a:close/>
                </a:path>
              </a:pathLst>
            </a:custGeom>
            <a:solidFill>
              <a:srgbClr val="FFFFFF"/>
            </a:solidFill>
          </p:spPr>
          <p:txBody>
            <a:bodyPr wrap="square" lIns="0" tIns="0" rIns="0" bIns="0" rtlCol="0"/>
            <a:lstStyle/>
            <a:p>
              <a:endParaRPr/>
            </a:p>
          </p:txBody>
        </p:sp>
        <p:sp>
          <p:nvSpPr>
            <p:cNvPr id="4" name="object 4"/>
            <p:cNvSpPr/>
            <p:nvPr/>
          </p:nvSpPr>
          <p:spPr>
            <a:xfrm>
              <a:off x="13773150" y="0"/>
              <a:ext cx="4514850" cy="10287000"/>
            </a:xfrm>
            <a:custGeom>
              <a:avLst/>
              <a:gdLst/>
              <a:ahLst/>
              <a:cxnLst/>
              <a:rect l="l" t="t" r="r" b="b"/>
              <a:pathLst>
                <a:path w="4514850" h="10287000">
                  <a:moveTo>
                    <a:pt x="4514723" y="0"/>
                  </a:moveTo>
                  <a:lnTo>
                    <a:pt x="3066796" y="0"/>
                  </a:lnTo>
                  <a:lnTo>
                    <a:pt x="0" y="10286517"/>
                  </a:lnTo>
                  <a:lnTo>
                    <a:pt x="4514723" y="10286517"/>
                  </a:lnTo>
                  <a:lnTo>
                    <a:pt x="4514723" y="0"/>
                  </a:lnTo>
                  <a:close/>
                </a:path>
              </a:pathLst>
            </a:custGeom>
            <a:solidFill>
              <a:srgbClr val="8FC224">
                <a:alpha val="29803"/>
              </a:srgbClr>
            </a:solidFill>
          </p:spPr>
          <p:txBody>
            <a:bodyPr wrap="square" lIns="0" tIns="0" rIns="0" bIns="0" rtlCol="0"/>
            <a:lstStyle/>
            <a:p>
              <a:endParaRPr/>
            </a:p>
          </p:txBody>
        </p:sp>
        <p:sp>
          <p:nvSpPr>
            <p:cNvPr id="5" name="object 5"/>
            <p:cNvSpPr/>
            <p:nvPr/>
          </p:nvSpPr>
          <p:spPr>
            <a:xfrm>
              <a:off x="14411325" y="0"/>
              <a:ext cx="3876675" cy="10287000"/>
            </a:xfrm>
            <a:custGeom>
              <a:avLst/>
              <a:gdLst/>
              <a:ahLst/>
              <a:cxnLst/>
              <a:rect l="l" t="t" r="r" b="b"/>
              <a:pathLst>
                <a:path w="3876675" h="10287000">
                  <a:moveTo>
                    <a:pt x="3876167" y="0"/>
                  </a:moveTo>
                  <a:lnTo>
                    <a:pt x="0" y="0"/>
                  </a:lnTo>
                  <a:lnTo>
                    <a:pt x="1809496" y="10286970"/>
                  </a:lnTo>
                  <a:lnTo>
                    <a:pt x="3876167" y="10286970"/>
                  </a:lnTo>
                  <a:lnTo>
                    <a:pt x="3876167" y="0"/>
                  </a:lnTo>
                  <a:close/>
                </a:path>
              </a:pathLst>
            </a:custGeom>
            <a:solidFill>
              <a:srgbClr val="8FC224">
                <a:alpha val="19999"/>
              </a:srgbClr>
            </a:solidFill>
          </p:spPr>
          <p:txBody>
            <a:bodyPr wrap="square" lIns="0" tIns="0" rIns="0" bIns="0" rtlCol="0"/>
            <a:lstStyle/>
            <a:p>
              <a:endParaRPr/>
            </a:p>
          </p:txBody>
        </p:sp>
        <p:sp>
          <p:nvSpPr>
            <p:cNvPr id="6" name="object 6"/>
            <p:cNvSpPr/>
            <p:nvPr/>
          </p:nvSpPr>
          <p:spPr>
            <a:xfrm>
              <a:off x="13401675" y="4572000"/>
              <a:ext cx="4886325" cy="5715000"/>
            </a:xfrm>
            <a:custGeom>
              <a:avLst/>
              <a:gdLst/>
              <a:ahLst/>
              <a:cxnLst/>
              <a:rect l="l" t="t" r="r" b="b"/>
              <a:pathLst>
                <a:path w="4886325" h="5715000">
                  <a:moveTo>
                    <a:pt x="4886325" y="0"/>
                  </a:moveTo>
                  <a:lnTo>
                    <a:pt x="0" y="5714998"/>
                  </a:lnTo>
                  <a:lnTo>
                    <a:pt x="4886325" y="5714998"/>
                  </a:lnTo>
                  <a:lnTo>
                    <a:pt x="4886325" y="0"/>
                  </a:lnTo>
                  <a:close/>
                </a:path>
              </a:pathLst>
            </a:custGeom>
            <a:solidFill>
              <a:srgbClr val="529F1F">
                <a:alpha val="72155"/>
              </a:srgbClr>
            </a:solidFill>
          </p:spPr>
          <p:txBody>
            <a:bodyPr wrap="square" lIns="0" tIns="0" rIns="0" bIns="0" rtlCol="0"/>
            <a:lstStyle/>
            <a:p>
              <a:endParaRPr/>
            </a:p>
          </p:txBody>
        </p:sp>
        <p:sp>
          <p:nvSpPr>
            <p:cNvPr id="7" name="object 7"/>
            <p:cNvSpPr/>
            <p:nvPr/>
          </p:nvSpPr>
          <p:spPr>
            <a:xfrm>
              <a:off x="14001750" y="0"/>
              <a:ext cx="4286250" cy="10287000"/>
            </a:xfrm>
            <a:custGeom>
              <a:avLst/>
              <a:gdLst/>
              <a:ahLst/>
              <a:cxnLst/>
              <a:rect l="l" t="t" r="r" b="b"/>
              <a:pathLst>
                <a:path w="4286250" h="10287000">
                  <a:moveTo>
                    <a:pt x="4285869" y="0"/>
                  </a:moveTo>
                  <a:lnTo>
                    <a:pt x="0" y="0"/>
                  </a:lnTo>
                  <a:lnTo>
                    <a:pt x="3709161" y="10286967"/>
                  </a:lnTo>
                  <a:lnTo>
                    <a:pt x="4285869" y="10286967"/>
                  </a:lnTo>
                  <a:lnTo>
                    <a:pt x="4285869" y="0"/>
                  </a:lnTo>
                  <a:close/>
                </a:path>
              </a:pathLst>
            </a:custGeom>
            <a:solidFill>
              <a:srgbClr val="3E7817">
                <a:alpha val="69802"/>
              </a:srgbClr>
            </a:solidFill>
          </p:spPr>
          <p:txBody>
            <a:bodyPr wrap="square" lIns="0" tIns="0" rIns="0" bIns="0" rtlCol="0"/>
            <a:lstStyle/>
            <a:p>
              <a:endParaRPr/>
            </a:p>
          </p:txBody>
        </p:sp>
        <p:sp>
          <p:nvSpPr>
            <p:cNvPr id="8" name="object 8"/>
            <p:cNvSpPr/>
            <p:nvPr/>
          </p:nvSpPr>
          <p:spPr>
            <a:xfrm>
              <a:off x="16344900" y="0"/>
              <a:ext cx="1943100" cy="10287000"/>
            </a:xfrm>
            <a:custGeom>
              <a:avLst/>
              <a:gdLst/>
              <a:ahLst/>
              <a:cxnLst/>
              <a:rect l="l" t="t" r="r" b="b"/>
              <a:pathLst>
                <a:path w="1943100" h="10287000">
                  <a:moveTo>
                    <a:pt x="1942719" y="0"/>
                  </a:moveTo>
                  <a:lnTo>
                    <a:pt x="1533778" y="0"/>
                  </a:lnTo>
                  <a:lnTo>
                    <a:pt x="0" y="10286967"/>
                  </a:lnTo>
                  <a:lnTo>
                    <a:pt x="1942719" y="10286967"/>
                  </a:lnTo>
                  <a:lnTo>
                    <a:pt x="1942719" y="0"/>
                  </a:lnTo>
                  <a:close/>
                </a:path>
              </a:pathLst>
            </a:custGeom>
            <a:solidFill>
              <a:srgbClr val="BEE273">
                <a:alpha val="69802"/>
              </a:srgbClr>
            </a:solidFill>
          </p:spPr>
          <p:txBody>
            <a:bodyPr wrap="square" lIns="0" tIns="0" rIns="0" bIns="0" rtlCol="0"/>
            <a:lstStyle/>
            <a:p>
              <a:endParaRPr/>
            </a:p>
          </p:txBody>
        </p:sp>
        <p:sp>
          <p:nvSpPr>
            <p:cNvPr id="9" name="object 9"/>
            <p:cNvSpPr/>
            <p:nvPr/>
          </p:nvSpPr>
          <p:spPr>
            <a:xfrm>
              <a:off x="16411575" y="0"/>
              <a:ext cx="1875789" cy="10287000"/>
            </a:xfrm>
            <a:custGeom>
              <a:avLst/>
              <a:gdLst/>
              <a:ahLst/>
              <a:cxnLst/>
              <a:rect l="l" t="t" r="r" b="b"/>
              <a:pathLst>
                <a:path w="1875790" h="10287000">
                  <a:moveTo>
                    <a:pt x="1875790" y="0"/>
                  </a:moveTo>
                  <a:lnTo>
                    <a:pt x="0" y="0"/>
                  </a:lnTo>
                  <a:lnTo>
                    <a:pt x="1664334" y="10286882"/>
                  </a:lnTo>
                  <a:lnTo>
                    <a:pt x="1875790" y="10286882"/>
                  </a:lnTo>
                  <a:lnTo>
                    <a:pt x="1875790" y="0"/>
                  </a:lnTo>
                  <a:close/>
                </a:path>
              </a:pathLst>
            </a:custGeom>
            <a:solidFill>
              <a:srgbClr val="8FC224">
                <a:alpha val="65097"/>
              </a:srgbClr>
            </a:solidFill>
          </p:spPr>
          <p:txBody>
            <a:bodyPr wrap="square" lIns="0" tIns="0" rIns="0" bIns="0" rtlCol="0"/>
            <a:lstStyle/>
            <a:p>
              <a:endParaRPr/>
            </a:p>
          </p:txBody>
        </p:sp>
        <p:sp>
          <p:nvSpPr>
            <p:cNvPr id="10" name="object 10"/>
            <p:cNvSpPr/>
            <p:nvPr/>
          </p:nvSpPr>
          <p:spPr>
            <a:xfrm>
              <a:off x="15554325" y="5381625"/>
              <a:ext cx="2733040" cy="4905375"/>
            </a:xfrm>
            <a:custGeom>
              <a:avLst/>
              <a:gdLst/>
              <a:ahLst/>
              <a:cxnLst/>
              <a:rect l="l" t="t" r="r" b="b"/>
              <a:pathLst>
                <a:path w="2733040" h="4905375">
                  <a:moveTo>
                    <a:pt x="2733040" y="0"/>
                  </a:moveTo>
                  <a:lnTo>
                    <a:pt x="0" y="4905019"/>
                  </a:lnTo>
                  <a:lnTo>
                    <a:pt x="2733040" y="4905019"/>
                  </a:lnTo>
                  <a:lnTo>
                    <a:pt x="2733040" y="0"/>
                  </a:lnTo>
                  <a:close/>
                </a:path>
              </a:pathLst>
            </a:custGeom>
            <a:solidFill>
              <a:srgbClr val="8FC224">
                <a:alpha val="79998"/>
              </a:srgbClr>
            </a:solidFill>
          </p:spPr>
          <p:txBody>
            <a:bodyPr wrap="square" lIns="0" tIns="0" rIns="0" bIns="0" rtlCol="0"/>
            <a:lstStyle/>
            <a:p>
              <a:endParaRPr/>
            </a:p>
          </p:txBody>
        </p:sp>
      </p:grpSp>
      <p:sp>
        <p:nvSpPr>
          <p:cNvPr id="11" name="object 11"/>
          <p:cNvSpPr/>
          <p:nvPr/>
        </p:nvSpPr>
        <p:spPr>
          <a:xfrm>
            <a:off x="0" y="0"/>
            <a:ext cx="1266825" cy="8496300"/>
          </a:xfrm>
          <a:custGeom>
            <a:avLst/>
            <a:gdLst/>
            <a:ahLst/>
            <a:cxnLst/>
            <a:rect l="l" t="t" r="r" b="b"/>
            <a:pathLst>
              <a:path w="1266825" h="8496300">
                <a:moveTo>
                  <a:pt x="1266367" y="0"/>
                </a:moveTo>
                <a:lnTo>
                  <a:pt x="0" y="0"/>
                </a:lnTo>
                <a:lnTo>
                  <a:pt x="0" y="8495792"/>
                </a:lnTo>
                <a:lnTo>
                  <a:pt x="1266367" y="0"/>
                </a:lnTo>
                <a:close/>
              </a:path>
            </a:pathLst>
          </a:custGeom>
          <a:solidFill>
            <a:srgbClr val="8FC224">
              <a:alpha val="85096"/>
            </a:srgbClr>
          </a:solidFill>
        </p:spPr>
        <p:txBody>
          <a:bodyPr wrap="square" lIns="0" tIns="0" rIns="0" bIns="0" rtlCol="0"/>
          <a:lstStyle/>
          <a:p>
            <a:endParaRPr/>
          </a:p>
        </p:txBody>
      </p:sp>
      <p:sp>
        <p:nvSpPr>
          <p:cNvPr id="12" name="object 12"/>
          <p:cNvSpPr txBox="1">
            <a:spLocks noGrp="1"/>
          </p:cNvSpPr>
          <p:nvPr>
            <p:ph type="title"/>
          </p:nvPr>
        </p:nvSpPr>
        <p:spPr>
          <a:xfrm>
            <a:off x="3192779" y="2632646"/>
            <a:ext cx="11544935" cy="3347720"/>
          </a:xfrm>
          <a:prstGeom prst="rect">
            <a:avLst/>
          </a:prstGeom>
        </p:spPr>
        <p:txBody>
          <a:bodyPr vert="horz" wrap="square" lIns="0" tIns="15240" rIns="0" bIns="0" rtlCol="0">
            <a:spAutoFit/>
          </a:bodyPr>
          <a:lstStyle/>
          <a:p>
            <a:pPr marL="12700" marR="5080" algn="ctr">
              <a:lnSpc>
                <a:spcPct val="100099"/>
              </a:lnSpc>
              <a:spcBef>
                <a:spcPts val="120"/>
              </a:spcBef>
            </a:pPr>
            <a:r>
              <a:rPr sz="7250" spc="10" dirty="0"/>
              <a:t>Developing</a:t>
            </a:r>
            <a:r>
              <a:rPr sz="7250" dirty="0"/>
              <a:t> </a:t>
            </a:r>
            <a:r>
              <a:rPr sz="7250" spc="10" dirty="0"/>
              <a:t>an</a:t>
            </a:r>
            <a:r>
              <a:rPr sz="7250" spc="-355" dirty="0"/>
              <a:t> </a:t>
            </a:r>
            <a:r>
              <a:rPr sz="7250" spc="10" dirty="0"/>
              <a:t>AI</a:t>
            </a:r>
            <a:r>
              <a:rPr sz="7250" spc="-10" dirty="0"/>
              <a:t> </a:t>
            </a:r>
            <a:r>
              <a:rPr sz="7250" spc="5" dirty="0"/>
              <a:t>System</a:t>
            </a:r>
            <a:r>
              <a:rPr sz="7250" spc="30" dirty="0"/>
              <a:t> </a:t>
            </a:r>
            <a:r>
              <a:rPr sz="7250" spc="10" dirty="0"/>
              <a:t>for </a:t>
            </a:r>
            <a:r>
              <a:rPr sz="7250" spc="-2170" dirty="0"/>
              <a:t> </a:t>
            </a:r>
            <a:r>
              <a:rPr sz="7250" spc="15" dirty="0"/>
              <a:t>Answer </a:t>
            </a:r>
            <a:r>
              <a:rPr sz="7250" spc="10" dirty="0"/>
              <a:t>Extraction </a:t>
            </a:r>
            <a:r>
              <a:rPr sz="7250" spc="15" dirty="0"/>
              <a:t>from </a:t>
            </a:r>
            <a:r>
              <a:rPr sz="7250" spc="20" dirty="0"/>
              <a:t> </a:t>
            </a:r>
            <a:r>
              <a:rPr sz="7250" spc="5" dirty="0"/>
              <a:t>Quranic</a:t>
            </a:r>
            <a:r>
              <a:rPr sz="7250" spc="30" dirty="0"/>
              <a:t> </a:t>
            </a:r>
            <a:r>
              <a:rPr sz="7250" spc="-65" dirty="0"/>
              <a:t>Verses</a:t>
            </a:r>
            <a:endParaRPr sz="7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78281"/>
            <a:ext cx="5068570" cy="849630"/>
          </a:xfrm>
          <a:prstGeom prst="rect">
            <a:avLst/>
          </a:prstGeom>
        </p:spPr>
        <p:txBody>
          <a:bodyPr vert="horz" wrap="square" lIns="0" tIns="13335" rIns="0" bIns="0" rtlCol="0">
            <a:spAutoFit/>
          </a:bodyPr>
          <a:lstStyle/>
          <a:p>
            <a:pPr marL="12700">
              <a:lnSpc>
                <a:spcPct val="100000"/>
              </a:lnSpc>
              <a:spcBef>
                <a:spcPts val="105"/>
              </a:spcBef>
            </a:pPr>
            <a:r>
              <a:rPr sz="5400" spc="-5" dirty="0"/>
              <a:t>Dataset</a:t>
            </a:r>
            <a:r>
              <a:rPr sz="5400" spc="484" dirty="0"/>
              <a:t> </a:t>
            </a:r>
            <a:r>
              <a:rPr sz="5400" spc="-5" dirty="0"/>
              <a:t>Analysis</a:t>
            </a:r>
            <a:endParaRPr sz="5400"/>
          </a:p>
        </p:txBody>
      </p:sp>
      <p:sp>
        <p:nvSpPr>
          <p:cNvPr id="3" name="object 3"/>
          <p:cNvSpPr txBox="1"/>
          <p:nvPr/>
        </p:nvSpPr>
        <p:spPr>
          <a:xfrm>
            <a:off x="1016635" y="2637726"/>
            <a:ext cx="12649835" cy="2068195"/>
          </a:xfrm>
          <a:prstGeom prst="rect">
            <a:avLst/>
          </a:prstGeom>
        </p:spPr>
        <p:txBody>
          <a:bodyPr vert="horz" wrap="square" lIns="0" tIns="12700" rIns="0" bIns="0" rtlCol="0">
            <a:spAutoFit/>
          </a:bodyPr>
          <a:lstStyle/>
          <a:p>
            <a:pPr marL="12700">
              <a:lnSpc>
                <a:spcPct val="100000"/>
              </a:lnSpc>
              <a:spcBef>
                <a:spcPts val="100"/>
              </a:spcBef>
            </a:pPr>
            <a:r>
              <a:rPr sz="2700" b="1" spc="-75" dirty="0">
                <a:solidFill>
                  <a:srgbClr val="404040"/>
                </a:solidFill>
                <a:latin typeface="Trebuchet MS"/>
                <a:cs typeface="Trebuchet MS"/>
              </a:rPr>
              <a:t>Text</a:t>
            </a:r>
            <a:r>
              <a:rPr sz="2700" b="1" spc="-40" dirty="0">
                <a:solidFill>
                  <a:srgbClr val="404040"/>
                </a:solidFill>
                <a:latin typeface="Trebuchet MS"/>
                <a:cs typeface="Trebuchet MS"/>
              </a:rPr>
              <a:t> </a:t>
            </a:r>
            <a:r>
              <a:rPr sz="2700" b="1" spc="-5" dirty="0">
                <a:solidFill>
                  <a:srgbClr val="404040"/>
                </a:solidFill>
                <a:latin typeface="Trebuchet MS"/>
                <a:cs typeface="Trebuchet MS"/>
              </a:rPr>
              <a:t>Length</a:t>
            </a:r>
            <a:r>
              <a:rPr sz="2700" b="1" spc="-10" dirty="0">
                <a:solidFill>
                  <a:srgbClr val="404040"/>
                </a:solidFill>
                <a:latin typeface="Trebuchet MS"/>
                <a:cs typeface="Trebuchet MS"/>
              </a:rPr>
              <a:t> </a:t>
            </a:r>
            <a:r>
              <a:rPr sz="2700" b="1" spc="-5" dirty="0">
                <a:solidFill>
                  <a:srgbClr val="404040"/>
                </a:solidFill>
                <a:latin typeface="Trebuchet MS"/>
                <a:cs typeface="Trebuchet MS"/>
              </a:rPr>
              <a:t>Statistics</a:t>
            </a:r>
            <a:r>
              <a:rPr sz="2700" b="1" spc="-15" dirty="0">
                <a:solidFill>
                  <a:srgbClr val="404040"/>
                </a:solidFill>
                <a:latin typeface="Trebuchet MS"/>
                <a:cs typeface="Trebuchet MS"/>
              </a:rPr>
              <a:t> </a:t>
            </a:r>
            <a:r>
              <a:rPr sz="2700" b="1" dirty="0">
                <a:solidFill>
                  <a:srgbClr val="404040"/>
                </a:solidFill>
                <a:latin typeface="Trebuchet MS"/>
                <a:cs typeface="Trebuchet MS"/>
              </a:rPr>
              <a:t>&amp;</a:t>
            </a:r>
            <a:r>
              <a:rPr sz="2700" b="1" spc="-10" dirty="0">
                <a:solidFill>
                  <a:srgbClr val="404040"/>
                </a:solidFill>
                <a:latin typeface="Trebuchet MS"/>
                <a:cs typeface="Trebuchet MS"/>
              </a:rPr>
              <a:t> </a:t>
            </a:r>
            <a:r>
              <a:rPr sz="2700" b="1" spc="-5" dirty="0">
                <a:solidFill>
                  <a:srgbClr val="404040"/>
                </a:solidFill>
                <a:latin typeface="Trebuchet MS"/>
                <a:cs typeface="Trebuchet MS"/>
              </a:rPr>
              <a:t>Visualizing</a:t>
            </a:r>
            <a:r>
              <a:rPr sz="2700" b="1" spc="-90" dirty="0">
                <a:solidFill>
                  <a:srgbClr val="404040"/>
                </a:solidFill>
                <a:latin typeface="Trebuchet MS"/>
                <a:cs typeface="Trebuchet MS"/>
              </a:rPr>
              <a:t> </a:t>
            </a:r>
            <a:r>
              <a:rPr sz="2700" b="1" spc="-75" dirty="0">
                <a:solidFill>
                  <a:srgbClr val="404040"/>
                </a:solidFill>
                <a:latin typeface="Trebuchet MS"/>
                <a:cs typeface="Trebuchet MS"/>
              </a:rPr>
              <a:t>Text</a:t>
            </a:r>
            <a:r>
              <a:rPr sz="2700" b="1" spc="-35" dirty="0">
                <a:solidFill>
                  <a:srgbClr val="404040"/>
                </a:solidFill>
                <a:latin typeface="Trebuchet MS"/>
                <a:cs typeface="Trebuchet MS"/>
              </a:rPr>
              <a:t> </a:t>
            </a:r>
            <a:r>
              <a:rPr sz="2700" b="1" dirty="0">
                <a:solidFill>
                  <a:srgbClr val="404040"/>
                </a:solidFill>
                <a:latin typeface="Trebuchet MS"/>
                <a:cs typeface="Trebuchet MS"/>
              </a:rPr>
              <a:t>Length:</a:t>
            </a:r>
            <a:endParaRPr sz="2700">
              <a:latin typeface="Trebuchet MS"/>
              <a:cs typeface="Trebuchet MS"/>
            </a:endParaRPr>
          </a:p>
          <a:p>
            <a:pPr marL="12700" marR="5080">
              <a:lnSpc>
                <a:spcPct val="98100"/>
              </a:lnSpc>
              <a:spcBef>
                <a:spcPts val="125"/>
              </a:spcBef>
            </a:pPr>
            <a:r>
              <a:rPr sz="2700" spc="-65" dirty="0">
                <a:solidFill>
                  <a:srgbClr val="404040"/>
                </a:solidFill>
                <a:latin typeface="Trebuchet MS"/>
                <a:cs typeface="Trebuchet MS"/>
              </a:rPr>
              <a:t>We </a:t>
            </a:r>
            <a:r>
              <a:rPr sz="2700" spc="-10" dirty="0">
                <a:solidFill>
                  <a:srgbClr val="404040"/>
                </a:solidFill>
                <a:latin typeface="Trebuchet MS"/>
                <a:cs typeface="Trebuchet MS"/>
              </a:rPr>
              <a:t>use </a:t>
            </a:r>
            <a:r>
              <a:rPr sz="2700" spc="-5" dirty="0">
                <a:solidFill>
                  <a:srgbClr val="404040"/>
                </a:solidFill>
                <a:latin typeface="Trebuchet MS"/>
                <a:cs typeface="Trebuchet MS"/>
              </a:rPr>
              <a:t>various </a:t>
            </a:r>
            <a:r>
              <a:rPr sz="2700" spc="5" dirty="0">
                <a:solidFill>
                  <a:srgbClr val="404040"/>
                </a:solidFill>
                <a:latin typeface="Trebuchet MS"/>
                <a:cs typeface="Trebuchet MS"/>
              </a:rPr>
              <a:t>ways </a:t>
            </a:r>
            <a:r>
              <a:rPr sz="2700" spc="25" dirty="0">
                <a:solidFill>
                  <a:srgbClr val="404040"/>
                </a:solidFill>
                <a:latin typeface="Trebuchet MS"/>
                <a:cs typeface="Trebuchet MS"/>
              </a:rPr>
              <a:t>to </a:t>
            </a:r>
            <a:r>
              <a:rPr sz="2700" spc="-5" dirty="0">
                <a:solidFill>
                  <a:srgbClr val="404040"/>
                </a:solidFill>
                <a:latin typeface="Trebuchet MS"/>
                <a:cs typeface="Trebuchet MS"/>
              </a:rPr>
              <a:t>analyze our </a:t>
            </a:r>
            <a:r>
              <a:rPr sz="2700" spc="-10" dirty="0">
                <a:solidFill>
                  <a:srgbClr val="404040"/>
                </a:solidFill>
                <a:latin typeface="Trebuchet MS"/>
                <a:cs typeface="Trebuchet MS"/>
              </a:rPr>
              <a:t>data in </a:t>
            </a:r>
            <a:r>
              <a:rPr sz="2700" dirty="0">
                <a:solidFill>
                  <a:srgbClr val="404040"/>
                </a:solidFill>
                <a:latin typeface="Trebuchet MS"/>
                <a:cs typeface="Trebuchet MS"/>
              </a:rPr>
              <a:t>terms </a:t>
            </a:r>
            <a:r>
              <a:rPr sz="2700" spc="-15" dirty="0">
                <a:solidFill>
                  <a:srgbClr val="404040"/>
                </a:solidFill>
                <a:latin typeface="Trebuchet MS"/>
                <a:cs typeface="Trebuchet MS"/>
              </a:rPr>
              <a:t>of </a:t>
            </a:r>
            <a:r>
              <a:rPr sz="2700" spc="-5" dirty="0">
                <a:solidFill>
                  <a:srgbClr val="404040"/>
                </a:solidFill>
                <a:latin typeface="Trebuchet MS"/>
                <a:cs typeface="Trebuchet MS"/>
              </a:rPr>
              <a:t>the </a:t>
            </a:r>
            <a:r>
              <a:rPr sz="2700" spc="-10" dirty="0">
                <a:solidFill>
                  <a:srgbClr val="404040"/>
                </a:solidFill>
                <a:latin typeface="Trebuchet MS"/>
                <a:cs typeface="Trebuchet MS"/>
              </a:rPr>
              <a:t>amount </a:t>
            </a:r>
            <a:r>
              <a:rPr sz="2700" spc="20" dirty="0">
                <a:solidFill>
                  <a:srgbClr val="404040"/>
                </a:solidFill>
                <a:latin typeface="Trebuchet MS"/>
                <a:cs typeface="Trebuchet MS"/>
              </a:rPr>
              <a:t>of </a:t>
            </a:r>
            <a:r>
              <a:rPr sz="2700" spc="-5" dirty="0">
                <a:solidFill>
                  <a:srgbClr val="404040"/>
                </a:solidFill>
                <a:latin typeface="Trebuchet MS"/>
                <a:cs typeface="Trebuchet MS"/>
              </a:rPr>
              <a:t>characters </a:t>
            </a:r>
            <a:r>
              <a:rPr sz="2700" spc="25" dirty="0">
                <a:solidFill>
                  <a:srgbClr val="404040"/>
                </a:solidFill>
                <a:latin typeface="Trebuchet MS"/>
                <a:cs typeface="Trebuchet MS"/>
              </a:rPr>
              <a:t>in </a:t>
            </a:r>
            <a:r>
              <a:rPr sz="2700" spc="30" dirty="0">
                <a:solidFill>
                  <a:srgbClr val="404040"/>
                </a:solidFill>
                <a:latin typeface="Trebuchet MS"/>
                <a:cs typeface="Trebuchet MS"/>
              </a:rPr>
              <a:t> </a:t>
            </a:r>
            <a:r>
              <a:rPr sz="2700" spc="-10" dirty="0">
                <a:solidFill>
                  <a:srgbClr val="404040"/>
                </a:solidFill>
                <a:latin typeface="Trebuchet MS"/>
                <a:cs typeface="Trebuchet MS"/>
              </a:rPr>
              <a:t>each</a:t>
            </a:r>
            <a:r>
              <a:rPr sz="2700" spc="20" dirty="0">
                <a:solidFill>
                  <a:srgbClr val="404040"/>
                </a:solidFill>
                <a:latin typeface="Trebuchet MS"/>
                <a:cs typeface="Trebuchet MS"/>
              </a:rPr>
              <a:t> </a:t>
            </a:r>
            <a:r>
              <a:rPr sz="2700" spc="-15" dirty="0">
                <a:solidFill>
                  <a:srgbClr val="404040"/>
                </a:solidFill>
                <a:latin typeface="Trebuchet MS"/>
                <a:cs typeface="Trebuchet MS"/>
              </a:rPr>
              <a:t>of</a:t>
            </a:r>
            <a:r>
              <a:rPr sz="2700" spc="20" dirty="0">
                <a:solidFill>
                  <a:srgbClr val="404040"/>
                </a:solidFill>
                <a:latin typeface="Trebuchet MS"/>
                <a:cs typeface="Trebuchet MS"/>
              </a:rPr>
              <a:t> </a:t>
            </a:r>
            <a:r>
              <a:rPr sz="2700" spc="-5" dirty="0">
                <a:solidFill>
                  <a:srgbClr val="404040"/>
                </a:solidFill>
                <a:latin typeface="Trebuchet MS"/>
                <a:cs typeface="Trebuchet MS"/>
              </a:rPr>
              <a:t>the</a:t>
            </a:r>
            <a:r>
              <a:rPr sz="2700" dirty="0">
                <a:solidFill>
                  <a:srgbClr val="404040"/>
                </a:solidFill>
                <a:latin typeface="Trebuchet MS"/>
                <a:cs typeface="Trebuchet MS"/>
              </a:rPr>
              <a:t> </a:t>
            </a:r>
            <a:r>
              <a:rPr sz="2700" spc="5" dirty="0">
                <a:solidFill>
                  <a:srgbClr val="404040"/>
                </a:solidFill>
                <a:latin typeface="Trebuchet MS"/>
                <a:cs typeface="Trebuchet MS"/>
              </a:rPr>
              <a:t>three</a:t>
            </a:r>
            <a:r>
              <a:rPr sz="2700" spc="-30" dirty="0">
                <a:solidFill>
                  <a:srgbClr val="404040"/>
                </a:solidFill>
                <a:latin typeface="Trebuchet MS"/>
                <a:cs typeface="Trebuchet MS"/>
              </a:rPr>
              <a:t> </a:t>
            </a:r>
            <a:r>
              <a:rPr sz="2700" spc="-10" dirty="0">
                <a:solidFill>
                  <a:srgbClr val="404040"/>
                </a:solidFill>
                <a:latin typeface="Trebuchet MS"/>
                <a:cs typeface="Trebuchet MS"/>
              </a:rPr>
              <a:t>lists.</a:t>
            </a:r>
            <a:r>
              <a:rPr sz="2700" spc="-35" dirty="0">
                <a:solidFill>
                  <a:srgbClr val="404040"/>
                </a:solidFill>
                <a:latin typeface="Trebuchet MS"/>
                <a:cs typeface="Trebuchet MS"/>
              </a:rPr>
              <a:t> </a:t>
            </a:r>
            <a:r>
              <a:rPr sz="2700" dirty="0">
                <a:solidFill>
                  <a:srgbClr val="404040"/>
                </a:solidFill>
                <a:latin typeface="Trebuchet MS"/>
                <a:cs typeface="Trebuchet MS"/>
              </a:rPr>
              <a:t>These</a:t>
            </a:r>
            <a:r>
              <a:rPr sz="2700" spc="-20" dirty="0">
                <a:solidFill>
                  <a:srgbClr val="404040"/>
                </a:solidFill>
                <a:latin typeface="Trebuchet MS"/>
                <a:cs typeface="Trebuchet MS"/>
              </a:rPr>
              <a:t> </a:t>
            </a:r>
            <a:r>
              <a:rPr sz="2700" spc="-5" dirty="0">
                <a:solidFill>
                  <a:srgbClr val="404040"/>
                </a:solidFill>
                <a:latin typeface="Trebuchet MS"/>
                <a:cs typeface="Trebuchet MS"/>
              </a:rPr>
              <a:t>include</a:t>
            </a:r>
            <a:r>
              <a:rPr sz="2700" spc="10" dirty="0">
                <a:solidFill>
                  <a:srgbClr val="404040"/>
                </a:solidFill>
                <a:latin typeface="Trebuchet MS"/>
                <a:cs typeface="Trebuchet MS"/>
              </a:rPr>
              <a:t> </a:t>
            </a:r>
            <a:r>
              <a:rPr sz="2700" spc="-10" dirty="0">
                <a:solidFill>
                  <a:srgbClr val="404040"/>
                </a:solidFill>
                <a:latin typeface="Trebuchet MS"/>
                <a:cs typeface="Trebuchet MS"/>
              </a:rPr>
              <a:t>finding</a:t>
            </a:r>
            <a:r>
              <a:rPr sz="2700" spc="20" dirty="0">
                <a:solidFill>
                  <a:srgbClr val="404040"/>
                </a:solidFill>
                <a:latin typeface="Trebuchet MS"/>
                <a:cs typeface="Trebuchet MS"/>
              </a:rPr>
              <a:t> </a:t>
            </a:r>
            <a:r>
              <a:rPr sz="2700" spc="-5" dirty="0">
                <a:solidFill>
                  <a:srgbClr val="404040"/>
                </a:solidFill>
                <a:latin typeface="Trebuchet MS"/>
                <a:cs typeface="Trebuchet MS"/>
              </a:rPr>
              <a:t>the</a:t>
            </a:r>
            <a:r>
              <a:rPr sz="2700" spc="5" dirty="0">
                <a:solidFill>
                  <a:srgbClr val="404040"/>
                </a:solidFill>
                <a:latin typeface="Trebuchet MS"/>
                <a:cs typeface="Trebuchet MS"/>
              </a:rPr>
              <a:t> </a:t>
            </a:r>
            <a:r>
              <a:rPr sz="2700" dirty="0">
                <a:solidFill>
                  <a:srgbClr val="404040"/>
                </a:solidFill>
                <a:latin typeface="Trebuchet MS"/>
                <a:cs typeface="Trebuchet MS"/>
              </a:rPr>
              <a:t>minimum,</a:t>
            </a:r>
            <a:r>
              <a:rPr sz="2700" spc="-35" dirty="0">
                <a:solidFill>
                  <a:srgbClr val="404040"/>
                </a:solidFill>
                <a:latin typeface="Trebuchet MS"/>
                <a:cs typeface="Trebuchet MS"/>
              </a:rPr>
              <a:t> </a:t>
            </a:r>
            <a:r>
              <a:rPr sz="2700" spc="-10" dirty="0">
                <a:solidFill>
                  <a:srgbClr val="404040"/>
                </a:solidFill>
                <a:latin typeface="Trebuchet MS"/>
                <a:cs typeface="Trebuchet MS"/>
              </a:rPr>
              <a:t>maximum,</a:t>
            </a:r>
            <a:r>
              <a:rPr sz="2700" spc="15" dirty="0">
                <a:solidFill>
                  <a:srgbClr val="404040"/>
                </a:solidFill>
                <a:latin typeface="Trebuchet MS"/>
                <a:cs typeface="Trebuchet MS"/>
              </a:rPr>
              <a:t> </a:t>
            </a:r>
            <a:r>
              <a:rPr sz="2700" spc="-5" dirty="0">
                <a:solidFill>
                  <a:srgbClr val="404040"/>
                </a:solidFill>
                <a:latin typeface="Trebuchet MS"/>
                <a:cs typeface="Trebuchet MS"/>
              </a:rPr>
              <a:t>mean, </a:t>
            </a:r>
            <a:r>
              <a:rPr sz="2700" spc="5" dirty="0">
                <a:solidFill>
                  <a:srgbClr val="404040"/>
                </a:solidFill>
                <a:latin typeface="Trebuchet MS"/>
                <a:cs typeface="Trebuchet MS"/>
              </a:rPr>
              <a:t>and </a:t>
            </a:r>
            <a:r>
              <a:rPr sz="2700" spc="-800" dirty="0">
                <a:solidFill>
                  <a:srgbClr val="404040"/>
                </a:solidFill>
                <a:latin typeface="Trebuchet MS"/>
                <a:cs typeface="Trebuchet MS"/>
              </a:rPr>
              <a:t> </a:t>
            </a:r>
            <a:r>
              <a:rPr sz="2700" spc="-5" dirty="0">
                <a:solidFill>
                  <a:srgbClr val="404040"/>
                </a:solidFill>
                <a:latin typeface="Trebuchet MS"/>
                <a:cs typeface="Trebuchet MS"/>
              </a:rPr>
              <a:t>median </a:t>
            </a:r>
            <a:r>
              <a:rPr sz="2700" spc="-15" dirty="0">
                <a:solidFill>
                  <a:srgbClr val="404040"/>
                </a:solidFill>
                <a:latin typeface="Trebuchet MS"/>
                <a:cs typeface="Trebuchet MS"/>
              </a:rPr>
              <a:t>of </a:t>
            </a:r>
            <a:r>
              <a:rPr sz="2700" spc="-5" dirty="0">
                <a:solidFill>
                  <a:srgbClr val="404040"/>
                </a:solidFill>
                <a:latin typeface="Trebuchet MS"/>
                <a:cs typeface="Trebuchet MS"/>
              </a:rPr>
              <a:t>the </a:t>
            </a:r>
            <a:r>
              <a:rPr sz="2700" dirty="0">
                <a:solidFill>
                  <a:srgbClr val="404040"/>
                </a:solidFill>
                <a:latin typeface="Trebuchet MS"/>
                <a:cs typeface="Trebuchet MS"/>
              </a:rPr>
              <a:t>lengths. </a:t>
            </a:r>
            <a:r>
              <a:rPr sz="2700" spc="5" dirty="0">
                <a:solidFill>
                  <a:srgbClr val="404040"/>
                </a:solidFill>
                <a:latin typeface="Trebuchet MS"/>
                <a:cs typeface="Trebuchet MS"/>
              </a:rPr>
              <a:t>The </a:t>
            </a:r>
            <a:r>
              <a:rPr sz="2700" spc="-5" dirty="0">
                <a:solidFill>
                  <a:srgbClr val="404040"/>
                </a:solidFill>
                <a:latin typeface="Trebuchet MS"/>
                <a:cs typeface="Trebuchet MS"/>
              </a:rPr>
              <a:t>visualization </a:t>
            </a:r>
            <a:r>
              <a:rPr sz="2700" dirty="0">
                <a:solidFill>
                  <a:srgbClr val="404040"/>
                </a:solidFill>
                <a:latin typeface="Trebuchet MS"/>
                <a:cs typeface="Trebuchet MS"/>
              </a:rPr>
              <a:t>are basically </a:t>
            </a:r>
            <a:r>
              <a:rPr sz="2700" spc="-5" dirty="0">
                <a:solidFill>
                  <a:srgbClr val="404040"/>
                </a:solidFill>
                <a:latin typeface="Trebuchet MS"/>
                <a:cs typeface="Trebuchet MS"/>
              </a:rPr>
              <a:t>some histogram </a:t>
            </a:r>
            <a:r>
              <a:rPr sz="2700" dirty="0">
                <a:solidFill>
                  <a:srgbClr val="404040"/>
                </a:solidFill>
                <a:latin typeface="Trebuchet MS"/>
                <a:cs typeface="Trebuchet MS"/>
              </a:rPr>
              <a:t>graphs </a:t>
            </a:r>
            <a:r>
              <a:rPr sz="2700" spc="-30" dirty="0">
                <a:solidFill>
                  <a:srgbClr val="404040"/>
                </a:solidFill>
                <a:latin typeface="Trebuchet MS"/>
                <a:cs typeface="Trebuchet MS"/>
              </a:rPr>
              <a:t>of </a:t>
            </a:r>
            <a:r>
              <a:rPr sz="2700" spc="-25" dirty="0">
                <a:solidFill>
                  <a:srgbClr val="404040"/>
                </a:solidFill>
                <a:latin typeface="Trebuchet MS"/>
                <a:cs typeface="Trebuchet MS"/>
              </a:rPr>
              <a:t> </a:t>
            </a:r>
            <a:r>
              <a:rPr sz="2700" spc="-5" dirty="0">
                <a:solidFill>
                  <a:srgbClr val="404040"/>
                </a:solidFill>
                <a:latin typeface="Trebuchet MS"/>
                <a:cs typeface="Trebuchet MS"/>
              </a:rPr>
              <a:t>those</a:t>
            </a:r>
            <a:r>
              <a:rPr sz="2700" spc="-60" dirty="0">
                <a:solidFill>
                  <a:srgbClr val="404040"/>
                </a:solidFill>
                <a:latin typeface="Trebuchet MS"/>
                <a:cs typeface="Trebuchet MS"/>
              </a:rPr>
              <a:t> </a:t>
            </a:r>
            <a:r>
              <a:rPr sz="2700" dirty="0">
                <a:solidFill>
                  <a:srgbClr val="404040"/>
                </a:solidFill>
                <a:latin typeface="Trebuchet MS"/>
                <a:cs typeface="Trebuchet MS"/>
              </a:rPr>
              <a:t>lengths.</a:t>
            </a:r>
            <a:endParaRPr sz="27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2575" y="1600200"/>
            <a:ext cx="10629900" cy="6905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2575" y="1600200"/>
            <a:ext cx="10629900" cy="6905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2575" y="1600200"/>
            <a:ext cx="10629900" cy="6905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57300" y="1600200"/>
            <a:ext cx="10925175" cy="6905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8750" y="1600200"/>
            <a:ext cx="10753725" cy="6905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8750" y="1600200"/>
            <a:ext cx="10753725" cy="6905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769" y="379983"/>
            <a:ext cx="11706860" cy="1678939"/>
          </a:xfrm>
          <a:prstGeom prst="rect">
            <a:avLst/>
          </a:prstGeom>
        </p:spPr>
        <p:txBody>
          <a:bodyPr vert="horz" wrap="square" lIns="0" tIns="6350" rIns="0" bIns="0" rtlCol="0">
            <a:spAutoFit/>
          </a:bodyPr>
          <a:lstStyle/>
          <a:p>
            <a:pPr marL="12700" marR="5080">
              <a:lnSpc>
                <a:spcPct val="100800"/>
              </a:lnSpc>
              <a:spcBef>
                <a:spcPts val="50"/>
              </a:spcBef>
              <a:tabLst>
                <a:tab pos="2861310" algn="l"/>
                <a:tab pos="7675880" algn="l"/>
              </a:tabLst>
            </a:pPr>
            <a:r>
              <a:rPr sz="5400" spc="-80" dirty="0"/>
              <a:t>Training	</a:t>
            </a:r>
            <a:r>
              <a:rPr sz="5400" spc="-5" dirty="0"/>
              <a:t>and</a:t>
            </a:r>
            <a:r>
              <a:rPr sz="5400" spc="420" dirty="0"/>
              <a:t> </a:t>
            </a:r>
            <a:r>
              <a:rPr sz="5400" spc="-50" dirty="0"/>
              <a:t>Validation	</a:t>
            </a:r>
            <a:r>
              <a:rPr sz="5400" spc="5" dirty="0"/>
              <a:t>Data</a:t>
            </a:r>
            <a:r>
              <a:rPr sz="5400" spc="125" dirty="0"/>
              <a:t> </a:t>
            </a:r>
            <a:r>
              <a:rPr sz="5400" dirty="0"/>
              <a:t>Lengths </a:t>
            </a:r>
            <a:r>
              <a:rPr sz="5400" spc="-1610" dirty="0"/>
              <a:t> </a:t>
            </a:r>
            <a:r>
              <a:rPr sz="5400" spc="-5" dirty="0"/>
              <a:t>Analysis</a:t>
            </a:r>
            <a:endParaRPr sz="5400"/>
          </a:p>
        </p:txBody>
      </p:sp>
      <p:sp>
        <p:nvSpPr>
          <p:cNvPr id="3" name="object 3"/>
          <p:cNvSpPr txBox="1"/>
          <p:nvPr/>
        </p:nvSpPr>
        <p:spPr>
          <a:xfrm>
            <a:off x="345757" y="2265362"/>
            <a:ext cx="4415155" cy="483234"/>
          </a:xfrm>
          <a:prstGeom prst="rect">
            <a:avLst/>
          </a:prstGeom>
        </p:spPr>
        <p:txBody>
          <a:bodyPr vert="horz" wrap="square" lIns="0" tIns="12700" rIns="0" bIns="0" rtlCol="0">
            <a:spAutoFit/>
          </a:bodyPr>
          <a:lstStyle/>
          <a:p>
            <a:pPr marL="12700">
              <a:lnSpc>
                <a:spcPct val="100000"/>
              </a:lnSpc>
              <a:spcBef>
                <a:spcPts val="100"/>
              </a:spcBef>
            </a:pPr>
            <a:r>
              <a:rPr sz="3000" b="1" spc="-25" dirty="0">
                <a:latin typeface="Trebuchet MS"/>
                <a:cs typeface="Trebuchet MS"/>
              </a:rPr>
              <a:t>Validation</a:t>
            </a:r>
            <a:r>
              <a:rPr sz="3000" b="1" spc="-70" dirty="0">
                <a:latin typeface="Trebuchet MS"/>
                <a:cs typeface="Trebuchet MS"/>
              </a:rPr>
              <a:t> </a:t>
            </a:r>
            <a:r>
              <a:rPr sz="3000" b="1" dirty="0">
                <a:latin typeface="Trebuchet MS"/>
                <a:cs typeface="Trebuchet MS"/>
              </a:rPr>
              <a:t>Data</a:t>
            </a:r>
            <a:r>
              <a:rPr sz="3000" b="1" spc="-90" dirty="0">
                <a:latin typeface="Trebuchet MS"/>
                <a:cs typeface="Trebuchet MS"/>
              </a:rPr>
              <a:t> </a:t>
            </a:r>
            <a:r>
              <a:rPr sz="3000" b="1" spc="-5" dirty="0">
                <a:latin typeface="Trebuchet MS"/>
                <a:cs typeface="Trebuchet MS"/>
              </a:rPr>
              <a:t>Statistics</a:t>
            </a:r>
            <a:endParaRPr sz="3000">
              <a:latin typeface="Trebuchet MS"/>
              <a:cs typeface="Trebuchet MS"/>
            </a:endParaRPr>
          </a:p>
        </p:txBody>
      </p:sp>
      <p:sp>
        <p:nvSpPr>
          <p:cNvPr id="4" name="object 4"/>
          <p:cNvSpPr txBox="1"/>
          <p:nvPr/>
        </p:nvSpPr>
        <p:spPr>
          <a:xfrm>
            <a:off x="9233916" y="5374957"/>
            <a:ext cx="836294" cy="528955"/>
          </a:xfrm>
          <a:prstGeom prst="rect">
            <a:avLst/>
          </a:prstGeom>
        </p:spPr>
        <p:txBody>
          <a:bodyPr vert="horz" wrap="square" lIns="0" tIns="12700" rIns="0" bIns="0" rtlCol="0">
            <a:spAutoFit/>
          </a:bodyPr>
          <a:lstStyle/>
          <a:p>
            <a:pPr marL="12700">
              <a:lnSpc>
                <a:spcPct val="100000"/>
              </a:lnSpc>
              <a:spcBef>
                <a:spcPts val="100"/>
              </a:spcBef>
            </a:pPr>
            <a:r>
              <a:rPr sz="3300" spc="-5" dirty="0">
                <a:latin typeface="Trebuchet MS"/>
                <a:cs typeface="Trebuchet MS"/>
              </a:rPr>
              <a:t>2</a:t>
            </a:r>
            <a:r>
              <a:rPr sz="3300" spc="-15" dirty="0">
                <a:latin typeface="Trebuchet MS"/>
                <a:cs typeface="Trebuchet MS"/>
              </a:rPr>
              <a:t>5.</a:t>
            </a:r>
            <a:r>
              <a:rPr sz="3300" dirty="0">
                <a:latin typeface="Trebuchet MS"/>
                <a:cs typeface="Trebuchet MS"/>
              </a:rPr>
              <a:t>0</a:t>
            </a:r>
            <a:endParaRPr sz="3300">
              <a:latin typeface="Trebuchet MS"/>
              <a:cs typeface="Trebuchet MS"/>
            </a:endParaRPr>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L="10107930">
              <a:lnSpc>
                <a:spcPts val="3729"/>
              </a:lnSpc>
            </a:pPr>
            <a:r>
              <a:rPr dirty="0"/>
              <a:t>r</a:t>
            </a:r>
          </a:p>
          <a:p>
            <a:pPr>
              <a:lnSpc>
                <a:spcPts val="3829"/>
              </a:lnSpc>
            </a:pPr>
            <a:r>
              <a:rPr b="0" spc="-10" dirty="0">
                <a:solidFill>
                  <a:srgbClr val="000000"/>
                </a:solidFill>
                <a:latin typeface="Trebuchet MS"/>
                <a:cs typeface="Trebuchet MS"/>
              </a:rPr>
              <a:t>131</a:t>
            </a:r>
          </a:p>
          <a:p>
            <a:pPr>
              <a:lnSpc>
                <a:spcPts val="3854"/>
              </a:lnSpc>
              <a:tabLst>
                <a:tab pos="4420235" algn="l"/>
                <a:tab pos="8841105" algn="l"/>
              </a:tabLst>
            </a:pPr>
            <a:r>
              <a:rPr sz="4950" b="0" spc="-7" baseline="-2525" dirty="0">
                <a:solidFill>
                  <a:srgbClr val="000000"/>
                </a:solidFill>
                <a:latin typeface="Trebuchet MS"/>
                <a:cs typeface="Trebuchet MS"/>
              </a:rPr>
              <a:t>863	</a:t>
            </a:r>
            <a:r>
              <a:rPr sz="3300" b="0" spc="-5" dirty="0">
                <a:solidFill>
                  <a:srgbClr val="000000"/>
                </a:solidFill>
                <a:latin typeface="Trebuchet MS"/>
                <a:cs typeface="Trebuchet MS"/>
              </a:rPr>
              <a:t>14	</a:t>
            </a:r>
            <a:r>
              <a:rPr sz="3300" b="0" dirty="0">
                <a:solidFill>
                  <a:srgbClr val="000000"/>
                </a:solidFill>
                <a:latin typeface="Trebuchet MS"/>
                <a:cs typeface="Trebuchet MS"/>
              </a:rPr>
              <a:t>5</a:t>
            </a:r>
            <a:endParaRPr sz="3300">
              <a:latin typeface="Trebuchet MS"/>
              <a:cs typeface="Trebuchet MS"/>
            </a:endParaRPr>
          </a:p>
          <a:p>
            <a:pPr>
              <a:lnSpc>
                <a:spcPts val="3860"/>
              </a:lnSpc>
              <a:spcBef>
                <a:spcPts val="90"/>
              </a:spcBef>
              <a:tabLst>
                <a:tab pos="4420235" algn="l"/>
                <a:tab pos="8841105" algn="l"/>
              </a:tabLst>
            </a:pPr>
            <a:r>
              <a:rPr b="0" spc="-10" dirty="0">
                <a:solidFill>
                  <a:srgbClr val="000000"/>
                </a:solidFill>
                <a:latin typeface="Trebuchet MS"/>
                <a:cs typeface="Trebuchet MS"/>
              </a:rPr>
              <a:t>441.37	</a:t>
            </a:r>
            <a:r>
              <a:rPr sz="4950" b="0" spc="-7" baseline="2525" dirty="0">
                <a:solidFill>
                  <a:srgbClr val="000000"/>
                </a:solidFill>
                <a:latin typeface="Trebuchet MS"/>
                <a:cs typeface="Trebuchet MS"/>
              </a:rPr>
              <a:t>53	319</a:t>
            </a:r>
            <a:endParaRPr sz="4950" baseline="2525">
              <a:latin typeface="Trebuchet MS"/>
              <a:cs typeface="Trebuchet MS"/>
            </a:endParaRPr>
          </a:p>
          <a:p>
            <a:pPr>
              <a:lnSpc>
                <a:spcPts val="3860"/>
              </a:lnSpc>
              <a:tabLst>
                <a:tab pos="4420235" algn="l"/>
                <a:tab pos="8841105" algn="l"/>
              </a:tabLst>
            </a:pPr>
            <a:r>
              <a:rPr sz="4950" b="0" spc="-15" baseline="-2525" dirty="0">
                <a:solidFill>
                  <a:srgbClr val="000000"/>
                </a:solidFill>
                <a:latin typeface="Trebuchet MS"/>
                <a:cs typeface="Trebuchet MS"/>
              </a:rPr>
              <a:t>439.0	</a:t>
            </a:r>
            <a:r>
              <a:rPr sz="3300" b="0" spc="-10" dirty="0">
                <a:solidFill>
                  <a:srgbClr val="000000"/>
                </a:solidFill>
                <a:latin typeface="Trebuchet MS"/>
                <a:cs typeface="Trebuchet MS"/>
              </a:rPr>
              <a:t>27.89	54.78</a:t>
            </a:r>
            <a:endParaRPr sz="3300">
              <a:latin typeface="Trebuchet MS"/>
              <a:cs typeface="Trebuchet MS"/>
            </a:endParaRPr>
          </a:p>
        </p:txBody>
      </p:sp>
      <p:sp>
        <p:nvSpPr>
          <p:cNvPr id="6" name="object 6"/>
          <p:cNvSpPr txBox="1"/>
          <p:nvPr/>
        </p:nvSpPr>
        <p:spPr>
          <a:xfrm>
            <a:off x="13654405" y="5374957"/>
            <a:ext cx="836930" cy="528955"/>
          </a:xfrm>
          <a:prstGeom prst="rect">
            <a:avLst/>
          </a:prstGeom>
        </p:spPr>
        <p:txBody>
          <a:bodyPr vert="horz" wrap="square" lIns="0" tIns="12700" rIns="0" bIns="0" rtlCol="0">
            <a:spAutoFit/>
          </a:bodyPr>
          <a:lstStyle/>
          <a:p>
            <a:pPr marL="12700">
              <a:lnSpc>
                <a:spcPct val="100000"/>
              </a:lnSpc>
              <a:spcBef>
                <a:spcPts val="100"/>
              </a:spcBef>
            </a:pPr>
            <a:r>
              <a:rPr sz="3300" spc="-5" dirty="0">
                <a:latin typeface="Trebuchet MS"/>
                <a:cs typeface="Trebuchet MS"/>
              </a:rPr>
              <a:t>43</a:t>
            </a:r>
            <a:r>
              <a:rPr sz="3300" spc="-20" dirty="0">
                <a:latin typeface="Trebuchet MS"/>
                <a:cs typeface="Trebuchet MS"/>
              </a:rPr>
              <a:t>.</a:t>
            </a:r>
            <a:r>
              <a:rPr sz="3300" dirty="0">
                <a:latin typeface="Trebuchet MS"/>
                <a:cs typeface="Trebuchet MS"/>
              </a:rPr>
              <a:t>0</a:t>
            </a:r>
            <a:endParaRPr sz="3300">
              <a:latin typeface="Trebuchet MS"/>
              <a:cs typeface="Trebuchet MS"/>
            </a:endParaRPr>
          </a:p>
        </p:txBody>
      </p:sp>
      <p:graphicFrame>
        <p:nvGraphicFramePr>
          <p:cNvPr id="7" name="object 7"/>
          <p:cNvGraphicFramePr>
            <a:graphicFrameLocks noGrp="1"/>
          </p:cNvGraphicFramePr>
          <p:nvPr/>
        </p:nvGraphicFramePr>
        <p:xfrm>
          <a:off x="273850" y="2971800"/>
          <a:ext cx="17673319" cy="2480945"/>
        </p:xfrm>
        <a:graphic>
          <a:graphicData uri="http://schemas.openxmlformats.org/drawingml/2006/table">
            <a:tbl>
              <a:tblPr firstRow="1" bandRow="1">
                <a:tableStyleId>{2D5ABB26-0587-4C30-8999-92F81FD0307C}</a:tableStyleId>
              </a:tblPr>
              <a:tblGrid>
                <a:gridCol w="4418330">
                  <a:extLst>
                    <a:ext uri="{9D8B030D-6E8A-4147-A177-3AD203B41FA5}">
                      <a16:colId xmlns:a16="http://schemas.microsoft.com/office/drawing/2014/main" val="20000"/>
                    </a:ext>
                  </a:extLst>
                </a:gridCol>
                <a:gridCol w="4418330">
                  <a:extLst>
                    <a:ext uri="{9D8B030D-6E8A-4147-A177-3AD203B41FA5}">
                      <a16:colId xmlns:a16="http://schemas.microsoft.com/office/drawing/2014/main" val="20001"/>
                    </a:ext>
                  </a:extLst>
                </a:gridCol>
                <a:gridCol w="4418329">
                  <a:extLst>
                    <a:ext uri="{9D8B030D-6E8A-4147-A177-3AD203B41FA5}">
                      <a16:colId xmlns:a16="http://schemas.microsoft.com/office/drawing/2014/main" val="20002"/>
                    </a:ext>
                  </a:extLst>
                </a:gridCol>
                <a:gridCol w="4418330">
                  <a:extLst>
                    <a:ext uri="{9D8B030D-6E8A-4147-A177-3AD203B41FA5}">
                      <a16:colId xmlns:a16="http://schemas.microsoft.com/office/drawing/2014/main" val="20003"/>
                    </a:ext>
                  </a:extLst>
                </a:gridCol>
              </a:tblGrid>
              <a:tr h="2480945">
                <a:tc>
                  <a:txBody>
                    <a:bodyPr/>
                    <a:lstStyle/>
                    <a:p>
                      <a:pPr>
                        <a:lnSpc>
                          <a:spcPct val="100000"/>
                        </a:lnSpc>
                      </a:pPr>
                      <a:endParaRPr sz="4100">
                        <a:latin typeface="Times New Roman"/>
                        <a:cs typeface="Times New Roman"/>
                      </a:endParaRPr>
                    </a:p>
                  </a:txBody>
                  <a:tcPr marL="0" marR="0" marT="0" marB="0">
                    <a:solidFill>
                      <a:srgbClr val="000000"/>
                    </a:solidFill>
                  </a:tcPr>
                </a:tc>
                <a:tc>
                  <a:txBody>
                    <a:bodyPr/>
                    <a:lstStyle/>
                    <a:p>
                      <a:pPr>
                        <a:lnSpc>
                          <a:spcPct val="100000"/>
                        </a:lnSpc>
                      </a:pPr>
                      <a:endParaRPr sz="4100">
                        <a:latin typeface="Times New Roman"/>
                        <a:cs typeface="Times New Roman"/>
                      </a:endParaRPr>
                    </a:p>
                  </a:txBody>
                  <a:tcPr marL="0" marR="0" marT="0" marB="0">
                    <a:solidFill>
                      <a:srgbClr val="000000"/>
                    </a:solidFill>
                  </a:tcPr>
                </a:tc>
                <a:tc>
                  <a:txBody>
                    <a:bodyPr/>
                    <a:lstStyle/>
                    <a:p>
                      <a:pPr>
                        <a:lnSpc>
                          <a:spcPct val="100000"/>
                        </a:lnSpc>
                      </a:pPr>
                      <a:endParaRPr sz="4100">
                        <a:latin typeface="Times New Roman"/>
                        <a:cs typeface="Times New Roman"/>
                      </a:endParaRPr>
                    </a:p>
                  </a:txBody>
                  <a:tcPr marL="0" marR="0" marT="0" marB="0">
                    <a:solidFill>
                      <a:srgbClr val="000000"/>
                    </a:solidFill>
                  </a:tcPr>
                </a:tc>
                <a:tc>
                  <a:txBody>
                    <a:bodyPr/>
                    <a:lstStyle/>
                    <a:p>
                      <a:pPr>
                        <a:lnSpc>
                          <a:spcPct val="100000"/>
                        </a:lnSpc>
                      </a:pPr>
                      <a:endParaRPr sz="41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0"/>
                  </a:ext>
                </a:extLst>
              </a:tr>
            </a:tbl>
          </a:graphicData>
        </a:graphic>
      </p:graphicFrame>
      <p:sp>
        <p:nvSpPr>
          <p:cNvPr id="8" name="object 8"/>
          <p:cNvSpPr txBox="1"/>
          <p:nvPr/>
        </p:nvSpPr>
        <p:spPr>
          <a:xfrm>
            <a:off x="340042" y="6770251"/>
            <a:ext cx="16648430" cy="3070860"/>
          </a:xfrm>
          <a:prstGeom prst="rect">
            <a:avLst/>
          </a:prstGeom>
        </p:spPr>
        <p:txBody>
          <a:bodyPr vert="horz" wrap="square" lIns="0" tIns="0" rIns="0" bIns="0" rtlCol="0">
            <a:spAutoFit/>
          </a:bodyPr>
          <a:lstStyle/>
          <a:p>
            <a:pPr algn="r">
              <a:lnSpc>
                <a:spcPts val="3760"/>
              </a:lnSpc>
            </a:pPr>
            <a:r>
              <a:rPr sz="3300" b="1" dirty="0">
                <a:solidFill>
                  <a:srgbClr val="FFFFFF"/>
                </a:solidFill>
                <a:latin typeface="Trebuchet MS"/>
                <a:cs typeface="Trebuchet MS"/>
              </a:rPr>
              <a:t>Answers</a:t>
            </a:r>
            <a:r>
              <a:rPr sz="3300" b="1" spc="-75" dirty="0">
                <a:solidFill>
                  <a:srgbClr val="FFFFFF"/>
                </a:solidFill>
                <a:latin typeface="Trebuchet MS"/>
                <a:cs typeface="Trebuchet MS"/>
              </a:rPr>
              <a:t> </a:t>
            </a:r>
            <a:r>
              <a:rPr sz="3300" b="1" spc="-15" dirty="0">
                <a:solidFill>
                  <a:srgbClr val="FFFFFF"/>
                </a:solidFill>
                <a:latin typeface="Trebuchet MS"/>
                <a:cs typeface="Trebuchet MS"/>
              </a:rPr>
              <a:t>Stats</a:t>
            </a:r>
            <a:endParaRPr sz="3300">
              <a:latin typeface="Trebuchet MS"/>
              <a:cs typeface="Trebuchet MS"/>
            </a:endParaRPr>
          </a:p>
          <a:p>
            <a:pPr>
              <a:lnSpc>
                <a:spcPct val="100000"/>
              </a:lnSpc>
              <a:spcBef>
                <a:spcPts val="40"/>
              </a:spcBef>
            </a:pPr>
            <a:endParaRPr sz="2950">
              <a:latin typeface="Trebuchet MS"/>
              <a:cs typeface="Trebuchet MS"/>
            </a:endParaRPr>
          </a:p>
          <a:p>
            <a:pPr marL="4584065">
              <a:lnSpc>
                <a:spcPct val="100000"/>
              </a:lnSpc>
              <a:spcBef>
                <a:spcPts val="5"/>
              </a:spcBef>
              <a:tabLst>
                <a:tab pos="8035925" algn="l"/>
                <a:tab pos="12878435" algn="l"/>
              </a:tabLst>
            </a:pPr>
            <a:r>
              <a:rPr sz="3300" spc="-5" dirty="0">
                <a:latin typeface="Trebuchet MS"/>
                <a:cs typeface="Trebuchet MS"/>
              </a:rPr>
              <a:t>116	</a:t>
            </a:r>
            <a:r>
              <a:rPr sz="4950" spc="-7" baseline="-4208" dirty="0">
                <a:latin typeface="Trebuchet MS"/>
                <a:cs typeface="Trebuchet MS"/>
              </a:rPr>
              <a:t>11	</a:t>
            </a:r>
            <a:r>
              <a:rPr sz="4950" baseline="-4208" dirty="0">
                <a:latin typeface="Trebuchet MS"/>
                <a:cs typeface="Trebuchet MS"/>
              </a:rPr>
              <a:t>3</a:t>
            </a:r>
            <a:endParaRPr sz="4950" baseline="-4208">
              <a:latin typeface="Trebuchet MS"/>
              <a:cs typeface="Trebuchet MS"/>
            </a:endParaRPr>
          </a:p>
          <a:p>
            <a:pPr>
              <a:lnSpc>
                <a:spcPts val="3935"/>
              </a:lnSpc>
              <a:spcBef>
                <a:spcPts val="1070"/>
              </a:spcBef>
              <a:tabLst>
                <a:tab pos="4584065" algn="l"/>
                <a:tab pos="8035925" algn="l"/>
                <a:tab pos="12878435" algn="l"/>
              </a:tabLst>
            </a:pPr>
            <a:r>
              <a:rPr sz="4950" b="1" baseline="-2525" dirty="0">
                <a:solidFill>
                  <a:srgbClr val="FFFFFF"/>
                </a:solidFill>
                <a:latin typeface="Trebuchet MS"/>
                <a:cs typeface="Trebuchet MS"/>
              </a:rPr>
              <a:t>M	</a:t>
            </a:r>
            <a:r>
              <a:rPr sz="4950" spc="-7" baseline="3367" dirty="0">
                <a:latin typeface="Trebuchet MS"/>
                <a:cs typeface="Trebuchet MS"/>
              </a:rPr>
              <a:t>1537	</a:t>
            </a:r>
            <a:r>
              <a:rPr sz="3300" spc="-5" dirty="0">
                <a:latin typeface="Trebuchet MS"/>
                <a:cs typeface="Trebuchet MS"/>
              </a:rPr>
              <a:t>122	</a:t>
            </a:r>
            <a:r>
              <a:rPr sz="3300" spc="-10" dirty="0">
                <a:latin typeface="Trebuchet MS"/>
                <a:cs typeface="Trebuchet MS"/>
              </a:rPr>
              <a:t>1136</a:t>
            </a:r>
            <a:endParaRPr sz="3300">
              <a:latin typeface="Trebuchet MS"/>
              <a:cs typeface="Trebuchet MS"/>
            </a:endParaRPr>
          </a:p>
          <a:p>
            <a:pPr>
              <a:lnSpc>
                <a:spcPts val="3935"/>
              </a:lnSpc>
              <a:tabLst>
                <a:tab pos="4584065" algn="l"/>
                <a:tab pos="8035925" algn="l"/>
                <a:tab pos="12878435" algn="l"/>
              </a:tabLst>
            </a:pPr>
            <a:r>
              <a:rPr sz="4950" b="1" baseline="-2525" dirty="0">
                <a:solidFill>
                  <a:srgbClr val="FFFFFF"/>
                </a:solidFill>
                <a:latin typeface="Trebuchet MS"/>
                <a:cs typeface="Trebuchet MS"/>
              </a:rPr>
              <a:t>M	</a:t>
            </a:r>
            <a:r>
              <a:rPr sz="4950" spc="-15" baseline="3367" dirty="0">
                <a:latin typeface="Trebuchet MS"/>
                <a:cs typeface="Trebuchet MS"/>
              </a:rPr>
              <a:t>429.01	</a:t>
            </a:r>
            <a:r>
              <a:rPr sz="3300" spc="-10" dirty="0">
                <a:latin typeface="Trebuchet MS"/>
                <a:cs typeface="Trebuchet MS"/>
              </a:rPr>
              <a:t>35.0	43.06</a:t>
            </a:r>
            <a:endParaRPr sz="3300">
              <a:latin typeface="Trebuchet MS"/>
              <a:cs typeface="Trebuchet MS"/>
            </a:endParaRPr>
          </a:p>
          <a:p>
            <a:pPr>
              <a:lnSpc>
                <a:spcPct val="100000"/>
              </a:lnSpc>
              <a:spcBef>
                <a:spcPts val="15"/>
              </a:spcBef>
              <a:tabLst>
                <a:tab pos="4584065" algn="l"/>
                <a:tab pos="8035925" algn="l"/>
                <a:tab pos="12878435" algn="l"/>
              </a:tabLst>
            </a:pPr>
            <a:r>
              <a:rPr sz="3300" b="1" dirty="0">
                <a:solidFill>
                  <a:srgbClr val="FFFFFF"/>
                </a:solidFill>
                <a:latin typeface="Trebuchet MS"/>
                <a:cs typeface="Trebuchet MS"/>
              </a:rPr>
              <a:t>M	</a:t>
            </a:r>
            <a:r>
              <a:rPr sz="4950" spc="-15" baseline="5050" dirty="0">
                <a:latin typeface="Trebuchet MS"/>
                <a:cs typeface="Trebuchet MS"/>
              </a:rPr>
              <a:t>387.0	</a:t>
            </a:r>
            <a:r>
              <a:rPr sz="3300" spc="-10" dirty="0">
                <a:latin typeface="Trebuchet MS"/>
                <a:cs typeface="Trebuchet MS"/>
              </a:rPr>
              <a:t>35.0	27.0</a:t>
            </a:r>
            <a:endParaRPr sz="3300">
              <a:latin typeface="Trebuchet MS"/>
              <a:cs typeface="Trebuchet MS"/>
            </a:endParaRPr>
          </a:p>
        </p:txBody>
      </p:sp>
      <p:grpSp>
        <p:nvGrpSpPr>
          <p:cNvPr id="9" name="object 9"/>
          <p:cNvGrpSpPr/>
          <p:nvPr/>
        </p:nvGrpSpPr>
        <p:grpSpPr>
          <a:xfrm>
            <a:off x="266700" y="6365144"/>
            <a:ext cx="17721580" cy="3538220"/>
            <a:chOff x="266700" y="6365144"/>
            <a:chExt cx="17721580" cy="3538220"/>
          </a:xfrm>
        </p:grpSpPr>
        <p:sp>
          <p:nvSpPr>
            <p:cNvPr id="10" name="object 10"/>
            <p:cNvSpPr/>
            <p:nvPr/>
          </p:nvSpPr>
          <p:spPr>
            <a:xfrm>
              <a:off x="266700" y="6372224"/>
              <a:ext cx="17716500" cy="3524250"/>
            </a:xfrm>
            <a:custGeom>
              <a:avLst/>
              <a:gdLst/>
              <a:ahLst/>
              <a:cxnLst/>
              <a:rect l="l" t="t" r="r" b="b"/>
              <a:pathLst>
                <a:path w="17716500" h="3524250">
                  <a:moveTo>
                    <a:pt x="17716119" y="0"/>
                  </a:moveTo>
                  <a:lnTo>
                    <a:pt x="0" y="0"/>
                  </a:lnTo>
                  <a:lnTo>
                    <a:pt x="0" y="3524148"/>
                  </a:lnTo>
                  <a:lnTo>
                    <a:pt x="17716119" y="3524148"/>
                  </a:lnTo>
                  <a:lnTo>
                    <a:pt x="17716119" y="0"/>
                  </a:lnTo>
                  <a:close/>
                </a:path>
              </a:pathLst>
            </a:custGeom>
            <a:solidFill>
              <a:srgbClr val="000000"/>
            </a:solidFill>
          </p:spPr>
          <p:txBody>
            <a:bodyPr wrap="square" lIns="0" tIns="0" rIns="0" bIns="0" rtlCol="0"/>
            <a:lstStyle/>
            <a:p>
              <a:endParaRPr/>
            </a:p>
          </p:txBody>
        </p:sp>
        <p:sp>
          <p:nvSpPr>
            <p:cNvPr id="11" name="object 11"/>
            <p:cNvSpPr/>
            <p:nvPr/>
          </p:nvSpPr>
          <p:spPr>
            <a:xfrm>
              <a:off x="271462" y="6367525"/>
              <a:ext cx="17716500" cy="3533775"/>
            </a:xfrm>
            <a:custGeom>
              <a:avLst/>
              <a:gdLst/>
              <a:ahLst/>
              <a:cxnLst/>
              <a:rect l="l" t="t" r="r" b="b"/>
              <a:pathLst>
                <a:path w="17716500" h="3533775">
                  <a:moveTo>
                    <a:pt x="2387" y="2286"/>
                  </a:moveTo>
                  <a:lnTo>
                    <a:pt x="2387" y="3530904"/>
                  </a:lnTo>
                </a:path>
                <a:path w="17716500" h="3533775">
                  <a:moveTo>
                    <a:pt x="4584382" y="2286"/>
                  </a:moveTo>
                  <a:lnTo>
                    <a:pt x="4584382" y="3530904"/>
                  </a:lnTo>
                </a:path>
                <a:path w="17716500" h="3533775">
                  <a:moveTo>
                    <a:pt x="8034337" y="2286"/>
                  </a:moveTo>
                  <a:lnTo>
                    <a:pt x="8034337" y="3530904"/>
                  </a:lnTo>
                </a:path>
                <a:path w="17716500" h="3533775">
                  <a:moveTo>
                    <a:pt x="12874180" y="2286"/>
                  </a:moveTo>
                  <a:lnTo>
                    <a:pt x="12874180" y="3530904"/>
                  </a:lnTo>
                </a:path>
                <a:path w="17716500" h="3533775">
                  <a:moveTo>
                    <a:pt x="17714150" y="2286"/>
                  </a:moveTo>
                  <a:lnTo>
                    <a:pt x="17714150" y="3530904"/>
                  </a:lnTo>
                </a:path>
                <a:path w="17716500" h="3533775">
                  <a:moveTo>
                    <a:pt x="0" y="0"/>
                  </a:moveTo>
                  <a:lnTo>
                    <a:pt x="17716436" y="0"/>
                  </a:lnTo>
                </a:path>
                <a:path w="17716500" h="3533775">
                  <a:moveTo>
                    <a:pt x="0" y="1296924"/>
                  </a:moveTo>
                  <a:lnTo>
                    <a:pt x="17716436" y="1296924"/>
                  </a:lnTo>
                </a:path>
                <a:path w="17716500" h="3533775">
                  <a:moveTo>
                    <a:pt x="0" y="1918335"/>
                  </a:moveTo>
                  <a:lnTo>
                    <a:pt x="17716436" y="1918335"/>
                  </a:lnTo>
                </a:path>
                <a:path w="17716500" h="3533775">
                  <a:moveTo>
                    <a:pt x="0" y="2539873"/>
                  </a:moveTo>
                  <a:lnTo>
                    <a:pt x="17716436" y="2539873"/>
                  </a:lnTo>
                </a:path>
                <a:path w="17716500" h="3533775">
                  <a:moveTo>
                    <a:pt x="0" y="2911868"/>
                  </a:moveTo>
                  <a:lnTo>
                    <a:pt x="17716436" y="2911868"/>
                  </a:lnTo>
                </a:path>
                <a:path w="17716500" h="3533775">
                  <a:moveTo>
                    <a:pt x="0" y="3533292"/>
                  </a:moveTo>
                  <a:lnTo>
                    <a:pt x="17716436" y="3533292"/>
                  </a:lnTo>
                </a:path>
              </a:pathLst>
            </a:custGeom>
            <a:ln w="4761">
              <a:solidFill>
                <a:srgbClr val="000000"/>
              </a:solidFill>
            </a:ln>
          </p:spPr>
          <p:txBody>
            <a:bodyPr wrap="square" lIns="0" tIns="0" rIns="0" bIns="0" rtlCol="0"/>
            <a:lstStyle/>
            <a:p>
              <a:endParaRPr/>
            </a:p>
          </p:txBody>
        </p:sp>
      </p:grpSp>
      <p:sp>
        <p:nvSpPr>
          <p:cNvPr id="12" name="object 12"/>
          <p:cNvSpPr txBox="1"/>
          <p:nvPr/>
        </p:nvSpPr>
        <p:spPr>
          <a:xfrm>
            <a:off x="345757" y="5745797"/>
            <a:ext cx="3216910" cy="483234"/>
          </a:xfrm>
          <a:prstGeom prst="rect">
            <a:avLst/>
          </a:prstGeom>
        </p:spPr>
        <p:txBody>
          <a:bodyPr vert="horz" wrap="square" lIns="0" tIns="12700" rIns="0" bIns="0" rtlCol="0">
            <a:spAutoFit/>
          </a:bodyPr>
          <a:lstStyle/>
          <a:p>
            <a:pPr marL="12700">
              <a:lnSpc>
                <a:spcPct val="100000"/>
              </a:lnSpc>
              <a:spcBef>
                <a:spcPts val="100"/>
              </a:spcBef>
            </a:pPr>
            <a:r>
              <a:rPr sz="3000" b="1" spc="-25" dirty="0">
                <a:latin typeface="Arial"/>
                <a:cs typeface="Arial"/>
              </a:rPr>
              <a:t>Training</a:t>
            </a:r>
            <a:r>
              <a:rPr sz="3000" b="1" spc="-114" dirty="0">
                <a:latin typeface="Arial"/>
                <a:cs typeface="Arial"/>
              </a:rPr>
              <a:t> </a:t>
            </a:r>
            <a:r>
              <a:rPr sz="3000" b="1" dirty="0">
                <a:latin typeface="Arial"/>
                <a:cs typeface="Arial"/>
              </a:rPr>
              <a:t>Lengths:</a:t>
            </a:r>
            <a:endParaRPr sz="3000">
              <a:latin typeface="Arial"/>
              <a:cs typeface="Arial"/>
            </a:endParaRPr>
          </a:p>
        </p:txBody>
      </p:sp>
      <p:pic>
        <p:nvPicPr>
          <p:cNvPr id="14" name="Picture 13" descr="A green and white table with numbers and text&#10;&#10;Description automatically generated">
            <a:extLst>
              <a:ext uri="{FF2B5EF4-FFF2-40B4-BE49-F238E27FC236}">
                <a16:creationId xmlns:a16="http://schemas.microsoft.com/office/drawing/2014/main" id="{E6748779-1910-A1A4-5987-8C170B4C3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4" y="0"/>
            <a:ext cx="18253512" cy="10287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8067" y="969263"/>
            <a:ext cx="8675370" cy="849630"/>
          </a:xfrm>
          <a:prstGeom prst="rect">
            <a:avLst/>
          </a:prstGeom>
        </p:spPr>
        <p:txBody>
          <a:bodyPr vert="horz" wrap="square" lIns="0" tIns="13335" rIns="0" bIns="0" rtlCol="0">
            <a:spAutoFit/>
          </a:bodyPr>
          <a:lstStyle/>
          <a:p>
            <a:pPr marL="12700">
              <a:lnSpc>
                <a:spcPct val="100000"/>
              </a:lnSpc>
              <a:spcBef>
                <a:spcPts val="105"/>
              </a:spcBef>
              <a:tabLst>
                <a:tab pos="1684020" algn="l"/>
              </a:tabLst>
            </a:pPr>
            <a:r>
              <a:rPr sz="5400" spc="-170" dirty="0"/>
              <a:t>Text	</a:t>
            </a:r>
            <a:r>
              <a:rPr sz="5400" spc="-35" dirty="0"/>
              <a:t>Tokenization/Encoding</a:t>
            </a:r>
            <a:endParaRPr sz="5400"/>
          </a:p>
        </p:txBody>
      </p:sp>
      <p:pic>
        <p:nvPicPr>
          <p:cNvPr id="3" name="object 3"/>
          <p:cNvPicPr/>
          <p:nvPr/>
        </p:nvPicPr>
        <p:blipFill>
          <a:blip r:embed="rId2" cstate="print"/>
          <a:stretch>
            <a:fillRect/>
          </a:stretch>
        </p:blipFill>
        <p:spPr>
          <a:xfrm>
            <a:off x="1266825" y="3028950"/>
            <a:ext cx="104775" cy="104775"/>
          </a:xfrm>
          <a:prstGeom prst="rect">
            <a:avLst/>
          </a:prstGeom>
        </p:spPr>
      </p:pic>
      <p:pic>
        <p:nvPicPr>
          <p:cNvPr id="4" name="object 4"/>
          <p:cNvPicPr/>
          <p:nvPr/>
        </p:nvPicPr>
        <p:blipFill>
          <a:blip r:embed="rId2" cstate="print"/>
          <a:stretch>
            <a:fillRect/>
          </a:stretch>
        </p:blipFill>
        <p:spPr>
          <a:xfrm>
            <a:off x="1266825" y="4667250"/>
            <a:ext cx="104775" cy="104775"/>
          </a:xfrm>
          <a:prstGeom prst="rect">
            <a:avLst/>
          </a:prstGeom>
        </p:spPr>
      </p:pic>
      <p:pic>
        <p:nvPicPr>
          <p:cNvPr id="5" name="object 5"/>
          <p:cNvPicPr/>
          <p:nvPr/>
        </p:nvPicPr>
        <p:blipFill>
          <a:blip r:embed="rId2" cstate="print"/>
          <a:stretch>
            <a:fillRect/>
          </a:stretch>
        </p:blipFill>
        <p:spPr>
          <a:xfrm>
            <a:off x="1266825" y="5486401"/>
            <a:ext cx="104775" cy="104773"/>
          </a:xfrm>
          <a:prstGeom prst="rect">
            <a:avLst/>
          </a:prstGeom>
        </p:spPr>
      </p:pic>
      <p:sp>
        <p:nvSpPr>
          <p:cNvPr id="6" name="object 6"/>
          <p:cNvSpPr txBox="1"/>
          <p:nvPr/>
        </p:nvSpPr>
        <p:spPr>
          <a:xfrm>
            <a:off x="1048067" y="2310701"/>
            <a:ext cx="12195175" cy="5831840"/>
          </a:xfrm>
          <a:prstGeom prst="rect">
            <a:avLst/>
          </a:prstGeom>
        </p:spPr>
        <p:txBody>
          <a:bodyPr vert="horz" wrap="square" lIns="0" tIns="67945" rIns="0" bIns="0" rtlCol="0">
            <a:spAutoFit/>
          </a:bodyPr>
          <a:lstStyle/>
          <a:p>
            <a:pPr marL="12700">
              <a:lnSpc>
                <a:spcPct val="100000"/>
              </a:lnSpc>
              <a:spcBef>
                <a:spcPts val="535"/>
              </a:spcBef>
            </a:pPr>
            <a:r>
              <a:rPr sz="2700" b="1" dirty="0">
                <a:solidFill>
                  <a:srgbClr val="404040"/>
                </a:solidFill>
                <a:latin typeface="Arial"/>
                <a:cs typeface="Arial"/>
              </a:rPr>
              <a:t>Understanding</a:t>
            </a:r>
            <a:r>
              <a:rPr sz="2700" b="1" spc="-80" dirty="0">
                <a:solidFill>
                  <a:srgbClr val="404040"/>
                </a:solidFill>
                <a:latin typeface="Arial"/>
                <a:cs typeface="Arial"/>
              </a:rPr>
              <a:t> </a:t>
            </a:r>
            <a:r>
              <a:rPr sz="2700" b="1" spc="-20" dirty="0">
                <a:solidFill>
                  <a:srgbClr val="404040"/>
                </a:solidFill>
                <a:latin typeface="Arial"/>
                <a:cs typeface="Arial"/>
              </a:rPr>
              <a:t>Tokenization</a:t>
            </a:r>
            <a:endParaRPr sz="2700">
              <a:latin typeface="Arial"/>
              <a:cs typeface="Arial"/>
            </a:endParaRPr>
          </a:p>
          <a:p>
            <a:pPr marL="501015" marR="238760">
              <a:lnSpc>
                <a:spcPct val="98800"/>
              </a:lnSpc>
              <a:spcBef>
                <a:spcPts val="480"/>
              </a:spcBef>
              <a:tabLst>
                <a:tab pos="8473440" algn="l"/>
              </a:tabLst>
            </a:pPr>
            <a:r>
              <a:rPr sz="2700" spc="-25" dirty="0">
                <a:solidFill>
                  <a:srgbClr val="404040"/>
                </a:solidFill>
                <a:latin typeface="Arial MT"/>
                <a:cs typeface="Arial MT"/>
              </a:rPr>
              <a:t>Tokenization</a:t>
            </a:r>
            <a:r>
              <a:rPr sz="2700" spc="-5" dirty="0">
                <a:solidFill>
                  <a:srgbClr val="404040"/>
                </a:solidFill>
                <a:latin typeface="Arial MT"/>
                <a:cs typeface="Arial MT"/>
              </a:rPr>
              <a:t> </a:t>
            </a:r>
            <a:r>
              <a:rPr sz="2700" dirty="0">
                <a:solidFill>
                  <a:srgbClr val="404040"/>
                </a:solidFill>
                <a:latin typeface="Arial MT"/>
                <a:cs typeface="Arial MT"/>
              </a:rPr>
              <a:t>is the</a:t>
            </a:r>
            <a:r>
              <a:rPr sz="2700" spc="5" dirty="0">
                <a:solidFill>
                  <a:srgbClr val="404040"/>
                </a:solidFill>
                <a:latin typeface="Arial MT"/>
                <a:cs typeface="Arial MT"/>
              </a:rPr>
              <a:t> </a:t>
            </a:r>
            <a:r>
              <a:rPr sz="2700" dirty="0">
                <a:solidFill>
                  <a:srgbClr val="404040"/>
                </a:solidFill>
                <a:latin typeface="Arial MT"/>
                <a:cs typeface="Arial MT"/>
              </a:rPr>
              <a:t>process of</a:t>
            </a:r>
            <a:r>
              <a:rPr sz="2700" spc="5" dirty="0">
                <a:solidFill>
                  <a:srgbClr val="404040"/>
                </a:solidFill>
                <a:latin typeface="Arial MT"/>
                <a:cs typeface="Arial MT"/>
              </a:rPr>
              <a:t> </a:t>
            </a:r>
            <a:r>
              <a:rPr sz="2700" dirty="0">
                <a:solidFill>
                  <a:srgbClr val="404040"/>
                </a:solidFill>
                <a:latin typeface="Arial MT"/>
                <a:cs typeface="Arial MT"/>
              </a:rPr>
              <a:t>converting a</a:t>
            </a:r>
            <a:r>
              <a:rPr sz="2700" spc="-5" dirty="0">
                <a:solidFill>
                  <a:srgbClr val="404040"/>
                </a:solidFill>
                <a:latin typeface="Arial MT"/>
                <a:cs typeface="Arial MT"/>
              </a:rPr>
              <a:t> </a:t>
            </a:r>
            <a:r>
              <a:rPr sz="2700" dirty="0">
                <a:solidFill>
                  <a:srgbClr val="404040"/>
                </a:solidFill>
                <a:latin typeface="Arial MT"/>
                <a:cs typeface="Arial MT"/>
              </a:rPr>
              <a:t>string of text</a:t>
            </a:r>
            <a:r>
              <a:rPr sz="2700" spc="5" dirty="0">
                <a:solidFill>
                  <a:srgbClr val="404040"/>
                </a:solidFill>
                <a:latin typeface="Arial MT"/>
                <a:cs typeface="Arial MT"/>
              </a:rPr>
              <a:t> </a:t>
            </a:r>
            <a:r>
              <a:rPr sz="2700" dirty="0">
                <a:solidFill>
                  <a:srgbClr val="404040"/>
                </a:solidFill>
                <a:latin typeface="Arial MT"/>
                <a:cs typeface="Arial MT"/>
              </a:rPr>
              <a:t>into smaller units </a:t>
            </a:r>
            <a:r>
              <a:rPr sz="2700" spc="5" dirty="0">
                <a:solidFill>
                  <a:srgbClr val="404040"/>
                </a:solidFill>
                <a:latin typeface="Arial MT"/>
                <a:cs typeface="Arial MT"/>
              </a:rPr>
              <a:t> </a:t>
            </a:r>
            <a:r>
              <a:rPr sz="2700" dirty="0">
                <a:solidFill>
                  <a:srgbClr val="404040"/>
                </a:solidFill>
                <a:latin typeface="Arial MT"/>
                <a:cs typeface="Arial MT"/>
              </a:rPr>
              <a:t>called tokens. These tokens can be words, subwords, or even individual </a:t>
            </a:r>
            <a:r>
              <a:rPr sz="2700" spc="5" dirty="0">
                <a:solidFill>
                  <a:srgbClr val="404040"/>
                </a:solidFill>
                <a:latin typeface="Arial MT"/>
                <a:cs typeface="Arial MT"/>
              </a:rPr>
              <a:t> </a:t>
            </a:r>
            <a:r>
              <a:rPr sz="2700" dirty="0">
                <a:solidFill>
                  <a:srgbClr val="404040"/>
                </a:solidFill>
                <a:latin typeface="Arial MT"/>
                <a:cs typeface="Arial MT"/>
              </a:rPr>
              <a:t>characters,</a:t>
            </a:r>
            <a:r>
              <a:rPr sz="2700" spc="5" dirty="0">
                <a:solidFill>
                  <a:srgbClr val="404040"/>
                </a:solidFill>
                <a:latin typeface="Arial MT"/>
                <a:cs typeface="Arial MT"/>
              </a:rPr>
              <a:t> </a:t>
            </a:r>
            <a:r>
              <a:rPr sz="2700" dirty="0">
                <a:solidFill>
                  <a:srgbClr val="404040"/>
                </a:solidFill>
                <a:latin typeface="Arial MT"/>
                <a:cs typeface="Arial MT"/>
              </a:rPr>
              <a:t>depending</a:t>
            </a:r>
            <a:r>
              <a:rPr sz="2700" spc="10" dirty="0">
                <a:solidFill>
                  <a:srgbClr val="404040"/>
                </a:solidFill>
                <a:latin typeface="Arial MT"/>
                <a:cs typeface="Arial MT"/>
              </a:rPr>
              <a:t> </a:t>
            </a:r>
            <a:r>
              <a:rPr sz="2700" dirty="0">
                <a:solidFill>
                  <a:srgbClr val="404040"/>
                </a:solidFill>
                <a:latin typeface="Arial MT"/>
                <a:cs typeface="Arial MT"/>
              </a:rPr>
              <a:t>on</a:t>
            </a:r>
            <a:r>
              <a:rPr sz="2700" spc="10"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tokenization</a:t>
            </a:r>
            <a:r>
              <a:rPr sz="2700" spc="10" dirty="0">
                <a:solidFill>
                  <a:srgbClr val="404040"/>
                </a:solidFill>
                <a:latin typeface="Arial MT"/>
                <a:cs typeface="Arial MT"/>
              </a:rPr>
              <a:t> </a:t>
            </a:r>
            <a:r>
              <a:rPr sz="2700" spc="-25" dirty="0">
                <a:solidFill>
                  <a:srgbClr val="404040"/>
                </a:solidFill>
                <a:latin typeface="Arial MT"/>
                <a:cs typeface="Arial MT"/>
              </a:rPr>
              <a:t>strategy.	Tokenization</a:t>
            </a:r>
            <a:r>
              <a:rPr sz="2700" spc="-105" dirty="0">
                <a:solidFill>
                  <a:srgbClr val="404040"/>
                </a:solidFill>
                <a:latin typeface="Arial MT"/>
                <a:cs typeface="Arial MT"/>
              </a:rPr>
              <a:t> </a:t>
            </a:r>
            <a:r>
              <a:rPr sz="2700" dirty="0">
                <a:solidFill>
                  <a:srgbClr val="404040"/>
                </a:solidFill>
                <a:latin typeface="Arial MT"/>
                <a:cs typeface="Arial MT"/>
              </a:rPr>
              <a:t>is</a:t>
            </a:r>
            <a:r>
              <a:rPr sz="2700" spc="-95" dirty="0">
                <a:solidFill>
                  <a:srgbClr val="404040"/>
                </a:solidFill>
                <a:latin typeface="Arial MT"/>
                <a:cs typeface="Arial MT"/>
              </a:rPr>
              <a:t> </a:t>
            </a:r>
            <a:r>
              <a:rPr sz="2700" spc="-5" dirty="0">
                <a:solidFill>
                  <a:srgbClr val="404040"/>
                </a:solidFill>
                <a:latin typeface="Arial MT"/>
                <a:cs typeface="Arial MT"/>
              </a:rPr>
              <a:t>needed </a:t>
            </a:r>
            <a:r>
              <a:rPr sz="2700" spc="-735" dirty="0">
                <a:solidFill>
                  <a:srgbClr val="404040"/>
                </a:solidFill>
                <a:latin typeface="Arial MT"/>
                <a:cs typeface="Arial MT"/>
              </a:rPr>
              <a:t> </a:t>
            </a:r>
            <a:r>
              <a:rPr sz="2700" dirty="0">
                <a:solidFill>
                  <a:srgbClr val="404040"/>
                </a:solidFill>
                <a:latin typeface="Arial MT"/>
                <a:cs typeface="Arial MT"/>
              </a:rPr>
              <a:t>in</a:t>
            </a:r>
            <a:r>
              <a:rPr sz="2700" spc="-15" dirty="0">
                <a:solidFill>
                  <a:srgbClr val="404040"/>
                </a:solidFill>
                <a:latin typeface="Arial MT"/>
                <a:cs typeface="Arial MT"/>
              </a:rPr>
              <a:t> </a:t>
            </a:r>
            <a:r>
              <a:rPr sz="2700" dirty="0">
                <a:solidFill>
                  <a:srgbClr val="404040"/>
                </a:solidFill>
                <a:latin typeface="Arial MT"/>
                <a:cs typeface="Arial MT"/>
              </a:rPr>
              <a:t>order</a:t>
            </a:r>
            <a:r>
              <a:rPr sz="2700" spc="-10" dirty="0">
                <a:solidFill>
                  <a:srgbClr val="404040"/>
                </a:solidFill>
                <a:latin typeface="Arial MT"/>
                <a:cs typeface="Arial MT"/>
              </a:rPr>
              <a:t> </a:t>
            </a:r>
            <a:r>
              <a:rPr sz="2700" dirty="0">
                <a:solidFill>
                  <a:srgbClr val="404040"/>
                </a:solidFill>
                <a:latin typeface="Arial MT"/>
                <a:cs typeface="Arial MT"/>
              </a:rPr>
              <a:t>to</a:t>
            </a:r>
            <a:r>
              <a:rPr sz="2700" spc="-5" dirty="0">
                <a:solidFill>
                  <a:srgbClr val="404040"/>
                </a:solidFill>
                <a:latin typeface="Arial MT"/>
                <a:cs typeface="Arial MT"/>
              </a:rPr>
              <a:t> </a:t>
            </a:r>
            <a:r>
              <a:rPr sz="2700" dirty="0">
                <a:solidFill>
                  <a:srgbClr val="404040"/>
                </a:solidFill>
                <a:latin typeface="Arial MT"/>
                <a:cs typeface="Arial MT"/>
              </a:rPr>
              <a:t>have</a:t>
            </a:r>
            <a:r>
              <a:rPr sz="2700" spc="-10" dirty="0">
                <a:solidFill>
                  <a:srgbClr val="404040"/>
                </a:solidFill>
                <a:latin typeface="Arial MT"/>
                <a:cs typeface="Arial MT"/>
              </a:rPr>
              <a:t> </a:t>
            </a:r>
            <a:r>
              <a:rPr sz="2700" dirty="0">
                <a:solidFill>
                  <a:srgbClr val="404040"/>
                </a:solidFill>
                <a:latin typeface="Arial MT"/>
                <a:cs typeface="Arial MT"/>
              </a:rPr>
              <a:t>a more</a:t>
            </a:r>
            <a:r>
              <a:rPr sz="2700" spc="-15" dirty="0">
                <a:solidFill>
                  <a:srgbClr val="404040"/>
                </a:solidFill>
                <a:latin typeface="Arial MT"/>
                <a:cs typeface="Arial MT"/>
              </a:rPr>
              <a:t> </a:t>
            </a:r>
            <a:r>
              <a:rPr sz="2700" dirty="0">
                <a:solidFill>
                  <a:srgbClr val="404040"/>
                </a:solidFill>
                <a:latin typeface="Arial MT"/>
                <a:cs typeface="Arial MT"/>
              </a:rPr>
              <a:t>unified look</a:t>
            </a:r>
            <a:r>
              <a:rPr sz="2700" spc="-30" dirty="0">
                <a:solidFill>
                  <a:srgbClr val="404040"/>
                </a:solidFill>
                <a:latin typeface="Arial MT"/>
                <a:cs typeface="Arial MT"/>
              </a:rPr>
              <a:t> </a:t>
            </a:r>
            <a:r>
              <a:rPr sz="2700" dirty="0">
                <a:solidFill>
                  <a:srgbClr val="404040"/>
                </a:solidFill>
                <a:latin typeface="Arial MT"/>
                <a:cs typeface="Arial MT"/>
              </a:rPr>
              <a:t>for the inputs.</a:t>
            </a:r>
            <a:endParaRPr sz="2700">
              <a:latin typeface="Arial MT"/>
              <a:cs typeface="Arial MT"/>
            </a:endParaRPr>
          </a:p>
          <a:p>
            <a:pPr marL="501015" marR="326390">
              <a:lnSpc>
                <a:spcPts val="3229"/>
              </a:lnSpc>
              <a:spcBef>
                <a:spcPts val="105"/>
              </a:spcBef>
            </a:pPr>
            <a:r>
              <a:rPr sz="2700" spc="-40" dirty="0">
                <a:solidFill>
                  <a:srgbClr val="404040"/>
                </a:solidFill>
                <a:latin typeface="Arial MT"/>
                <a:cs typeface="Arial MT"/>
              </a:rPr>
              <a:t>We</a:t>
            </a:r>
            <a:r>
              <a:rPr sz="2700" spc="20" dirty="0">
                <a:solidFill>
                  <a:srgbClr val="404040"/>
                </a:solidFill>
                <a:latin typeface="Arial MT"/>
                <a:cs typeface="Arial MT"/>
              </a:rPr>
              <a:t> </a:t>
            </a:r>
            <a:r>
              <a:rPr sz="2700" spc="-5" dirty="0">
                <a:solidFill>
                  <a:srgbClr val="404040"/>
                </a:solidFill>
                <a:latin typeface="Arial MT"/>
                <a:cs typeface="Arial MT"/>
              </a:rPr>
              <a:t>essentially</a:t>
            </a:r>
            <a:r>
              <a:rPr sz="2700" dirty="0">
                <a:solidFill>
                  <a:srgbClr val="404040"/>
                </a:solidFill>
                <a:latin typeface="Arial MT"/>
                <a:cs typeface="Arial MT"/>
              </a:rPr>
              <a:t> </a:t>
            </a:r>
            <a:r>
              <a:rPr sz="2700" spc="-5" dirty="0">
                <a:solidFill>
                  <a:srgbClr val="404040"/>
                </a:solidFill>
                <a:latin typeface="Arial MT"/>
                <a:cs typeface="Arial MT"/>
              </a:rPr>
              <a:t>tokenize</a:t>
            </a:r>
            <a:r>
              <a:rPr sz="2700" dirty="0">
                <a:solidFill>
                  <a:srgbClr val="404040"/>
                </a:solidFill>
                <a:latin typeface="Arial MT"/>
                <a:cs typeface="Arial MT"/>
              </a:rPr>
              <a:t> both</a:t>
            </a:r>
            <a:r>
              <a:rPr sz="2700" spc="-1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passages</a:t>
            </a:r>
            <a:r>
              <a:rPr sz="2700" dirty="0">
                <a:solidFill>
                  <a:srgbClr val="404040"/>
                </a:solidFill>
                <a:latin typeface="Arial MT"/>
                <a:cs typeface="Arial MT"/>
              </a:rPr>
              <a:t> </a:t>
            </a:r>
            <a:r>
              <a:rPr sz="2700" spc="-5" dirty="0">
                <a:solidFill>
                  <a:srgbClr val="404040"/>
                </a:solidFill>
                <a:latin typeface="Arial MT"/>
                <a:cs typeface="Arial MT"/>
              </a:rPr>
              <a:t>and</a:t>
            </a:r>
            <a:r>
              <a:rPr sz="2700" dirty="0">
                <a:solidFill>
                  <a:srgbClr val="404040"/>
                </a:solidFill>
                <a:latin typeface="Arial MT"/>
                <a:cs typeface="Arial MT"/>
              </a:rPr>
              <a:t> </a:t>
            </a:r>
            <a:r>
              <a:rPr sz="2700" spc="-5" dirty="0">
                <a:solidFill>
                  <a:srgbClr val="404040"/>
                </a:solidFill>
                <a:latin typeface="Arial MT"/>
                <a:cs typeface="Arial MT"/>
              </a:rPr>
              <a:t>questions and </a:t>
            </a:r>
            <a:r>
              <a:rPr sz="2700" dirty="0">
                <a:solidFill>
                  <a:srgbClr val="404040"/>
                </a:solidFill>
                <a:latin typeface="Arial MT"/>
                <a:cs typeface="Arial MT"/>
              </a:rPr>
              <a:t>then</a:t>
            </a:r>
            <a:r>
              <a:rPr sz="2700" spc="-15" dirty="0">
                <a:solidFill>
                  <a:srgbClr val="404040"/>
                </a:solidFill>
                <a:latin typeface="Arial MT"/>
                <a:cs typeface="Arial MT"/>
              </a:rPr>
              <a:t> </a:t>
            </a:r>
            <a:r>
              <a:rPr sz="2700" spc="-5" dirty="0">
                <a:solidFill>
                  <a:srgbClr val="404040"/>
                </a:solidFill>
                <a:latin typeface="Arial MT"/>
                <a:cs typeface="Arial MT"/>
              </a:rPr>
              <a:t>append </a:t>
            </a:r>
            <a:r>
              <a:rPr sz="2700" spc="-735" dirty="0">
                <a:solidFill>
                  <a:srgbClr val="404040"/>
                </a:solidFill>
                <a:latin typeface="Arial MT"/>
                <a:cs typeface="Arial MT"/>
              </a:rPr>
              <a:t> </a:t>
            </a:r>
            <a:r>
              <a:rPr sz="2700" dirty="0">
                <a:solidFill>
                  <a:srgbClr val="404040"/>
                </a:solidFill>
                <a:latin typeface="Arial MT"/>
                <a:cs typeface="Arial MT"/>
              </a:rPr>
              <a:t>the</a:t>
            </a:r>
            <a:r>
              <a:rPr sz="2700" spc="-15" dirty="0">
                <a:solidFill>
                  <a:srgbClr val="404040"/>
                </a:solidFill>
                <a:latin typeface="Arial MT"/>
                <a:cs typeface="Arial MT"/>
              </a:rPr>
              <a:t> </a:t>
            </a:r>
            <a:r>
              <a:rPr sz="2700" dirty="0">
                <a:solidFill>
                  <a:srgbClr val="404040"/>
                </a:solidFill>
                <a:latin typeface="Arial MT"/>
                <a:cs typeface="Arial MT"/>
              </a:rPr>
              <a:t>tokens</a:t>
            </a:r>
            <a:r>
              <a:rPr sz="2700" spc="-15" dirty="0">
                <a:solidFill>
                  <a:srgbClr val="404040"/>
                </a:solidFill>
                <a:latin typeface="Arial MT"/>
                <a:cs typeface="Arial MT"/>
              </a:rPr>
              <a:t> </a:t>
            </a:r>
            <a:r>
              <a:rPr sz="2700" dirty="0">
                <a:solidFill>
                  <a:srgbClr val="404040"/>
                </a:solidFill>
                <a:latin typeface="Arial MT"/>
                <a:cs typeface="Arial MT"/>
              </a:rPr>
              <a:t>of both</a:t>
            </a:r>
            <a:r>
              <a:rPr sz="2700" spc="-15" dirty="0">
                <a:solidFill>
                  <a:srgbClr val="404040"/>
                </a:solidFill>
                <a:latin typeface="Arial MT"/>
                <a:cs typeface="Arial MT"/>
              </a:rPr>
              <a:t> </a:t>
            </a:r>
            <a:r>
              <a:rPr sz="2700" dirty="0">
                <a:solidFill>
                  <a:srgbClr val="404040"/>
                </a:solidFill>
                <a:latin typeface="Arial MT"/>
                <a:cs typeface="Arial MT"/>
              </a:rPr>
              <a:t>of </a:t>
            </a:r>
            <a:r>
              <a:rPr sz="2700" spc="-5" dirty="0">
                <a:solidFill>
                  <a:srgbClr val="404040"/>
                </a:solidFill>
                <a:latin typeface="Arial MT"/>
                <a:cs typeface="Arial MT"/>
              </a:rPr>
              <a:t>them </a:t>
            </a:r>
            <a:r>
              <a:rPr sz="2700" dirty="0">
                <a:solidFill>
                  <a:srgbClr val="404040"/>
                </a:solidFill>
                <a:latin typeface="Arial MT"/>
                <a:cs typeface="Arial MT"/>
              </a:rPr>
              <a:t>with the</a:t>
            </a:r>
            <a:r>
              <a:rPr sz="2700" spc="-15" dirty="0">
                <a:solidFill>
                  <a:srgbClr val="404040"/>
                </a:solidFill>
                <a:latin typeface="Arial MT"/>
                <a:cs typeface="Arial MT"/>
              </a:rPr>
              <a:t> </a:t>
            </a:r>
            <a:r>
              <a:rPr sz="2700" dirty="0">
                <a:solidFill>
                  <a:srgbClr val="404040"/>
                </a:solidFill>
                <a:latin typeface="Arial MT"/>
                <a:cs typeface="Arial MT"/>
              </a:rPr>
              <a:t>[SEP] token</a:t>
            </a:r>
            <a:r>
              <a:rPr sz="2700" spc="-20" dirty="0">
                <a:solidFill>
                  <a:srgbClr val="404040"/>
                </a:solidFill>
                <a:latin typeface="Arial MT"/>
                <a:cs typeface="Arial MT"/>
              </a:rPr>
              <a:t> </a:t>
            </a:r>
            <a:r>
              <a:rPr sz="2700" dirty="0">
                <a:solidFill>
                  <a:srgbClr val="404040"/>
                </a:solidFill>
                <a:latin typeface="Arial MT"/>
                <a:cs typeface="Arial MT"/>
              </a:rPr>
              <a:t>in</a:t>
            </a:r>
            <a:r>
              <a:rPr sz="2700" spc="-5" dirty="0">
                <a:solidFill>
                  <a:srgbClr val="404040"/>
                </a:solidFill>
                <a:latin typeface="Arial MT"/>
                <a:cs typeface="Arial MT"/>
              </a:rPr>
              <a:t> between.</a:t>
            </a:r>
            <a:endParaRPr sz="2700">
              <a:latin typeface="Arial MT"/>
              <a:cs typeface="Arial MT"/>
            </a:endParaRPr>
          </a:p>
          <a:p>
            <a:pPr marL="501015">
              <a:lnSpc>
                <a:spcPts val="2970"/>
              </a:lnSpc>
            </a:pPr>
            <a:r>
              <a:rPr sz="2700" dirty="0">
                <a:solidFill>
                  <a:srgbClr val="404040"/>
                </a:solidFill>
                <a:latin typeface="Arial MT"/>
                <a:cs typeface="Arial MT"/>
              </a:rPr>
              <a:t>The</a:t>
            </a:r>
            <a:r>
              <a:rPr sz="2700" spc="-10" dirty="0">
                <a:solidFill>
                  <a:srgbClr val="404040"/>
                </a:solidFill>
                <a:latin typeface="Arial MT"/>
                <a:cs typeface="Arial MT"/>
              </a:rPr>
              <a:t> </a:t>
            </a:r>
            <a:r>
              <a:rPr sz="2700" spc="-5" dirty="0">
                <a:solidFill>
                  <a:srgbClr val="404040"/>
                </a:solidFill>
                <a:latin typeface="Arial MT"/>
                <a:cs typeface="Arial MT"/>
              </a:rPr>
              <a:t>tokenizer function </a:t>
            </a:r>
            <a:r>
              <a:rPr sz="2700" dirty="0">
                <a:solidFill>
                  <a:srgbClr val="404040"/>
                </a:solidFill>
                <a:latin typeface="Arial MT"/>
                <a:cs typeface="Arial MT"/>
              </a:rPr>
              <a:t>will</a:t>
            </a:r>
            <a:r>
              <a:rPr sz="2700" spc="-5" dirty="0">
                <a:solidFill>
                  <a:srgbClr val="404040"/>
                </a:solidFill>
                <a:latin typeface="Arial MT"/>
                <a:cs typeface="Arial MT"/>
              </a:rPr>
              <a:t> </a:t>
            </a:r>
            <a:r>
              <a:rPr sz="2700" dirty="0">
                <a:solidFill>
                  <a:srgbClr val="404040"/>
                </a:solidFill>
                <a:latin typeface="Arial MT"/>
                <a:cs typeface="Arial MT"/>
              </a:rPr>
              <a:t>return</a:t>
            </a:r>
            <a:r>
              <a:rPr sz="2700" spc="-10" dirty="0">
                <a:solidFill>
                  <a:srgbClr val="404040"/>
                </a:solidFill>
                <a:latin typeface="Arial MT"/>
                <a:cs typeface="Arial MT"/>
              </a:rPr>
              <a:t> </a:t>
            </a:r>
            <a:r>
              <a:rPr sz="2700" dirty="0">
                <a:solidFill>
                  <a:srgbClr val="404040"/>
                </a:solidFill>
                <a:latin typeface="Arial MT"/>
                <a:cs typeface="Arial MT"/>
              </a:rPr>
              <a:t>a</a:t>
            </a:r>
            <a:r>
              <a:rPr sz="2700" spc="-5" dirty="0">
                <a:solidFill>
                  <a:srgbClr val="404040"/>
                </a:solidFill>
                <a:latin typeface="Arial MT"/>
                <a:cs typeface="Arial MT"/>
              </a:rPr>
              <a:t> dictionary of</a:t>
            </a:r>
            <a:r>
              <a:rPr sz="2700" spc="-1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dirty="0">
                <a:solidFill>
                  <a:srgbClr val="404040"/>
                </a:solidFill>
                <a:latin typeface="Arial MT"/>
                <a:cs typeface="Arial MT"/>
              </a:rPr>
              <a:t>final</a:t>
            </a:r>
            <a:r>
              <a:rPr sz="2700" spc="-10" dirty="0">
                <a:solidFill>
                  <a:srgbClr val="404040"/>
                </a:solidFill>
                <a:latin typeface="Arial MT"/>
                <a:cs typeface="Arial MT"/>
              </a:rPr>
              <a:t> </a:t>
            </a:r>
            <a:r>
              <a:rPr sz="2700" dirty="0">
                <a:solidFill>
                  <a:srgbClr val="404040"/>
                </a:solidFill>
                <a:latin typeface="Arial MT"/>
                <a:cs typeface="Arial MT"/>
              </a:rPr>
              <a:t>tokenization,</a:t>
            </a:r>
            <a:r>
              <a:rPr sz="2700" spc="-30" dirty="0">
                <a:solidFill>
                  <a:srgbClr val="404040"/>
                </a:solidFill>
                <a:latin typeface="Arial MT"/>
                <a:cs typeface="Arial MT"/>
              </a:rPr>
              <a:t> </a:t>
            </a:r>
            <a:r>
              <a:rPr sz="2700" dirty="0">
                <a:solidFill>
                  <a:srgbClr val="404040"/>
                </a:solidFill>
                <a:latin typeface="Arial MT"/>
                <a:cs typeface="Arial MT"/>
              </a:rPr>
              <a:t>the</a:t>
            </a:r>
            <a:endParaRPr sz="2700">
              <a:latin typeface="Arial MT"/>
              <a:cs typeface="Arial MT"/>
            </a:endParaRPr>
          </a:p>
          <a:p>
            <a:pPr marL="501015" marR="5694045">
              <a:lnSpc>
                <a:spcPts val="3229"/>
              </a:lnSpc>
              <a:spcBef>
                <a:spcPts val="180"/>
              </a:spcBef>
            </a:pPr>
            <a:r>
              <a:rPr sz="2700" dirty="0">
                <a:solidFill>
                  <a:srgbClr val="404040"/>
                </a:solidFill>
                <a:latin typeface="Arial MT"/>
                <a:cs typeface="Arial MT"/>
              </a:rPr>
              <a:t>input</a:t>
            </a:r>
            <a:r>
              <a:rPr sz="2700" spc="-35" dirty="0">
                <a:solidFill>
                  <a:srgbClr val="404040"/>
                </a:solidFill>
                <a:latin typeface="Arial MT"/>
                <a:cs typeface="Arial MT"/>
              </a:rPr>
              <a:t> </a:t>
            </a:r>
            <a:r>
              <a:rPr sz="2700" dirty="0">
                <a:solidFill>
                  <a:srgbClr val="404040"/>
                </a:solidFill>
                <a:latin typeface="Arial MT"/>
                <a:cs typeface="Arial MT"/>
              </a:rPr>
              <a:t>ids</a:t>
            </a:r>
            <a:r>
              <a:rPr sz="2700" spc="-30" dirty="0">
                <a:solidFill>
                  <a:srgbClr val="404040"/>
                </a:solidFill>
                <a:latin typeface="Arial MT"/>
                <a:cs typeface="Arial MT"/>
              </a:rPr>
              <a:t> </a:t>
            </a:r>
            <a:r>
              <a:rPr sz="2700" dirty="0">
                <a:solidFill>
                  <a:srgbClr val="404040"/>
                </a:solidFill>
                <a:latin typeface="Arial MT"/>
                <a:cs typeface="Arial MT"/>
              </a:rPr>
              <a:t>form,</a:t>
            </a:r>
            <a:r>
              <a:rPr sz="2700" spc="-30" dirty="0">
                <a:solidFill>
                  <a:srgbClr val="404040"/>
                </a:solidFill>
                <a:latin typeface="Arial MT"/>
                <a:cs typeface="Arial MT"/>
              </a:rPr>
              <a:t> </a:t>
            </a:r>
            <a:r>
              <a:rPr sz="2700" spc="-5" dirty="0">
                <a:solidFill>
                  <a:srgbClr val="404040"/>
                </a:solidFill>
                <a:latin typeface="Arial MT"/>
                <a:cs typeface="Arial MT"/>
              </a:rPr>
              <a:t>and</a:t>
            </a:r>
            <a:r>
              <a:rPr sz="2700" spc="-30" dirty="0">
                <a:solidFill>
                  <a:srgbClr val="404040"/>
                </a:solidFill>
                <a:latin typeface="Arial MT"/>
                <a:cs typeface="Arial MT"/>
              </a:rPr>
              <a:t> </a:t>
            </a:r>
            <a:r>
              <a:rPr sz="2700" dirty="0">
                <a:solidFill>
                  <a:srgbClr val="404040"/>
                </a:solidFill>
                <a:latin typeface="Arial MT"/>
                <a:cs typeface="Arial MT"/>
              </a:rPr>
              <a:t>their</a:t>
            </a:r>
            <a:r>
              <a:rPr sz="2700" spc="-30" dirty="0">
                <a:solidFill>
                  <a:srgbClr val="404040"/>
                </a:solidFill>
                <a:latin typeface="Arial MT"/>
                <a:cs typeface="Arial MT"/>
              </a:rPr>
              <a:t> </a:t>
            </a:r>
            <a:r>
              <a:rPr sz="2700" dirty="0">
                <a:solidFill>
                  <a:srgbClr val="404040"/>
                </a:solidFill>
                <a:latin typeface="Arial MT"/>
                <a:cs typeface="Arial MT"/>
              </a:rPr>
              <a:t>attention</a:t>
            </a:r>
            <a:r>
              <a:rPr sz="2700" spc="-35" dirty="0">
                <a:solidFill>
                  <a:srgbClr val="404040"/>
                </a:solidFill>
                <a:latin typeface="Arial MT"/>
                <a:cs typeface="Arial MT"/>
              </a:rPr>
              <a:t> </a:t>
            </a:r>
            <a:r>
              <a:rPr sz="2700" dirty="0">
                <a:solidFill>
                  <a:srgbClr val="404040"/>
                </a:solidFill>
                <a:latin typeface="Arial MT"/>
                <a:cs typeface="Arial MT"/>
              </a:rPr>
              <a:t>mask. </a:t>
            </a:r>
            <a:r>
              <a:rPr sz="2700" spc="-735" dirty="0">
                <a:solidFill>
                  <a:srgbClr val="404040"/>
                </a:solidFill>
                <a:latin typeface="Arial MT"/>
                <a:cs typeface="Arial MT"/>
              </a:rPr>
              <a:t> </a:t>
            </a:r>
            <a:r>
              <a:rPr sz="2700" dirty="0">
                <a:solidFill>
                  <a:srgbClr val="404040"/>
                </a:solidFill>
                <a:latin typeface="Arial MT"/>
                <a:cs typeface="Arial MT"/>
              </a:rPr>
              <a:t>Ex:</a:t>
            </a:r>
            <a:endParaRPr sz="2700">
              <a:latin typeface="Arial MT"/>
              <a:cs typeface="Arial MT"/>
            </a:endParaRPr>
          </a:p>
          <a:p>
            <a:pPr marL="501015">
              <a:lnSpc>
                <a:spcPts val="2965"/>
              </a:lnSpc>
            </a:pPr>
            <a:r>
              <a:rPr sz="2700" dirty="0">
                <a:solidFill>
                  <a:srgbClr val="404040"/>
                </a:solidFill>
                <a:latin typeface="Arial MT"/>
                <a:cs typeface="Arial MT"/>
              </a:rPr>
              <a:t>token_type_ids:</a:t>
            </a:r>
            <a:r>
              <a:rPr sz="2700" spc="-30" dirty="0">
                <a:solidFill>
                  <a:srgbClr val="404040"/>
                </a:solidFill>
                <a:latin typeface="Arial MT"/>
                <a:cs typeface="Arial MT"/>
              </a:rPr>
              <a:t> </a:t>
            </a:r>
            <a:r>
              <a:rPr sz="2700" spc="-5" dirty="0">
                <a:solidFill>
                  <a:srgbClr val="404040"/>
                </a:solidFill>
                <a:latin typeface="Arial MT"/>
                <a:cs typeface="Arial MT"/>
              </a:rPr>
              <a:t>[[CLS],</a:t>
            </a:r>
            <a:r>
              <a:rPr sz="2700" spc="-20" dirty="0">
                <a:solidFill>
                  <a:srgbClr val="404040"/>
                </a:solidFill>
                <a:latin typeface="Arial MT"/>
                <a:cs typeface="Arial MT"/>
              </a:rPr>
              <a:t> </a:t>
            </a:r>
            <a:r>
              <a:rPr sz="2700" dirty="0">
                <a:solidFill>
                  <a:srgbClr val="404040"/>
                </a:solidFill>
                <a:latin typeface="Arial MT"/>
                <a:cs typeface="Arial MT"/>
              </a:rPr>
              <a:t>I,</a:t>
            </a:r>
            <a:r>
              <a:rPr sz="2700" spc="-15" dirty="0">
                <a:solidFill>
                  <a:srgbClr val="404040"/>
                </a:solidFill>
                <a:latin typeface="Arial MT"/>
                <a:cs typeface="Arial MT"/>
              </a:rPr>
              <a:t> </a:t>
            </a:r>
            <a:r>
              <a:rPr sz="2700" dirty="0">
                <a:solidFill>
                  <a:srgbClr val="404040"/>
                </a:solidFill>
                <a:latin typeface="Arial MT"/>
                <a:cs typeface="Arial MT"/>
              </a:rPr>
              <a:t>love,</a:t>
            </a:r>
            <a:r>
              <a:rPr sz="2700" spc="-20" dirty="0">
                <a:solidFill>
                  <a:srgbClr val="404040"/>
                </a:solidFill>
                <a:latin typeface="Arial MT"/>
                <a:cs typeface="Arial MT"/>
              </a:rPr>
              <a:t> </a:t>
            </a:r>
            <a:r>
              <a:rPr sz="2700" dirty="0">
                <a:solidFill>
                  <a:srgbClr val="404040"/>
                </a:solidFill>
                <a:latin typeface="Arial MT"/>
                <a:cs typeface="Arial MT"/>
              </a:rPr>
              <a:t>reading,</a:t>
            </a:r>
            <a:r>
              <a:rPr sz="2700" spc="-20" dirty="0">
                <a:solidFill>
                  <a:srgbClr val="404040"/>
                </a:solidFill>
                <a:latin typeface="Arial MT"/>
                <a:cs typeface="Arial MT"/>
              </a:rPr>
              <a:t> </a:t>
            </a:r>
            <a:r>
              <a:rPr sz="2700" dirty="0">
                <a:solidFill>
                  <a:srgbClr val="404040"/>
                </a:solidFill>
                <a:latin typeface="Arial MT"/>
                <a:cs typeface="Arial MT"/>
              </a:rPr>
              <a:t>[SEP],</a:t>
            </a:r>
            <a:r>
              <a:rPr sz="2700" spc="-20" dirty="0">
                <a:solidFill>
                  <a:srgbClr val="404040"/>
                </a:solidFill>
                <a:latin typeface="Arial MT"/>
                <a:cs typeface="Arial MT"/>
              </a:rPr>
              <a:t> </a:t>
            </a:r>
            <a:r>
              <a:rPr sz="2700" dirty="0">
                <a:solidFill>
                  <a:srgbClr val="404040"/>
                </a:solidFill>
                <a:latin typeface="Arial MT"/>
                <a:cs typeface="Arial MT"/>
              </a:rPr>
              <a:t>what,</a:t>
            </a:r>
            <a:r>
              <a:rPr sz="2700" spc="-15" dirty="0">
                <a:solidFill>
                  <a:srgbClr val="404040"/>
                </a:solidFill>
                <a:latin typeface="Arial MT"/>
                <a:cs typeface="Arial MT"/>
              </a:rPr>
              <a:t> </a:t>
            </a:r>
            <a:r>
              <a:rPr sz="2700" spc="-5" dirty="0">
                <a:solidFill>
                  <a:srgbClr val="404040"/>
                </a:solidFill>
                <a:latin typeface="Arial MT"/>
                <a:cs typeface="Arial MT"/>
              </a:rPr>
              <a:t>do,</a:t>
            </a:r>
            <a:r>
              <a:rPr sz="2700" spc="-10" dirty="0">
                <a:solidFill>
                  <a:srgbClr val="404040"/>
                </a:solidFill>
                <a:latin typeface="Arial MT"/>
                <a:cs typeface="Arial MT"/>
              </a:rPr>
              <a:t> </a:t>
            </a:r>
            <a:r>
              <a:rPr sz="2700" dirty="0">
                <a:solidFill>
                  <a:srgbClr val="404040"/>
                </a:solidFill>
                <a:latin typeface="Arial MT"/>
                <a:cs typeface="Arial MT"/>
              </a:rPr>
              <a:t>you,</a:t>
            </a:r>
            <a:r>
              <a:rPr sz="2700" spc="-20" dirty="0">
                <a:solidFill>
                  <a:srgbClr val="404040"/>
                </a:solidFill>
                <a:latin typeface="Arial MT"/>
                <a:cs typeface="Arial MT"/>
              </a:rPr>
              <a:t> </a:t>
            </a:r>
            <a:r>
              <a:rPr sz="2700" dirty="0">
                <a:solidFill>
                  <a:srgbClr val="404040"/>
                </a:solidFill>
                <a:latin typeface="Arial MT"/>
                <a:cs typeface="Arial MT"/>
              </a:rPr>
              <a:t>love,</a:t>
            </a:r>
            <a:r>
              <a:rPr sz="2700" spc="-15" dirty="0">
                <a:solidFill>
                  <a:srgbClr val="404040"/>
                </a:solidFill>
                <a:latin typeface="Arial MT"/>
                <a:cs typeface="Arial MT"/>
              </a:rPr>
              <a:t> </a:t>
            </a:r>
            <a:r>
              <a:rPr sz="2700" spc="-25" dirty="0">
                <a:solidFill>
                  <a:srgbClr val="404040"/>
                </a:solidFill>
                <a:latin typeface="Arial MT"/>
                <a:cs typeface="Arial MT"/>
              </a:rPr>
              <a:t>[PAD],….,</a:t>
            </a:r>
            <a:endParaRPr sz="2700">
              <a:latin typeface="Arial MT"/>
              <a:cs typeface="Arial MT"/>
            </a:endParaRPr>
          </a:p>
          <a:p>
            <a:pPr marL="501015">
              <a:lnSpc>
                <a:spcPts val="3190"/>
              </a:lnSpc>
            </a:pPr>
            <a:r>
              <a:rPr sz="2700" spc="-40" dirty="0">
                <a:solidFill>
                  <a:srgbClr val="404040"/>
                </a:solidFill>
                <a:latin typeface="Arial MT"/>
                <a:cs typeface="Arial MT"/>
              </a:rPr>
              <a:t>[PAD]]</a:t>
            </a:r>
            <a:endParaRPr sz="2700">
              <a:latin typeface="Arial MT"/>
              <a:cs typeface="Arial MT"/>
            </a:endParaRPr>
          </a:p>
          <a:p>
            <a:pPr marL="501015">
              <a:lnSpc>
                <a:spcPts val="3190"/>
              </a:lnSpc>
            </a:pPr>
            <a:r>
              <a:rPr sz="2700" dirty="0">
                <a:solidFill>
                  <a:srgbClr val="404040"/>
                </a:solidFill>
                <a:latin typeface="Arial MT"/>
                <a:cs typeface="Arial MT"/>
              </a:rPr>
              <a:t>input_ids:</a:t>
            </a:r>
            <a:r>
              <a:rPr sz="2700" spc="-25" dirty="0">
                <a:solidFill>
                  <a:srgbClr val="404040"/>
                </a:solidFill>
                <a:latin typeface="Arial MT"/>
                <a:cs typeface="Arial MT"/>
              </a:rPr>
              <a:t> </a:t>
            </a:r>
            <a:r>
              <a:rPr sz="2700" dirty="0">
                <a:solidFill>
                  <a:srgbClr val="404040"/>
                </a:solidFill>
                <a:latin typeface="Arial MT"/>
                <a:cs typeface="Arial MT"/>
              </a:rPr>
              <a:t>[2,</a:t>
            </a:r>
            <a:r>
              <a:rPr sz="2700" spc="-15" dirty="0">
                <a:solidFill>
                  <a:srgbClr val="404040"/>
                </a:solidFill>
                <a:latin typeface="Arial MT"/>
                <a:cs typeface="Arial MT"/>
              </a:rPr>
              <a:t> </a:t>
            </a:r>
            <a:r>
              <a:rPr sz="2700" spc="-5" dirty="0">
                <a:solidFill>
                  <a:srgbClr val="404040"/>
                </a:solidFill>
                <a:latin typeface="Arial MT"/>
                <a:cs typeface="Arial MT"/>
              </a:rPr>
              <a:t>24, 15,</a:t>
            </a:r>
            <a:r>
              <a:rPr sz="2700" spc="-10" dirty="0">
                <a:solidFill>
                  <a:srgbClr val="404040"/>
                </a:solidFill>
                <a:latin typeface="Arial MT"/>
                <a:cs typeface="Arial MT"/>
              </a:rPr>
              <a:t> </a:t>
            </a:r>
            <a:r>
              <a:rPr sz="2700" spc="-5" dirty="0">
                <a:solidFill>
                  <a:srgbClr val="404040"/>
                </a:solidFill>
                <a:latin typeface="Arial MT"/>
                <a:cs typeface="Arial MT"/>
              </a:rPr>
              <a:t>16, 80,</a:t>
            </a:r>
            <a:r>
              <a:rPr sz="2700" spc="-10" dirty="0">
                <a:solidFill>
                  <a:srgbClr val="404040"/>
                </a:solidFill>
                <a:latin typeface="Arial MT"/>
                <a:cs typeface="Arial MT"/>
              </a:rPr>
              <a:t> </a:t>
            </a:r>
            <a:r>
              <a:rPr sz="2700" spc="-5" dirty="0">
                <a:solidFill>
                  <a:srgbClr val="404040"/>
                </a:solidFill>
                <a:latin typeface="Arial MT"/>
                <a:cs typeface="Arial MT"/>
              </a:rPr>
              <a:t>20,</a:t>
            </a:r>
            <a:r>
              <a:rPr sz="2700" spc="-10" dirty="0">
                <a:solidFill>
                  <a:srgbClr val="404040"/>
                </a:solidFill>
                <a:latin typeface="Arial MT"/>
                <a:cs typeface="Arial MT"/>
              </a:rPr>
              <a:t> </a:t>
            </a:r>
            <a:r>
              <a:rPr sz="2700" spc="-5" dirty="0">
                <a:solidFill>
                  <a:srgbClr val="404040"/>
                </a:solidFill>
                <a:latin typeface="Arial MT"/>
                <a:cs typeface="Arial MT"/>
              </a:rPr>
              <a:t>34,</a:t>
            </a:r>
            <a:r>
              <a:rPr sz="2700" spc="-20" dirty="0">
                <a:solidFill>
                  <a:srgbClr val="404040"/>
                </a:solidFill>
                <a:latin typeface="Arial MT"/>
                <a:cs typeface="Arial MT"/>
              </a:rPr>
              <a:t> </a:t>
            </a:r>
            <a:r>
              <a:rPr sz="2700" spc="-5" dirty="0">
                <a:solidFill>
                  <a:srgbClr val="404040"/>
                </a:solidFill>
                <a:latin typeface="Arial MT"/>
                <a:cs typeface="Arial MT"/>
              </a:rPr>
              <a:t>12,</a:t>
            </a:r>
            <a:r>
              <a:rPr sz="2700" spc="-10" dirty="0">
                <a:solidFill>
                  <a:srgbClr val="404040"/>
                </a:solidFill>
                <a:latin typeface="Arial MT"/>
                <a:cs typeface="Arial MT"/>
              </a:rPr>
              <a:t> </a:t>
            </a:r>
            <a:r>
              <a:rPr sz="2700" spc="-5" dirty="0">
                <a:solidFill>
                  <a:srgbClr val="404040"/>
                </a:solidFill>
                <a:latin typeface="Arial MT"/>
                <a:cs typeface="Arial MT"/>
              </a:rPr>
              <a:t>15,</a:t>
            </a:r>
            <a:r>
              <a:rPr sz="2700" spc="-15" dirty="0">
                <a:solidFill>
                  <a:srgbClr val="404040"/>
                </a:solidFill>
                <a:latin typeface="Arial MT"/>
                <a:cs typeface="Arial MT"/>
              </a:rPr>
              <a:t> </a:t>
            </a:r>
            <a:r>
              <a:rPr sz="2700" spc="-5" dirty="0">
                <a:solidFill>
                  <a:srgbClr val="404040"/>
                </a:solidFill>
                <a:latin typeface="Arial MT"/>
                <a:cs typeface="Arial MT"/>
              </a:rPr>
              <a:t>31,</a:t>
            </a:r>
            <a:r>
              <a:rPr sz="2700" spc="-10"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spc="-5" dirty="0">
                <a:solidFill>
                  <a:srgbClr val="404040"/>
                </a:solidFill>
                <a:latin typeface="Arial MT"/>
                <a:cs typeface="Arial MT"/>
              </a:rPr>
              <a:t>31]</a:t>
            </a:r>
            <a:endParaRPr sz="2700">
              <a:latin typeface="Arial MT"/>
              <a:cs typeface="Arial MT"/>
            </a:endParaRPr>
          </a:p>
          <a:p>
            <a:pPr marL="501015">
              <a:lnSpc>
                <a:spcPts val="3235"/>
              </a:lnSpc>
            </a:pPr>
            <a:r>
              <a:rPr sz="2700" dirty="0">
                <a:solidFill>
                  <a:srgbClr val="404040"/>
                </a:solidFill>
                <a:latin typeface="Arial MT"/>
                <a:cs typeface="Arial MT"/>
              </a:rPr>
              <a:t>attention_mask:</a:t>
            </a:r>
            <a:r>
              <a:rPr sz="2700" spc="-40" dirty="0">
                <a:solidFill>
                  <a:srgbClr val="404040"/>
                </a:solidFill>
                <a:latin typeface="Arial MT"/>
                <a:cs typeface="Arial MT"/>
              </a:rPr>
              <a:t> </a:t>
            </a:r>
            <a:r>
              <a:rPr sz="2700" dirty="0">
                <a:solidFill>
                  <a:srgbClr val="404040"/>
                </a:solidFill>
                <a:latin typeface="Arial MT"/>
                <a:cs typeface="Arial MT"/>
              </a:rPr>
              <a:t>[1,</a:t>
            </a:r>
            <a:r>
              <a:rPr sz="2700" spc="-20" dirty="0">
                <a:solidFill>
                  <a:srgbClr val="404040"/>
                </a:solidFill>
                <a:latin typeface="Arial MT"/>
                <a:cs typeface="Arial MT"/>
              </a:rPr>
              <a:t> </a:t>
            </a:r>
            <a:r>
              <a:rPr sz="2700" spc="-5" dirty="0">
                <a:solidFill>
                  <a:srgbClr val="404040"/>
                </a:solidFill>
                <a:latin typeface="Arial MT"/>
                <a:cs typeface="Arial MT"/>
              </a:rPr>
              <a:t>1,</a:t>
            </a:r>
            <a:r>
              <a:rPr sz="2700" spc="-15" dirty="0">
                <a:solidFill>
                  <a:srgbClr val="404040"/>
                </a:solidFill>
                <a:latin typeface="Arial MT"/>
                <a:cs typeface="Arial MT"/>
              </a:rPr>
              <a:t> </a:t>
            </a:r>
            <a:r>
              <a:rPr sz="2700" spc="-5" dirty="0">
                <a:solidFill>
                  <a:srgbClr val="404040"/>
                </a:solidFill>
                <a:latin typeface="Arial MT"/>
                <a:cs typeface="Arial MT"/>
              </a:rPr>
              <a:t>1,</a:t>
            </a:r>
            <a:r>
              <a:rPr sz="2700" spc="-10" dirty="0">
                <a:solidFill>
                  <a:srgbClr val="404040"/>
                </a:solidFill>
                <a:latin typeface="Arial MT"/>
                <a:cs typeface="Arial MT"/>
              </a:rPr>
              <a:t> </a:t>
            </a:r>
            <a:r>
              <a:rPr sz="2700" spc="-5" dirty="0">
                <a:solidFill>
                  <a:srgbClr val="404040"/>
                </a:solidFill>
                <a:latin typeface="Arial MT"/>
                <a:cs typeface="Arial MT"/>
              </a:rPr>
              <a:t>1,</a:t>
            </a:r>
            <a:r>
              <a:rPr sz="2700" spc="-10" dirty="0">
                <a:solidFill>
                  <a:srgbClr val="404040"/>
                </a:solidFill>
                <a:latin typeface="Arial MT"/>
                <a:cs typeface="Arial MT"/>
              </a:rPr>
              <a:t> </a:t>
            </a:r>
            <a:r>
              <a:rPr sz="2700" spc="-5" dirty="0">
                <a:solidFill>
                  <a:srgbClr val="404040"/>
                </a:solidFill>
                <a:latin typeface="Arial MT"/>
                <a:cs typeface="Arial MT"/>
              </a:rPr>
              <a:t>0,</a:t>
            </a:r>
            <a:r>
              <a:rPr sz="2700" spc="-20" dirty="0">
                <a:solidFill>
                  <a:srgbClr val="404040"/>
                </a:solidFill>
                <a:latin typeface="Arial MT"/>
                <a:cs typeface="Arial MT"/>
              </a:rPr>
              <a:t> </a:t>
            </a:r>
            <a:r>
              <a:rPr sz="2700" spc="-5" dirty="0">
                <a:solidFill>
                  <a:srgbClr val="404040"/>
                </a:solidFill>
                <a:latin typeface="Arial MT"/>
                <a:cs typeface="Arial MT"/>
              </a:rPr>
              <a:t>0,</a:t>
            </a:r>
            <a:r>
              <a:rPr sz="2700" spc="-15" dirty="0">
                <a:solidFill>
                  <a:srgbClr val="404040"/>
                </a:solidFill>
                <a:latin typeface="Arial MT"/>
                <a:cs typeface="Arial MT"/>
              </a:rPr>
              <a:t> </a:t>
            </a:r>
            <a:r>
              <a:rPr sz="2700" spc="-5" dirty="0">
                <a:solidFill>
                  <a:srgbClr val="404040"/>
                </a:solidFill>
                <a:latin typeface="Arial MT"/>
                <a:cs typeface="Arial MT"/>
              </a:rPr>
              <a:t>0,</a:t>
            </a:r>
            <a:r>
              <a:rPr sz="2700" spc="-15" dirty="0">
                <a:solidFill>
                  <a:srgbClr val="404040"/>
                </a:solidFill>
                <a:latin typeface="Arial MT"/>
                <a:cs typeface="Arial MT"/>
              </a:rPr>
              <a:t> </a:t>
            </a:r>
            <a:r>
              <a:rPr sz="2700" spc="-5" dirty="0">
                <a:solidFill>
                  <a:srgbClr val="404040"/>
                </a:solidFill>
                <a:latin typeface="Arial MT"/>
                <a:cs typeface="Arial MT"/>
              </a:rPr>
              <a:t>0,</a:t>
            </a:r>
            <a:r>
              <a:rPr sz="2700" spc="-10" dirty="0">
                <a:solidFill>
                  <a:srgbClr val="404040"/>
                </a:solidFill>
                <a:latin typeface="Arial MT"/>
                <a:cs typeface="Arial MT"/>
              </a:rPr>
              <a:t> </a:t>
            </a:r>
            <a:r>
              <a:rPr sz="2700" spc="-5" dirty="0">
                <a:solidFill>
                  <a:srgbClr val="404040"/>
                </a:solidFill>
                <a:latin typeface="Arial MT"/>
                <a:cs typeface="Arial MT"/>
              </a:rPr>
              <a:t>0,</a:t>
            </a:r>
            <a:r>
              <a:rPr sz="2700" spc="-10" dirty="0">
                <a:solidFill>
                  <a:srgbClr val="404040"/>
                </a:solidFill>
                <a:latin typeface="Arial MT"/>
                <a:cs typeface="Arial MT"/>
              </a:rPr>
              <a:t> </a:t>
            </a:r>
            <a:r>
              <a:rPr sz="2700" spc="-5" dirty="0">
                <a:solidFill>
                  <a:srgbClr val="404040"/>
                </a:solidFill>
                <a:latin typeface="Arial MT"/>
                <a:cs typeface="Arial MT"/>
              </a:rPr>
              <a:t>0,….,0]</a:t>
            </a:r>
            <a:endParaRPr sz="27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8675370" cy="849630"/>
          </a:xfrm>
          <a:prstGeom prst="rect">
            <a:avLst/>
          </a:prstGeom>
        </p:spPr>
        <p:txBody>
          <a:bodyPr vert="horz" wrap="square" lIns="0" tIns="13335" rIns="0" bIns="0" rtlCol="0">
            <a:spAutoFit/>
          </a:bodyPr>
          <a:lstStyle/>
          <a:p>
            <a:pPr marL="12700">
              <a:lnSpc>
                <a:spcPct val="100000"/>
              </a:lnSpc>
              <a:spcBef>
                <a:spcPts val="105"/>
              </a:spcBef>
              <a:tabLst>
                <a:tab pos="1683385" algn="l"/>
              </a:tabLst>
            </a:pPr>
            <a:r>
              <a:rPr sz="5400" spc="-170" dirty="0"/>
              <a:t>Text	</a:t>
            </a:r>
            <a:r>
              <a:rPr sz="5400" spc="-35" dirty="0"/>
              <a:t>Tokenization/Encoding</a:t>
            </a:r>
            <a:endParaRPr sz="5400"/>
          </a:p>
        </p:txBody>
      </p:sp>
      <p:pic>
        <p:nvPicPr>
          <p:cNvPr id="3" name="object 3"/>
          <p:cNvPicPr/>
          <p:nvPr/>
        </p:nvPicPr>
        <p:blipFill>
          <a:blip r:embed="rId2" cstate="print"/>
          <a:stretch>
            <a:fillRect/>
          </a:stretch>
        </p:blipFill>
        <p:spPr>
          <a:xfrm>
            <a:off x="10896600" y="0"/>
            <a:ext cx="7391400" cy="10286996"/>
          </a:xfrm>
          <a:prstGeom prst="rect">
            <a:avLst/>
          </a:prstGeom>
        </p:spPr>
      </p:pic>
      <p:pic>
        <p:nvPicPr>
          <p:cNvPr id="4" name="object 4"/>
          <p:cNvPicPr/>
          <p:nvPr/>
        </p:nvPicPr>
        <p:blipFill>
          <a:blip r:embed="rId3" cstate="print"/>
          <a:stretch>
            <a:fillRect/>
          </a:stretch>
        </p:blipFill>
        <p:spPr>
          <a:xfrm>
            <a:off x="1409700" y="2886075"/>
            <a:ext cx="104775" cy="104775"/>
          </a:xfrm>
          <a:prstGeom prst="rect">
            <a:avLst/>
          </a:prstGeom>
        </p:spPr>
      </p:pic>
      <p:pic>
        <p:nvPicPr>
          <p:cNvPr id="5" name="object 5"/>
          <p:cNvPicPr/>
          <p:nvPr/>
        </p:nvPicPr>
        <p:blipFill>
          <a:blip r:embed="rId3" cstate="print"/>
          <a:stretch>
            <a:fillRect/>
          </a:stretch>
        </p:blipFill>
        <p:spPr>
          <a:xfrm>
            <a:off x="1409700" y="5953126"/>
            <a:ext cx="104775" cy="104773"/>
          </a:xfrm>
          <a:prstGeom prst="rect">
            <a:avLst/>
          </a:prstGeom>
        </p:spPr>
      </p:pic>
      <p:sp>
        <p:nvSpPr>
          <p:cNvPr id="6" name="object 6"/>
          <p:cNvSpPr txBox="1"/>
          <p:nvPr/>
        </p:nvSpPr>
        <p:spPr>
          <a:xfrm>
            <a:off x="1095375" y="2192337"/>
            <a:ext cx="10507345" cy="6623050"/>
          </a:xfrm>
          <a:prstGeom prst="rect">
            <a:avLst/>
          </a:prstGeom>
        </p:spPr>
        <p:txBody>
          <a:bodyPr vert="horz" wrap="square" lIns="0" tIns="39370" rIns="0" bIns="0" rtlCol="0">
            <a:spAutoFit/>
          </a:bodyPr>
          <a:lstStyle/>
          <a:p>
            <a:pPr marL="12700">
              <a:lnSpc>
                <a:spcPct val="100000"/>
              </a:lnSpc>
              <a:spcBef>
                <a:spcPts val="310"/>
              </a:spcBef>
            </a:pPr>
            <a:r>
              <a:rPr sz="2700" b="1" dirty="0">
                <a:solidFill>
                  <a:srgbClr val="404040"/>
                </a:solidFill>
                <a:latin typeface="Arial"/>
                <a:cs typeface="Arial"/>
              </a:rPr>
              <a:t>Handling</a:t>
            </a:r>
            <a:r>
              <a:rPr sz="2700" b="1" spc="-50" dirty="0">
                <a:solidFill>
                  <a:srgbClr val="404040"/>
                </a:solidFill>
                <a:latin typeface="Arial"/>
                <a:cs typeface="Arial"/>
              </a:rPr>
              <a:t> </a:t>
            </a:r>
            <a:r>
              <a:rPr sz="2700" b="1" dirty="0">
                <a:solidFill>
                  <a:srgbClr val="404040"/>
                </a:solidFill>
                <a:latin typeface="Arial"/>
                <a:cs typeface="Arial"/>
              </a:rPr>
              <a:t>Edge</a:t>
            </a:r>
            <a:r>
              <a:rPr sz="2700" b="1" spc="-50" dirty="0">
                <a:solidFill>
                  <a:srgbClr val="404040"/>
                </a:solidFill>
                <a:latin typeface="Arial"/>
                <a:cs typeface="Arial"/>
              </a:rPr>
              <a:t> </a:t>
            </a:r>
            <a:r>
              <a:rPr sz="2700" b="1" spc="-5" dirty="0">
                <a:solidFill>
                  <a:srgbClr val="404040"/>
                </a:solidFill>
                <a:latin typeface="Arial"/>
                <a:cs typeface="Arial"/>
              </a:rPr>
              <a:t>Cases</a:t>
            </a:r>
            <a:endParaRPr sz="2700" dirty="0">
              <a:latin typeface="Arial"/>
              <a:cs typeface="Arial"/>
            </a:endParaRPr>
          </a:p>
          <a:p>
            <a:pPr marL="594995" marR="117475">
              <a:lnSpc>
                <a:spcPct val="106600"/>
              </a:lnSpc>
            </a:pPr>
            <a:r>
              <a:rPr sz="2700" dirty="0">
                <a:solidFill>
                  <a:srgbClr val="404040"/>
                </a:solidFill>
                <a:latin typeface="Arial MT"/>
                <a:cs typeface="Arial MT"/>
              </a:rPr>
              <a:t>The</a:t>
            </a:r>
            <a:r>
              <a:rPr sz="2700" spc="5" dirty="0">
                <a:solidFill>
                  <a:srgbClr val="404040"/>
                </a:solidFill>
                <a:latin typeface="Arial MT"/>
                <a:cs typeface="Arial MT"/>
              </a:rPr>
              <a:t> </a:t>
            </a:r>
            <a:r>
              <a:rPr sz="2700" spc="-5" dirty="0">
                <a:solidFill>
                  <a:srgbClr val="404040"/>
                </a:solidFill>
                <a:latin typeface="Arial MT"/>
                <a:cs typeface="Arial MT"/>
              </a:rPr>
              <a:t>function</a:t>
            </a:r>
            <a:r>
              <a:rPr sz="2700" spc="5" dirty="0">
                <a:solidFill>
                  <a:srgbClr val="404040"/>
                </a:solidFill>
                <a:latin typeface="Arial MT"/>
                <a:cs typeface="Arial MT"/>
              </a:rPr>
              <a:t> </a:t>
            </a:r>
            <a:r>
              <a:rPr sz="2700" spc="-5" dirty="0">
                <a:solidFill>
                  <a:srgbClr val="404040"/>
                </a:solidFill>
                <a:latin typeface="Arial MT"/>
                <a:cs typeface="Arial MT"/>
              </a:rPr>
              <a:t>handles cases</a:t>
            </a:r>
            <a:r>
              <a:rPr sz="2700" spc="5" dirty="0">
                <a:solidFill>
                  <a:srgbClr val="404040"/>
                </a:solidFill>
                <a:latin typeface="Arial MT"/>
                <a:cs typeface="Arial MT"/>
              </a:rPr>
              <a:t> </a:t>
            </a:r>
            <a:r>
              <a:rPr sz="2700" spc="-5" dirty="0">
                <a:solidFill>
                  <a:srgbClr val="404040"/>
                </a:solidFill>
                <a:latin typeface="Arial MT"/>
                <a:cs typeface="Arial MT"/>
              </a:rPr>
              <a:t>where</a:t>
            </a:r>
            <a:r>
              <a:rPr sz="2700" spc="5" dirty="0">
                <a:solidFill>
                  <a:srgbClr val="404040"/>
                </a:solidFill>
                <a:latin typeface="Arial MT"/>
                <a:cs typeface="Arial MT"/>
              </a:rPr>
              <a:t> </a:t>
            </a:r>
            <a:r>
              <a:rPr sz="2700" spc="-5" dirty="0">
                <a:solidFill>
                  <a:srgbClr val="404040"/>
                </a:solidFill>
                <a:latin typeface="Arial MT"/>
                <a:cs typeface="Arial MT"/>
              </a:rPr>
              <a:t>start</a:t>
            </a:r>
            <a:r>
              <a:rPr sz="2700" spc="5" dirty="0">
                <a:solidFill>
                  <a:srgbClr val="404040"/>
                </a:solidFill>
                <a:latin typeface="Arial MT"/>
                <a:cs typeface="Arial MT"/>
              </a:rPr>
              <a:t> </a:t>
            </a:r>
            <a:r>
              <a:rPr sz="2700" dirty="0">
                <a:solidFill>
                  <a:srgbClr val="404040"/>
                </a:solidFill>
                <a:latin typeface="Arial MT"/>
                <a:cs typeface="Arial MT"/>
              </a:rPr>
              <a:t>or</a:t>
            </a:r>
            <a:r>
              <a:rPr sz="2700" spc="5" dirty="0">
                <a:solidFill>
                  <a:srgbClr val="404040"/>
                </a:solidFill>
                <a:latin typeface="Arial MT"/>
                <a:cs typeface="Arial MT"/>
              </a:rPr>
              <a:t> </a:t>
            </a:r>
            <a:r>
              <a:rPr sz="2700" spc="-5" dirty="0">
                <a:solidFill>
                  <a:srgbClr val="404040"/>
                </a:solidFill>
                <a:latin typeface="Arial MT"/>
                <a:cs typeface="Arial MT"/>
              </a:rPr>
              <a:t>end</a:t>
            </a:r>
            <a:r>
              <a:rPr sz="2700" spc="5" dirty="0">
                <a:solidFill>
                  <a:srgbClr val="404040"/>
                </a:solidFill>
                <a:latin typeface="Arial MT"/>
                <a:cs typeface="Arial MT"/>
              </a:rPr>
              <a:t> </a:t>
            </a:r>
            <a:r>
              <a:rPr sz="2700" spc="-5" dirty="0">
                <a:solidFill>
                  <a:srgbClr val="404040"/>
                </a:solidFill>
                <a:latin typeface="Arial MT"/>
                <a:cs typeface="Arial MT"/>
              </a:rPr>
              <a:t>positions</a:t>
            </a:r>
            <a:r>
              <a:rPr sz="2700" spc="5" dirty="0">
                <a:solidFill>
                  <a:srgbClr val="404040"/>
                </a:solidFill>
                <a:latin typeface="Arial MT"/>
                <a:cs typeface="Arial MT"/>
              </a:rPr>
              <a:t> </a:t>
            </a:r>
            <a:r>
              <a:rPr sz="2700" dirty="0">
                <a:solidFill>
                  <a:srgbClr val="404040"/>
                </a:solidFill>
                <a:latin typeface="Arial MT"/>
                <a:cs typeface="Arial MT"/>
              </a:rPr>
              <a:t>are</a:t>
            </a:r>
            <a:r>
              <a:rPr sz="2700" spc="-5" dirty="0">
                <a:solidFill>
                  <a:srgbClr val="404040"/>
                </a:solidFill>
                <a:latin typeface="Arial MT"/>
                <a:cs typeface="Arial MT"/>
              </a:rPr>
              <a:t> </a:t>
            </a:r>
            <a:r>
              <a:rPr sz="2700" dirty="0">
                <a:solidFill>
                  <a:srgbClr val="404040"/>
                </a:solidFill>
                <a:latin typeface="Arial MT"/>
                <a:cs typeface="Arial MT"/>
              </a:rPr>
              <a:t>not </a:t>
            </a:r>
            <a:r>
              <a:rPr sz="2700" spc="5" dirty="0">
                <a:solidFill>
                  <a:srgbClr val="404040"/>
                </a:solidFill>
                <a:latin typeface="Arial MT"/>
                <a:cs typeface="Arial MT"/>
              </a:rPr>
              <a:t> </a:t>
            </a:r>
            <a:r>
              <a:rPr sz="2700" spc="-5" dirty="0">
                <a:solidFill>
                  <a:srgbClr val="404040"/>
                </a:solidFill>
                <a:latin typeface="Arial MT"/>
                <a:cs typeface="Arial MT"/>
              </a:rPr>
              <a:t>found</a:t>
            </a:r>
            <a:r>
              <a:rPr sz="2700" spc="5" dirty="0">
                <a:solidFill>
                  <a:srgbClr val="404040"/>
                </a:solidFill>
                <a:latin typeface="Arial MT"/>
                <a:cs typeface="Arial MT"/>
              </a:rPr>
              <a:t> </a:t>
            </a:r>
            <a:r>
              <a:rPr sz="2700" dirty="0">
                <a:solidFill>
                  <a:srgbClr val="404040"/>
                </a:solidFill>
                <a:latin typeface="Arial MT"/>
                <a:cs typeface="Arial MT"/>
              </a:rPr>
              <a:t>by </a:t>
            </a:r>
            <a:r>
              <a:rPr sz="2700" spc="-5" dirty="0">
                <a:solidFill>
                  <a:srgbClr val="404040"/>
                </a:solidFill>
                <a:latin typeface="Arial MT"/>
                <a:cs typeface="Arial MT"/>
              </a:rPr>
              <a:t>assigning</a:t>
            </a:r>
            <a:r>
              <a:rPr sz="2700" spc="5" dirty="0">
                <a:solidFill>
                  <a:srgbClr val="404040"/>
                </a:solidFill>
                <a:latin typeface="Arial MT"/>
                <a:cs typeface="Arial MT"/>
              </a:rPr>
              <a:t> </a:t>
            </a:r>
            <a:r>
              <a:rPr sz="2700" spc="-5" dirty="0">
                <a:solidFill>
                  <a:srgbClr val="404040"/>
                </a:solidFill>
                <a:latin typeface="Arial MT"/>
                <a:cs typeface="Arial MT"/>
              </a:rPr>
              <a:t>default</a:t>
            </a:r>
            <a:r>
              <a:rPr sz="2700" spc="10" dirty="0">
                <a:solidFill>
                  <a:srgbClr val="404040"/>
                </a:solidFill>
                <a:latin typeface="Arial MT"/>
                <a:cs typeface="Arial MT"/>
              </a:rPr>
              <a:t> </a:t>
            </a:r>
            <a:r>
              <a:rPr sz="2700" spc="-5" dirty="0">
                <a:solidFill>
                  <a:srgbClr val="404040"/>
                </a:solidFill>
                <a:latin typeface="Arial MT"/>
                <a:cs typeface="Arial MT"/>
              </a:rPr>
              <a:t>values,</a:t>
            </a:r>
            <a:r>
              <a:rPr sz="2700" spc="5" dirty="0">
                <a:solidFill>
                  <a:srgbClr val="404040"/>
                </a:solidFill>
                <a:latin typeface="Arial MT"/>
                <a:cs typeface="Arial MT"/>
              </a:rPr>
              <a:t> </a:t>
            </a:r>
            <a:r>
              <a:rPr sz="2700" spc="-5" dirty="0">
                <a:solidFill>
                  <a:srgbClr val="404040"/>
                </a:solidFill>
                <a:latin typeface="Arial MT"/>
                <a:cs typeface="Arial MT"/>
              </a:rPr>
              <a:t>such</a:t>
            </a:r>
            <a:r>
              <a:rPr sz="2700" spc="10" dirty="0">
                <a:solidFill>
                  <a:srgbClr val="404040"/>
                </a:solidFill>
                <a:latin typeface="Arial MT"/>
                <a:cs typeface="Arial MT"/>
              </a:rPr>
              <a:t> </a:t>
            </a:r>
            <a:r>
              <a:rPr sz="2700" dirty="0">
                <a:solidFill>
                  <a:srgbClr val="404040"/>
                </a:solidFill>
                <a:latin typeface="Arial MT"/>
                <a:cs typeface="Arial MT"/>
              </a:rPr>
              <a:t>as</a:t>
            </a:r>
            <a:r>
              <a:rPr sz="2700" spc="-5" dirty="0">
                <a:solidFill>
                  <a:srgbClr val="404040"/>
                </a:solidFill>
                <a:latin typeface="Arial MT"/>
                <a:cs typeface="Arial MT"/>
              </a:rPr>
              <a:t> </a:t>
            </a:r>
            <a:r>
              <a:rPr sz="2700" dirty="0">
                <a:solidFill>
                  <a:srgbClr val="404040"/>
                </a:solidFill>
                <a:latin typeface="Arial MT"/>
                <a:cs typeface="Arial MT"/>
              </a:rPr>
              <a:t>the </a:t>
            </a:r>
            <a:r>
              <a:rPr sz="2700" spc="-5" dirty="0">
                <a:solidFill>
                  <a:srgbClr val="404040"/>
                </a:solidFill>
                <a:latin typeface="Arial MT"/>
                <a:cs typeface="Arial MT"/>
              </a:rPr>
              <a:t>maximum</a:t>
            </a:r>
            <a:r>
              <a:rPr sz="2700" spc="5" dirty="0">
                <a:solidFill>
                  <a:srgbClr val="404040"/>
                </a:solidFill>
                <a:latin typeface="Arial MT"/>
                <a:cs typeface="Arial MT"/>
              </a:rPr>
              <a:t> </a:t>
            </a:r>
            <a:r>
              <a:rPr sz="2700" spc="-5" dirty="0">
                <a:solidFill>
                  <a:srgbClr val="404040"/>
                </a:solidFill>
                <a:latin typeface="Arial MT"/>
                <a:cs typeface="Arial MT"/>
              </a:rPr>
              <a:t>length </a:t>
            </a:r>
            <a:r>
              <a:rPr sz="2700" dirty="0">
                <a:solidFill>
                  <a:srgbClr val="404040"/>
                </a:solidFill>
                <a:latin typeface="Arial MT"/>
                <a:cs typeface="Arial MT"/>
              </a:rPr>
              <a:t> </a:t>
            </a:r>
            <a:r>
              <a:rPr sz="2700" spc="-5" dirty="0">
                <a:solidFill>
                  <a:srgbClr val="404040"/>
                </a:solidFill>
                <a:latin typeface="Arial MT"/>
                <a:cs typeface="Arial MT"/>
              </a:rPr>
              <a:t>of </a:t>
            </a:r>
            <a:r>
              <a:rPr sz="2700" dirty="0">
                <a:solidFill>
                  <a:srgbClr val="404040"/>
                </a:solidFill>
                <a:latin typeface="Arial MT"/>
                <a:cs typeface="Arial MT"/>
              </a:rPr>
              <a:t>the model's token </a:t>
            </a:r>
            <a:r>
              <a:rPr sz="2700" spc="-5" dirty="0">
                <a:solidFill>
                  <a:srgbClr val="404040"/>
                </a:solidFill>
                <a:latin typeface="Arial MT"/>
                <a:cs typeface="Arial MT"/>
              </a:rPr>
              <a:t>sequence. </a:t>
            </a:r>
            <a:r>
              <a:rPr sz="2700" spc="-40" dirty="0">
                <a:solidFill>
                  <a:srgbClr val="404040"/>
                </a:solidFill>
                <a:latin typeface="Arial MT"/>
                <a:cs typeface="Arial MT"/>
              </a:rPr>
              <a:t>We </a:t>
            </a:r>
            <a:r>
              <a:rPr sz="2700" spc="-5" dirty="0">
                <a:solidFill>
                  <a:srgbClr val="404040"/>
                </a:solidFill>
                <a:latin typeface="Arial MT"/>
                <a:cs typeface="Arial MT"/>
              </a:rPr>
              <a:t>need to convert </a:t>
            </a:r>
            <a:r>
              <a:rPr sz="2700" dirty="0">
                <a:solidFill>
                  <a:srgbClr val="404040"/>
                </a:solidFill>
                <a:latin typeface="Arial MT"/>
                <a:cs typeface="Arial MT"/>
              </a:rPr>
              <a:t>the start </a:t>
            </a:r>
            <a:r>
              <a:rPr sz="2700" spc="-5" dirty="0">
                <a:solidFill>
                  <a:srgbClr val="404040"/>
                </a:solidFill>
                <a:latin typeface="Arial MT"/>
                <a:cs typeface="Arial MT"/>
              </a:rPr>
              <a:t>and </a:t>
            </a:r>
            <a:r>
              <a:rPr sz="2700" spc="-740" dirty="0">
                <a:solidFill>
                  <a:srgbClr val="404040"/>
                </a:solidFill>
                <a:latin typeface="Arial MT"/>
                <a:cs typeface="Arial MT"/>
              </a:rPr>
              <a:t> </a:t>
            </a:r>
            <a:r>
              <a:rPr sz="2700" spc="-5" dirty="0">
                <a:solidFill>
                  <a:srgbClr val="404040"/>
                </a:solidFill>
                <a:latin typeface="Arial MT"/>
                <a:cs typeface="Arial MT"/>
              </a:rPr>
              <a:t>ending character indices </a:t>
            </a:r>
            <a:r>
              <a:rPr sz="2700" dirty="0">
                <a:solidFill>
                  <a:srgbClr val="404040"/>
                </a:solidFill>
                <a:latin typeface="Arial MT"/>
                <a:cs typeface="Arial MT"/>
              </a:rPr>
              <a:t>for </a:t>
            </a:r>
            <a:r>
              <a:rPr sz="2700" spc="-5" dirty="0">
                <a:solidFill>
                  <a:srgbClr val="404040"/>
                </a:solidFill>
                <a:latin typeface="Arial MT"/>
                <a:cs typeface="Arial MT"/>
              </a:rPr>
              <a:t>the answers </a:t>
            </a:r>
            <a:r>
              <a:rPr sz="2700" dirty="0">
                <a:solidFill>
                  <a:srgbClr val="404040"/>
                </a:solidFill>
                <a:latin typeface="Arial MT"/>
                <a:cs typeface="Arial MT"/>
              </a:rPr>
              <a:t>to </a:t>
            </a:r>
            <a:r>
              <a:rPr sz="2700" spc="-5" dirty="0">
                <a:solidFill>
                  <a:srgbClr val="404040"/>
                </a:solidFill>
                <a:latin typeface="Arial MT"/>
                <a:cs typeface="Arial MT"/>
              </a:rPr>
              <a:t>token indices. </a:t>
            </a:r>
            <a:r>
              <a:rPr sz="2700" dirty="0">
                <a:solidFill>
                  <a:srgbClr val="404040"/>
                </a:solidFill>
                <a:latin typeface="Arial MT"/>
                <a:cs typeface="Arial MT"/>
              </a:rPr>
              <a:t>This </a:t>
            </a:r>
            <a:r>
              <a:rPr sz="2700" spc="5" dirty="0">
                <a:solidFill>
                  <a:srgbClr val="404040"/>
                </a:solidFill>
                <a:latin typeface="Arial MT"/>
                <a:cs typeface="Arial MT"/>
              </a:rPr>
              <a:t> </a:t>
            </a:r>
            <a:r>
              <a:rPr sz="2700" dirty="0">
                <a:solidFill>
                  <a:srgbClr val="404040"/>
                </a:solidFill>
                <a:latin typeface="Arial MT"/>
                <a:cs typeface="Arial MT"/>
              </a:rPr>
              <a:t>shall </a:t>
            </a:r>
            <a:r>
              <a:rPr sz="2700" spc="-5" dirty="0">
                <a:solidFill>
                  <a:srgbClr val="404040"/>
                </a:solidFill>
                <a:latin typeface="Arial MT"/>
                <a:cs typeface="Arial MT"/>
              </a:rPr>
              <a:t>insert</a:t>
            </a:r>
            <a:r>
              <a:rPr sz="2700" spc="5" dirty="0">
                <a:solidFill>
                  <a:srgbClr val="404040"/>
                </a:solidFill>
                <a:latin typeface="Arial MT"/>
                <a:cs typeface="Arial MT"/>
              </a:rPr>
              <a:t> </a:t>
            </a:r>
            <a:r>
              <a:rPr sz="2700" spc="-5" dirty="0">
                <a:solidFill>
                  <a:srgbClr val="404040"/>
                </a:solidFill>
                <a:latin typeface="Arial MT"/>
                <a:cs typeface="Arial MT"/>
              </a:rPr>
              <a:t>those</a:t>
            </a:r>
            <a:r>
              <a:rPr sz="2700" spc="5" dirty="0">
                <a:solidFill>
                  <a:srgbClr val="404040"/>
                </a:solidFill>
                <a:latin typeface="Arial MT"/>
                <a:cs typeface="Arial MT"/>
              </a:rPr>
              <a:t> </a:t>
            </a:r>
            <a:r>
              <a:rPr sz="2700" spc="-5" dirty="0">
                <a:solidFill>
                  <a:srgbClr val="404040"/>
                </a:solidFill>
                <a:latin typeface="Arial MT"/>
                <a:cs typeface="Arial MT"/>
              </a:rPr>
              <a:t>two</a:t>
            </a:r>
            <a:r>
              <a:rPr sz="2700" dirty="0">
                <a:solidFill>
                  <a:srgbClr val="404040"/>
                </a:solidFill>
                <a:latin typeface="Arial MT"/>
                <a:cs typeface="Arial MT"/>
              </a:rPr>
              <a:t> </a:t>
            </a:r>
            <a:r>
              <a:rPr sz="2700" spc="-5" dirty="0">
                <a:solidFill>
                  <a:srgbClr val="404040"/>
                </a:solidFill>
                <a:latin typeface="Arial MT"/>
                <a:cs typeface="Arial MT"/>
              </a:rPr>
              <a:t>tokens positions</a:t>
            </a:r>
            <a:r>
              <a:rPr sz="2700" spc="5" dirty="0">
                <a:solidFill>
                  <a:srgbClr val="404040"/>
                </a:solidFill>
                <a:latin typeface="Arial MT"/>
                <a:cs typeface="Arial MT"/>
              </a:rPr>
              <a:t> </a:t>
            </a:r>
            <a:r>
              <a:rPr sz="2700" dirty="0">
                <a:solidFill>
                  <a:srgbClr val="404040"/>
                </a:solidFill>
                <a:latin typeface="Arial MT"/>
                <a:cs typeface="Arial MT"/>
              </a:rPr>
              <a:t>as</a:t>
            </a:r>
            <a:r>
              <a:rPr sz="2700" spc="-10" dirty="0">
                <a:solidFill>
                  <a:srgbClr val="404040"/>
                </a:solidFill>
                <a:latin typeface="Arial MT"/>
                <a:cs typeface="Arial MT"/>
              </a:rPr>
              <a:t> </a:t>
            </a:r>
            <a:r>
              <a:rPr sz="2700" dirty="0">
                <a:solidFill>
                  <a:srgbClr val="404040"/>
                </a:solidFill>
                <a:latin typeface="Arial MT"/>
                <a:cs typeface="Arial MT"/>
              </a:rPr>
              <a:t>key</a:t>
            </a:r>
            <a:r>
              <a:rPr sz="2700" spc="5" dirty="0">
                <a:solidFill>
                  <a:srgbClr val="404040"/>
                </a:solidFill>
                <a:latin typeface="Arial MT"/>
                <a:cs typeface="Arial MT"/>
              </a:rPr>
              <a:t> </a:t>
            </a:r>
            <a:r>
              <a:rPr sz="2700" spc="-5" dirty="0">
                <a:solidFill>
                  <a:srgbClr val="404040"/>
                </a:solidFill>
                <a:latin typeface="Arial MT"/>
                <a:cs typeface="Arial MT"/>
              </a:rPr>
              <a:t>and</a:t>
            </a:r>
            <a:r>
              <a:rPr sz="2700" spc="5" dirty="0">
                <a:solidFill>
                  <a:srgbClr val="404040"/>
                </a:solidFill>
                <a:latin typeface="Arial MT"/>
                <a:cs typeface="Arial MT"/>
              </a:rPr>
              <a:t> </a:t>
            </a:r>
            <a:r>
              <a:rPr sz="2700" spc="-5" dirty="0">
                <a:solidFill>
                  <a:srgbClr val="404040"/>
                </a:solidFill>
                <a:latin typeface="Arial MT"/>
                <a:cs typeface="Arial MT"/>
              </a:rPr>
              <a:t>values</a:t>
            </a:r>
            <a:r>
              <a:rPr sz="2700" dirty="0">
                <a:solidFill>
                  <a:srgbClr val="404040"/>
                </a:solidFill>
                <a:latin typeface="Arial MT"/>
                <a:cs typeface="Arial MT"/>
              </a:rPr>
              <a:t> </a:t>
            </a:r>
            <a:r>
              <a:rPr sz="2700" spc="-5" dirty="0">
                <a:solidFill>
                  <a:srgbClr val="404040"/>
                </a:solidFill>
                <a:latin typeface="Arial MT"/>
                <a:cs typeface="Arial MT"/>
              </a:rPr>
              <a:t>to</a:t>
            </a:r>
            <a:r>
              <a:rPr sz="2700" spc="5" dirty="0">
                <a:solidFill>
                  <a:srgbClr val="404040"/>
                </a:solidFill>
                <a:latin typeface="Arial MT"/>
                <a:cs typeface="Arial MT"/>
              </a:rPr>
              <a:t> </a:t>
            </a:r>
            <a:r>
              <a:rPr sz="2700" dirty="0">
                <a:solidFill>
                  <a:srgbClr val="404040"/>
                </a:solidFill>
                <a:latin typeface="Arial MT"/>
                <a:cs typeface="Arial MT"/>
              </a:rPr>
              <a:t>the</a:t>
            </a:r>
            <a:endParaRPr sz="2700" dirty="0">
              <a:latin typeface="Arial MT"/>
              <a:cs typeface="Arial MT"/>
            </a:endParaRPr>
          </a:p>
          <a:p>
            <a:pPr marL="594995">
              <a:lnSpc>
                <a:spcPct val="100000"/>
              </a:lnSpc>
              <a:spcBef>
                <a:spcPts val="290"/>
              </a:spcBef>
            </a:pPr>
            <a:r>
              <a:rPr sz="2700" spc="-5" dirty="0">
                <a:solidFill>
                  <a:srgbClr val="404040"/>
                </a:solidFill>
                <a:latin typeface="Arial MT"/>
                <a:cs typeface="Arial MT"/>
              </a:rPr>
              <a:t>encodings</a:t>
            </a:r>
            <a:r>
              <a:rPr sz="2700" spc="-35" dirty="0">
                <a:solidFill>
                  <a:srgbClr val="404040"/>
                </a:solidFill>
                <a:latin typeface="Arial MT"/>
                <a:cs typeface="Arial MT"/>
              </a:rPr>
              <a:t> </a:t>
            </a:r>
            <a:r>
              <a:rPr sz="2700" spc="-20" dirty="0">
                <a:solidFill>
                  <a:srgbClr val="404040"/>
                </a:solidFill>
                <a:latin typeface="Arial MT"/>
                <a:cs typeface="Arial MT"/>
              </a:rPr>
              <a:t>dicitionary.</a:t>
            </a:r>
            <a:endParaRPr sz="2700" dirty="0">
              <a:latin typeface="Arial MT"/>
              <a:cs typeface="Arial MT"/>
            </a:endParaRPr>
          </a:p>
          <a:p>
            <a:pPr marL="12700">
              <a:lnSpc>
                <a:spcPts val="3235"/>
              </a:lnSpc>
              <a:spcBef>
                <a:spcPts val="439"/>
              </a:spcBef>
            </a:pPr>
            <a:r>
              <a:rPr sz="2700" b="1" dirty="0">
                <a:solidFill>
                  <a:srgbClr val="404040"/>
                </a:solidFill>
                <a:latin typeface="Arial"/>
                <a:cs typeface="Arial"/>
              </a:rPr>
              <a:t>Creating</a:t>
            </a:r>
            <a:r>
              <a:rPr sz="2700" b="1" spc="-55" dirty="0">
                <a:solidFill>
                  <a:srgbClr val="404040"/>
                </a:solidFill>
                <a:latin typeface="Arial"/>
                <a:cs typeface="Arial"/>
              </a:rPr>
              <a:t> </a:t>
            </a:r>
            <a:r>
              <a:rPr sz="2700" b="1" spc="-35" dirty="0">
                <a:solidFill>
                  <a:srgbClr val="404040"/>
                </a:solidFill>
                <a:latin typeface="Arial"/>
                <a:cs typeface="Arial"/>
              </a:rPr>
              <a:t>PyTorch </a:t>
            </a:r>
            <a:r>
              <a:rPr sz="2700" b="1" dirty="0">
                <a:solidFill>
                  <a:srgbClr val="404040"/>
                </a:solidFill>
                <a:latin typeface="Arial"/>
                <a:cs typeface="Arial"/>
              </a:rPr>
              <a:t>Datasets</a:t>
            </a:r>
            <a:endParaRPr sz="2700" dirty="0">
              <a:latin typeface="Arial"/>
              <a:cs typeface="Arial"/>
            </a:endParaRPr>
          </a:p>
          <a:p>
            <a:pPr marL="594995">
              <a:lnSpc>
                <a:spcPts val="3235"/>
              </a:lnSpc>
            </a:pPr>
            <a:r>
              <a:rPr sz="2700" spc="-40" dirty="0">
                <a:solidFill>
                  <a:srgbClr val="404040"/>
                </a:solidFill>
                <a:latin typeface="Arial MT"/>
                <a:cs typeface="Arial MT"/>
              </a:rPr>
              <a:t>We</a:t>
            </a:r>
            <a:r>
              <a:rPr sz="2700" dirty="0">
                <a:solidFill>
                  <a:srgbClr val="404040"/>
                </a:solidFill>
                <a:latin typeface="Arial MT"/>
                <a:cs typeface="Arial MT"/>
              </a:rPr>
              <a:t> </a:t>
            </a:r>
            <a:r>
              <a:rPr sz="2700" spc="-5" dirty="0">
                <a:solidFill>
                  <a:srgbClr val="404040"/>
                </a:solidFill>
                <a:latin typeface="Arial MT"/>
                <a:cs typeface="Arial MT"/>
              </a:rPr>
              <a:t>create</a:t>
            </a:r>
            <a:r>
              <a:rPr sz="2700" spc="5" dirty="0">
                <a:solidFill>
                  <a:srgbClr val="404040"/>
                </a:solidFill>
                <a:latin typeface="Arial MT"/>
                <a:cs typeface="Arial MT"/>
              </a:rPr>
              <a:t> </a:t>
            </a:r>
            <a:r>
              <a:rPr sz="2700" dirty="0">
                <a:solidFill>
                  <a:srgbClr val="404040"/>
                </a:solidFill>
                <a:latin typeface="Arial MT"/>
                <a:cs typeface="Arial MT"/>
              </a:rPr>
              <a:t>a</a:t>
            </a:r>
            <a:r>
              <a:rPr sz="2700" spc="-5" dirty="0">
                <a:solidFill>
                  <a:srgbClr val="404040"/>
                </a:solidFill>
                <a:latin typeface="Arial MT"/>
                <a:cs typeface="Arial MT"/>
              </a:rPr>
              <a:t> custom</a:t>
            </a:r>
            <a:r>
              <a:rPr sz="2700" spc="5" dirty="0">
                <a:solidFill>
                  <a:srgbClr val="404040"/>
                </a:solidFill>
                <a:latin typeface="Arial MT"/>
                <a:cs typeface="Arial MT"/>
              </a:rPr>
              <a:t> </a:t>
            </a:r>
            <a:r>
              <a:rPr sz="2700" spc="-45" dirty="0">
                <a:solidFill>
                  <a:srgbClr val="404040"/>
                </a:solidFill>
                <a:latin typeface="Arial MT"/>
                <a:cs typeface="Arial MT"/>
              </a:rPr>
              <a:t>PyTorch</a:t>
            </a:r>
            <a:r>
              <a:rPr sz="2700" spc="5" dirty="0">
                <a:solidFill>
                  <a:srgbClr val="404040"/>
                </a:solidFill>
                <a:latin typeface="Arial MT"/>
                <a:cs typeface="Arial MT"/>
              </a:rPr>
              <a:t> </a:t>
            </a:r>
            <a:r>
              <a:rPr sz="2700" spc="-5" dirty="0">
                <a:solidFill>
                  <a:srgbClr val="404040"/>
                </a:solidFill>
                <a:latin typeface="Arial MT"/>
                <a:cs typeface="Arial MT"/>
              </a:rPr>
              <a:t>dataset</a:t>
            </a:r>
            <a:r>
              <a:rPr sz="2700" spc="5" dirty="0">
                <a:solidFill>
                  <a:srgbClr val="404040"/>
                </a:solidFill>
                <a:latin typeface="Arial MT"/>
                <a:cs typeface="Arial MT"/>
              </a:rPr>
              <a:t> </a:t>
            </a:r>
            <a:r>
              <a:rPr sz="2700" dirty="0">
                <a:solidFill>
                  <a:srgbClr val="404040"/>
                </a:solidFill>
                <a:latin typeface="Arial MT"/>
                <a:cs typeface="Arial MT"/>
              </a:rPr>
              <a:t>class</a:t>
            </a:r>
            <a:r>
              <a:rPr sz="2700" spc="-5" dirty="0">
                <a:solidFill>
                  <a:srgbClr val="404040"/>
                </a:solidFill>
                <a:latin typeface="Arial MT"/>
                <a:cs typeface="Arial MT"/>
              </a:rPr>
              <a:t> initializes</a:t>
            </a:r>
            <a:r>
              <a:rPr sz="2700" spc="5" dirty="0">
                <a:solidFill>
                  <a:srgbClr val="404040"/>
                </a:solidFill>
                <a:latin typeface="Arial MT"/>
                <a:cs typeface="Arial MT"/>
              </a:rPr>
              <a:t> </a:t>
            </a:r>
            <a:r>
              <a:rPr sz="2700" dirty="0">
                <a:solidFill>
                  <a:srgbClr val="404040"/>
                </a:solidFill>
                <a:latin typeface="Arial MT"/>
                <a:cs typeface="Arial MT"/>
              </a:rPr>
              <a:t>with</a:t>
            </a:r>
            <a:endParaRPr sz="2700" dirty="0">
              <a:latin typeface="Arial MT"/>
              <a:cs typeface="Arial MT"/>
            </a:endParaRPr>
          </a:p>
          <a:p>
            <a:pPr marL="594995" marR="5080">
              <a:lnSpc>
                <a:spcPct val="106600"/>
              </a:lnSpc>
            </a:pPr>
            <a:r>
              <a:rPr sz="2700" spc="-5" dirty="0">
                <a:solidFill>
                  <a:srgbClr val="404040"/>
                </a:solidFill>
                <a:latin typeface="Arial MT"/>
                <a:cs typeface="Arial MT"/>
              </a:rPr>
              <a:t>encodings and implements methods to </a:t>
            </a:r>
            <a:r>
              <a:rPr sz="2700" dirty="0">
                <a:solidFill>
                  <a:srgbClr val="404040"/>
                </a:solidFill>
                <a:latin typeface="Arial MT"/>
                <a:cs typeface="Arial MT"/>
              </a:rPr>
              <a:t>return data in </a:t>
            </a:r>
            <a:r>
              <a:rPr sz="2700" spc="-5" dirty="0">
                <a:solidFill>
                  <a:srgbClr val="404040"/>
                </a:solidFill>
                <a:latin typeface="Arial MT"/>
                <a:cs typeface="Arial MT"/>
              </a:rPr>
              <a:t>tensor </a:t>
            </a:r>
            <a:r>
              <a:rPr sz="2700" dirty="0">
                <a:solidFill>
                  <a:srgbClr val="404040"/>
                </a:solidFill>
                <a:latin typeface="Arial MT"/>
                <a:cs typeface="Arial MT"/>
              </a:rPr>
              <a:t>form. </a:t>
            </a:r>
            <a:r>
              <a:rPr sz="2700" spc="-74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spc="-5" dirty="0">
                <a:solidFill>
                  <a:srgbClr val="404040"/>
                </a:solidFill>
                <a:latin typeface="Arial MT"/>
                <a:cs typeface="Arial MT"/>
              </a:rPr>
              <a:t>tokenized</a:t>
            </a:r>
            <a:r>
              <a:rPr sz="2700" spc="5" dirty="0">
                <a:solidFill>
                  <a:srgbClr val="404040"/>
                </a:solidFill>
                <a:latin typeface="Arial MT"/>
                <a:cs typeface="Arial MT"/>
              </a:rPr>
              <a:t> </a:t>
            </a:r>
            <a:r>
              <a:rPr sz="2700" spc="-5" dirty="0">
                <a:solidFill>
                  <a:srgbClr val="404040"/>
                </a:solidFill>
                <a:latin typeface="Arial MT"/>
                <a:cs typeface="Arial MT"/>
              </a:rPr>
              <a:t>encodings</a:t>
            </a:r>
            <a:r>
              <a:rPr sz="2700" spc="5" dirty="0">
                <a:solidFill>
                  <a:srgbClr val="404040"/>
                </a:solidFill>
                <a:latin typeface="Arial MT"/>
                <a:cs typeface="Arial MT"/>
              </a:rPr>
              <a:t> </a:t>
            </a:r>
            <a:r>
              <a:rPr sz="2700" spc="-5" dirty="0">
                <a:solidFill>
                  <a:srgbClr val="404040"/>
                </a:solidFill>
                <a:latin typeface="Arial MT"/>
                <a:cs typeface="Arial MT"/>
              </a:rPr>
              <a:t>are</a:t>
            </a:r>
            <a:r>
              <a:rPr sz="2700" spc="5" dirty="0">
                <a:solidFill>
                  <a:srgbClr val="404040"/>
                </a:solidFill>
                <a:latin typeface="Arial MT"/>
                <a:cs typeface="Arial MT"/>
              </a:rPr>
              <a:t> </a:t>
            </a:r>
            <a:r>
              <a:rPr sz="2700" spc="-5" dirty="0">
                <a:solidFill>
                  <a:srgbClr val="404040"/>
                </a:solidFill>
                <a:latin typeface="Arial MT"/>
                <a:cs typeface="Arial MT"/>
              </a:rPr>
              <a:t>transformed</a:t>
            </a:r>
            <a:r>
              <a:rPr sz="2700" spc="5" dirty="0">
                <a:solidFill>
                  <a:srgbClr val="404040"/>
                </a:solidFill>
                <a:latin typeface="Arial MT"/>
                <a:cs typeface="Arial MT"/>
              </a:rPr>
              <a:t> </a:t>
            </a:r>
            <a:r>
              <a:rPr sz="2700" dirty="0">
                <a:solidFill>
                  <a:srgbClr val="404040"/>
                </a:solidFill>
                <a:latin typeface="Arial MT"/>
                <a:cs typeface="Arial MT"/>
              </a:rPr>
              <a:t>into</a:t>
            </a:r>
            <a:r>
              <a:rPr sz="2700" spc="-5" dirty="0">
                <a:solidFill>
                  <a:srgbClr val="404040"/>
                </a:solidFill>
                <a:latin typeface="Arial MT"/>
                <a:cs typeface="Arial MT"/>
              </a:rPr>
              <a:t> </a:t>
            </a:r>
            <a:r>
              <a:rPr sz="2700" spc="-45" dirty="0">
                <a:solidFill>
                  <a:srgbClr val="404040"/>
                </a:solidFill>
                <a:latin typeface="Arial MT"/>
                <a:cs typeface="Arial MT"/>
              </a:rPr>
              <a:t>PyTorch</a:t>
            </a:r>
            <a:r>
              <a:rPr sz="2700" spc="5" dirty="0">
                <a:solidFill>
                  <a:srgbClr val="404040"/>
                </a:solidFill>
                <a:latin typeface="Arial MT"/>
                <a:cs typeface="Arial MT"/>
              </a:rPr>
              <a:t> </a:t>
            </a:r>
            <a:r>
              <a:rPr sz="2700" spc="-5" dirty="0">
                <a:solidFill>
                  <a:srgbClr val="404040"/>
                </a:solidFill>
                <a:latin typeface="Arial MT"/>
                <a:cs typeface="Arial MT"/>
              </a:rPr>
              <a:t>tensors, </a:t>
            </a:r>
            <a:r>
              <a:rPr sz="2700" dirty="0">
                <a:solidFill>
                  <a:srgbClr val="404040"/>
                </a:solidFill>
                <a:latin typeface="Arial MT"/>
                <a:cs typeface="Arial MT"/>
              </a:rPr>
              <a:t> making</a:t>
            </a:r>
            <a:r>
              <a:rPr sz="2700" spc="-15" dirty="0">
                <a:solidFill>
                  <a:srgbClr val="404040"/>
                </a:solidFill>
                <a:latin typeface="Arial MT"/>
                <a:cs typeface="Arial MT"/>
              </a:rPr>
              <a:t> </a:t>
            </a:r>
            <a:r>
              <a:rPr sz="2700" dirty="0">
                <a:solidFill>
                  <a:srgbClr val="404040"/>
                </a:solidFill>
                <a:latin typeface="Arial MT"/>
                <a:cs typeface="Arial MT"/>
              </a:rPr>
              <a:t>them</a:t>
            </a:r>
            <a:r>
              <a:rPr sz="2700" spc="-10" dirty="0">
                <a:solidFill>
                  <a:srgbClr val="404040"/>
                </a:solidFill>
                <a:latin typeface="Arial MT"/>
                <a:cs typeface="Arial MT"/>
              </a:rPr>
              <a:t> </a:t>
            </a:r>
            <a:r>
              <a:rPr sz="2700" dirty="0">
                <a:solidFill>
                  <a:srgbClr val="404040"/>
                </a:solidFill>
                <a:latin typeface="Arial MT"/>
                <a:cs typeface="Arial MT"/>
              </a:rPr>
              <a:t>compatible</a:t>
            </a:r>
            <a:r>
              <a:rPr sz="2700" spc="-10" dirty="0">
                <a:solidFill>
                  <a:srgbClr val="404040"/>
                </a:solidFill>
                <a:latin typeface="Arial MT"/>
                <a:cs typeface="Arial MT"/>
              </a:rPr>
              <a:t> </a:t>
            </a:r>
            <a:r>
              <a:rPr sz="2700" dirty="0">
                <a:solidFill>
                  <a:srgbClr val="404040"/>
                </a:solidFill>
                <a:latin typeface="Arial MT"/>
                <a:cs typeface="Arial MT"/>
              </a:rPr>
              <a:t>with</a:t>
            </a:r>
            <a:r>
              <a:rPr sz="2700" spc="-5" dirty="0">
                <a:solidFill>
                  <a:srgbClr val="404040"/>
                </a:solidFill>
                <a:latin typeface="Arial MT"/>
                <a:cs typeface="Arial MT"/>
              </a:rPr>
              <a:t> </a:t>
            </a:r>
            <a:r>
              <a:rPr sz="2700" spc="-45" dirty="0">
                <a:solidFill>
                  <a:srgbClr val="404040"/>
                </a:solidFill>
                <a:latin typeface="Arial MT"/>
                <a:cs typeface="Arial MT"/>
              </a:rPr>
              <a:t>PyTorch</a:t>
            </a:r>
            <a:r>
              <a:rPr sz="2700" dirty="0">
                <a:solidFill>
                  <a:srgbClr val="404040"/>
                </a:solidFill>
                <a:latin typeface="Arial MT"/>
                <a:cs typeface="Arial MT"/>
              </a:rPr>
              <a:t> </a:t>
            </a:r>
            <a:r>
              <a:rPr sz="2700" spc="-5" dirty="0">
                <a:solidFill>
                  <a:srgbClr val="404040"/>
                </a:solidFill>
                <a:latin typeface="Arial MT"/>
                <a:cs typeface="Arial MT"/>
              </a:rPr>
              <a:t>models</a:t>
            </a:r>
            <a:r>
              <a:rPr sz="2700" spc="-10" dirty="0">
                <a:solidFill>
                  <a:srgbClr val="404040"/>
                </a:solidFill>
                <a:latin typeface="Arial MT"/>
                <a:cs typeface="Arial MT"/>
              </a:rPr>
              <a:t> </a:t>
            </a:r>
            <a:r>
              <a:rPr sz="2700" dirty="0">
                <a:solidFill>
                  <a:srgbClr val="404040"/>
                </a:solidFill>
                <a:latin typeface="Arial MT"/>
                <a:cs typeface="Arial MT"/>
              </a:rPr>
              <a:t>for </a:t>
            </a:r>
            <a:r>
              <a:rPr sz="2700" spc="-5" dirty="0">
                <a:solidFill>
                  <a:srgbClr val="404040"/>
                </a:solidFill>
                <a:latin typeface="Arial MT"/>
                <a:cs typeface="Arial MT"/>
              </a:rPr>
              <a:t>training</a:t>
            </a:r>
            <a:r>
              <a:rPr sz="2700" spc="-15" dirty="0">
                <a:solidFill>
                  <a:srgbClr val="404040"/>
                </a:solidFill>
                <a:latin typeface="Arial MT"/>
                <a:cs typeface="Arial MT"/>
              </a:rPr>
              <a:t> </a:t>
            </a:r>
            <a:r>
              <a:rPr sz="2700" dirty="0">
                <a:solidFill>
                  <a:srgbClr val="404040"/>
                </a:solidFill>
                <a:latin typeface="Arial MT"/>
                <a:cs typeface="Arial MT"/>
              </a:rPr>
              <a:t>and</a:t>
            </a:r>
            <a:endParaRPr sz="2700" dirty="0">
              <a:latin typeface="Arial MT"/>
              <a:cs typeface="Arial MT"/>
            </a:endParaRPr>
          </a:p>
          <a:p>
            <a:pPr marL="594995">
              <a:lnSpc>
                <a:spcPct val="100000"/>
              </a:lnSpc>
              <a:spcBef>
                <a:spcPts val="290"/>
              </a:spcBef>
            </a:pPr>
            <a:r>
              <a:rPr sz="2700" spc="-5" dirty="0">
                <a:solidFill>
                  <a:srgbClr val="404040"/>
                </a:solidFill>
                <a:latin typeface="Arial MT"/>
                <a:cs typeface="Arial MT"/>
              </a:rPr>
              <a:t>evaluation.</a:t>
            </a:r>
            <a:endParaRPr sz="2700" dirty="0">
              <a:latin typeface="Arial MT"/>
              <a:cs typeface="Arial MT"/>
            </a:endParaRPr>
          </a:p>
          <a:p>
            <a:pPr marL="12700" marR="898525">
              <a:lnSpc>
                <a:spcPts val="3450"/>
              </a:lnSpc>
              <a:spcBef>
                <a:spcPts val="105"/>
              </a:spcBef>
            </a:pPr>
            <a:r>
              <a:rPr sz="2700" spc="-30" dirty="0">
                <a:solidFill>
                  <a:srgbClr val="404040"/>
                </a:solidFill>
                <a:latin typeface="Arial MT"/>
                <a:cs typeface="Arial MT"/>
              </a:rPr>
              <a:t>Finally,</a:t>
            </a:r>
            <a:r>
              <a:rPr sz="2700" spc="15" dirty="0">
                <a:solidFill>
                  <a:srgbClr val="404040"/>
                </a:solidFill>
                <a:latin typeface="Arial MT"/>
                <a:cs typeface="Arial MT"/>
              </a:rPr>
              <a:t> </a:t>
            </a:r>
            <a:r>
              <a:rPr sz="2700" spc="-5" dirty="0">
                <a:solidFill>
                  <a:srgbClr val="404040"/>
                </a:solidFill>
                <a:latin typeface="Arial MT"/>
                <a:cs typeface="Arial MT"/>
              </a:rPr>
              <a:t>we</a:t>
            </a:r>
            <a:r>
              <a:rPr sz="2700" spc="-15" dirty="0">
                <a:solidFill>
                  <a:srgbClr val="404040"/>
                </a:solidFill>
                <a:latin typeface="Arial MT"/>
                <a:cs typeface="Arial MT"/>
              </a:rPr>
              <a:t> </a:t>
            </a:r>
            <a:r>
              <a:rPr sz="2700" dirty="0">
                <a:solidFill>
                  <a:srgbClr val="404040"/>
                </a:solidFill>
                <a:latin typeface="Arial MT"/>
                <a:cs typeface="Arial MT"/>
              </a:rPr>
              <a:t>then</a:t>
            </a:r>
            <a:r>
              <a:rPr sz="2700" spc="-10" dirty="0">
                <a:solidFill>
                  <a:srgbClr val="404040"/>
                </a:solidFill>
                <a:latin typeface="Arial MT"/>
                <a:cs typeface="Arial MT"/>
              </a:rPr>
              <a:t> </a:t>
            </a:r>
            <a:r>
              <a:rPr sz="2700" spc="-5" dirty="0">
                <a:solidFill>
                  <a:srgbClr val="404040"/>
                </a:solidFill>
                <a:latin typeface="Arial MT"/>
                <a:cs typeface="Arial MT"/>
              </a:rPr>
              <a:t>integrate</a:t>
            </a:r>
            <a:r>
              <a:rPr sz="2700" spc="-15" dirty="0">
                <a:solidFill>
                  <a:srgbClr val="404040"/>
                </a:solidFill>
                <a:latin typeface="Arial MT"/>
                <a:cs typeface="Arial MT"/>
              </a:rPr>
              <a:t> </a:t>
            </a:r>
            <a:r>
              <a:rPr sz="2700" dirty="0">
                <a:solidFill>
                  <a:srgbClr val="404040"/>
                </a:solidFill>
                <a:latin typeface="Arial MT"/>
                <a:cs typeface="Arial MT"/>
              </a:rPr>
              <a:t>all</a:t>
            </a:r>
            <a:r>
              <a:rPr sz="2700" spc="-10" dirty="0">
                <a:solidFill>
                  <a:srgbClr val="404040"/>
                </a:solidFill>
                <a:latin typeface="Arial MT"/>
                <a:cs typeface="Arial MT"/>
              </a:rPr>
              <a:t> </a:t>
            </a:r>
            <a:r>
              <a:rPr sz="2700" spc="-5" dirty="0">
                <a:solidFill>
                  <a:srgbClr val="404040"/>
                </a:solidFill>
                <a:latin typeface="Arial MT"/>
                <a:cs typeface="Arial MT"/>
              </a:rPr>
              <a:t>of</a:t>
            </a:r>
            <a:r>
              <a:rPr sz="2700" spc="-10"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encoding</a:t>
            </a:r>
            <a:r>
              <a:rPr sz="2700" spc="-20" dirty="0">
                <a:solidFill>
                  <a:srgbClr val="404040"/>
                </a:solidFill>
                <a:latin typeface="Arial MT"/>
                <a:cs typeface="Arial MT"/>
              </a:rPr>
              <a:t> </a:t>
            </a:r>
            <a:r>
              <a:rPr sz="2700" spc="-5" dirty="0">
                <a:solidFill>
                  <a:srgbClr val="404040"/>
                </a:solidFill>
                <a:latin typeface="Arial MT"/>
                <a:cs typeface="Arial MT"/>
              </a:rPr>
              <a:t>process</a:t>
            </a:r>
            <a:r>
              <a:rPr sz="2700" spc="-10" dirty="0">
                <a:solidFill>
                  <a:srgbClr val="404040"/>
                </a:solidFill>
                <a:latin typeface="Arial MT"/>
                <a:cs typeface="Arial MT"/>
              </a:rPr>
              <a:t> </a:t>
            </a:r>
            <a:r>
              <a:rPr sz="2700" dirty="0">
                <a:solidFill>
                  <a:srgbClr val="404040"/>
                </a:solidFill>
                <a:latin typeface="Arial MT"/>
                <a:cs typeface="Arial MT"/>
              </a:rPr>
              <a:t>in</a:t>
            </a:r>
            <a:r>
              <a:rPr sz="2700" spc="-10" dirty="0">
                <a:solidFill>
                  <a:srgbClr val="404040"/>
                </a:solidFill>
                <a:latin typeface="Arial MT"/>
                <a:cs typeface="Arial MT"/>
              </a:rPr>
              <a:t> </a:t>
            </a:r>
            <a:r>
              <a:rPr sz="2700" dirty="0">
                <a:solidFill>
                  <a:srgbClr val="404040"/>
                </a:solidFill>
                <a:latin typeface="Arial MT"/>
                <a:cs typeface="Arial MT"/>
              </a:rPr>
              <a:t>a</a:t>
            </a:r>
            <a:r>
              <a:rPr sz="2700" spc="-10" dirty="0">
                <a:solidFill>
                  <a:srgbClr val="404040"/>
                </a:solidFill>
                <a:latin typeface="Arial MT"/>
                <a:cs typeface="Arial MT"/>
              </a:rPr>
              <a:t> </a:t>
            </a:r>
            <a:r>
              <a:rPr sz="2700" dirty="0">
                <a:solidFill>
                  <a:srgbClr val="404040"/>
                </a:solidFill>
                <a:latin typeface="Arial MT"/>
                <a:cs typeface="Arial MT"/>
              </a:rPr>
              <a:t>single </a:t>
            </a:r>
            <a:r>
              <a:rPr sz="2700" spc="-735" dirty="0">
                <a:solidFill>
                  <a:srgbClr val="404040"/>
                </a:solidFill>
                <a:latin typeface="Arial MT"/>
                <a:cs typeface="Arial MT"/>
              </a:rPr>
              <a:t> </a:t>
            </a:r>
            <a:r>
              <a:rPr sz="2700" spc="-5" dirty="0">
                <a:solidFill>
                  <a:srgbClr val="404040"/>
                </a:solidFill>
                <a:latin typeface="Arial MT"/>
                <a:cs typeface="Arial MT"/>
              </a:rPr>
              <a:t>function.</a:t>
            </a:r>
            <a:endParaRPr sz="27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1125" y="8267701"/>
            <a:ext cx="85725" cy="85723"/>
          </a:xfrm>
          <a:prstGeom prst="rect">
            <a:avLst/>
          </a:prstGeom>
        </p:spPr>
      </p:pic>
      <p:pic>
        <p:nvPicPr>
          <p:cNvPr id="3" name="object 3"/>
          <p:cNvPicPr/>
          <p:nvPr/>
        </p:nvPicPr>
        <p:blipFill>
          <a:blip r:embed="rId2" cstate="print"/>
          <a:stretch>
            <a:fillRect/>
          </a:stretch>
        </p:blipFill>
        <p:spPr>
          <a:xfrm>
            <a:off x="1381125" y="8677276"/>
            <a:ext cx="85725" cy="85723"/>
          </a:xfrm>
          <a:prstGeom prst="rect">
            <a:avLst/>
          </a:prstGeom>
        </p:spPr>
      </p:pic>
      <p:pic>
        <p:nvPicPr>
          <p:cNvPr id="4" name="object 4"/>
          <p:cNvPicPr/>
          <p:nvPr/>
        </p:nvPicPr>
        <p:blipFill>
          <a:blip r:embed="rId3" cstate="print"/>
          <a:stretch>
            <a:fillRect/>
          </a:stretch>
        </p:blipFill>
        <p:spPr>
          <a:xfrm>
            <a:off x="1381125" y="9086851"/>
            <a:ext cx="85725" cy="85723"/>
          </a:xfrm>
          <a:prstGeom prst="rect">
            <a:avLst/>
          </a:prstGeom>
        </p:spPr>
      </p:pic>
      <p:pic>
        <p:nvPicPr>
          <p:cNvPr id="5" name="object 5"/>
          <p:cNvPicPr/>
          <p:nvPr/>
        </p:nvPicPr>
        <p:blipFill>
          <a:blip r:embed="rId4" cstate="print"/>
          <a:stretch>
            <a:fillRect/>
          </a:stretch>
        </p:blipFill>
        <p:spPr>
          <a:xfrm>
            <a:off x="1457325" y="2438400"/>
            <a:ext cx="104775" cy="104775"/>
          </a:xfrm>
          <a:prstGeom prst="rect">
            <a:avLst/>
          </a:prstGeom>
        </p:spPr>
      </p:pic>
      <p:pic>
        <p:nvPicPr>
          <p:cNvPr id="6" name="object 6"/>
          <p:cNvPicPr/>
          <p:nvPr/>
        </p:nvPicPr>
        <p:blipFill>
          <a:blip r:embed="rId4" cstate="print"/>
          <a:stretch>
            <a:fillRect/>
          </a:stretch>
        </p:blipFill>
        <p:spPr>
          <a:xfrm>
            <a:off x="1457325" y="3257550"/>
            <a:ext cx="104775" cy="104775"/>
          </a:xfrm>
          <a:prstGeom prst="rect">
            <a:avLst/>
          </a:prstGeom>
        </p:spPr>
      </p:pic>
      <p:sp>
        <p:nvSpPr>
          <p:cNvPr id="7" name="object 7"/>
          <p:cNvSpPr txBox="1">
            <a:spLocks noGrp="1"/>
          </p:cNvSpPr>
          <p:nvPr>
            <p:ph type="title"/>
          </p:nvPr>
        </p:nvSpPr>
        <p:spPr>
          <a:xfrm>
            <a:off x="1016635" y="969263"/>
            <a:ext cx="6720205" cy="2388235"/>
          </a:xfrm>
          <a:prstGeom prst="rect">
            <a:avLst/>
          </a:prstGeom>
        </p:spPr>
        <p:txBody>
          <a:bodyPr vert="horz" wrap="square" lIns="0" tIns="13335" rIns="0" bIns="0" rtlCol="0">
            <a:spAutoFit/>
          </a:bodyPr>
          <a:lstStyle/>
          <a:p>
            <a:pPr marL="12700">
              <a:lnSpc>
                <a:spcPct val="100000"/>
              </a:lnSpc>
              <a:spcBef>
                <a:spcPts val="105"/>
              </a:spcBef>
              <a:tabLst>
                <a:tab pos="1988185" algn="l"/>
              </a:tabLst>
            </a:pPr>
            <a:r>
              <a:rPr sz="5400" spc="-175" dirty="0"/>
              <a:t>Team	</a:t>
            </a:r>
            <a:r>
              <a:rPr sz="5400" spc="5" dirty="0"/>
              <a:t>Members</a:t>
            </a:r>
            <a:endParaRPr sz="5400"/>
          </a:p>
          <a:p>
            <a:pPr marL="724535" marR="5080">
              <a:lnSpc>
                <a:spcPct val="169100"/>
              </a:lnSpc>
              <a:spcBef>
                <a:spcPts val="1160"/>
              </a:spcBef>
            </a:pPr>
            <a:r>
              <a:rPr sz="2700" spc="-5" dirty="0">
                <a:solidFill>
                  <a:srgbClr val="404040"/>
                </a:solidFill>
              </a:rPr>
              <a:t>Abdelrahman</a:t>
            </a:r>
            <a:r>
              <a:rPr sz="2700" spc="-55" dirty="0">
                <a:solidFill>
                  <a:srgbClr val="404040"/>
                </a:solidFill>
              </a:rPr>
              <a:t> </a:t>
            </a:r>
            <a:r>
              <a:rPr sz="2700" spc="-5" dirty="0">
                <a:solidFill>
                  <a:srgbClr val="404040"/>
                </a:solidFill>
              </a:rPr>
              <a:t>Namir</a:t>
            </a:r>
            <a:r>
              <a:rPr sz="2700" spc="-185" dirty="0">
                <a:solidFill>
                  <a:srgbClr val="404040"/>
                </a:solidFill>
              </a:rPr>
              <a:t> </a:t>
            </a:r>
            <a:r>
              <a:rPr sz="2700" spc="-10" dirty="0">
                <a:solidFill>
                  <a:srgbClr val="404040"/>
                </a:solidFill>
              </a:rPr>
              <a:t>Ahmed</a:t>
            </a:r>
            <a:r>
              <a:rPr sz="2700" spc="-165" dirty="0">
                <a:solidFill>
                  <a:srgbClr val="404040"/>
                </a:solidFill>
              </a:rPr>
              <a:t> </a:t>
            </a:r>
            <a:r>
              <a:rPr sz="2700" spc="-10" dirty="0">
                <a:solidFill>
                  <a:srgbClr val="404040"/>
                </a:solidFill>
              </a:rPr>
              <a:t>Abdelkader </a:t>
            </a:r>
            <a:r>
              <a:rPr sz="2700" spc="-800" dirty="0">
                <a:solidFill>
                  <a:srgbClr val="404040"/>
                </a:solidFill>
              </a:rPr>
              <a:t> </a:t>
            </a:r>
            <a:r>
              <a:rPr sz="2700" spc="-5" dirty="0">
                <a:solidFill>
                  <a:srgbClr val="404040"/>
                </a:solidFill>
              </a:rPr>
              <a:t>Abdelrahman</a:t>
            </a:r>
            <a:r>
              <a:rPr sz="2700" spc="-200" dirty="0">
                <a:solidFill>
                  <a:srgbClr val="404040"/>
                </a:solidFill>
              </a:rPr>
              <a:t> </a:t>
            </a:r>
            <a:r>
              <a:rPr sz="2700" spc="-10" dirty="0">
                <a:solidFill>
                  <a:srgbClr val="404040"/>
                </a:solidFill>
              </a:rPr>
              <a:t>Ahmed</a:t>
            </a:r>
            <a:r>
              <a:rPr sz="2700" spc="-20" dirty="0">
                <a:solidFill>
                  <a:srgbClr val="404040"/>
                </a:solidFill>
              </a:rPr>
              <a:t> </a:t>
            </a:r>
            <a:r>
              <a:rPr sz="2700" spc="-10" dirty="0">
                <a:solidFill>
                  <a:srgbClr val="404040"/>
                </a:solidFill>
              </a:rPr>
              <a:t>Haleem</a:t>
            </a:r>
            <a:r>
              <a:rPr sz="2700" spc="-5" dirty="0">
                <a:solidFill>
                  <a:srgbClr val="404040"/>
                </a:solidFill>
              </a:rPr>
              <a:t> </a:t>
            </a:r>
            <a:r>
              <a:rPr sz="2700" spc="-10" dirty="0">
                <a:solidFill>
                  <a:srgbClr val="404040"/>
                </a:solidFill>
              </a:rPr>
              <a:t>Hussien</a:t>
            </a:r>
            <a:endParaRPr sz="2700"/>
          </a:p>
        </p:txBody>
      </p:sp>
      <p:pic>
        <p:nvPicPr>
          <p:cNvPr id="8" name="object 8"/>
          <p:cNvPicPr/>
          <p:nvPr/>
        </p:nvPicPr>
        <p:blipFill>
          <a:blip r:embed="rId4" cstate="print"/>
          <a:stretch>
            <a:fillRect/>
          </a:stretch>
        </p:blipFill>
        <p:spPr>
          <a:xfrm>
            <a:off x="1457325" y="4076700"/>
            <a:ext cx="104775" cy="104775"/>
          </a:xfrm>
          <a:prstGeom prst="rect">
            <a:avLst/>
          </a:prstGeom>
        </p:spPr>
      </p:pic>
      <p:pic>
        <p:nvPicPr>
          <p:cNvPr id="9" name="object 9"/>
          <p:cNvPicPr/>
          <p:nvPr/>
        </p:nvPicPr>
        <p:blipFill>
          <a:blip r:embed="rId4" cstate="print"/>
          <a:stretch>
            <a:fillRect/>
          </a:stretch>
        </p:blipFill>
        <p:spPr>
          <a:xfrm>
            <a:off x="1457325" y="4895851"/>
            <a:ext cx="104775" cy="104773"/>
          </a:xfrm>
          <a:prstGeom prst="rect">
            <a:avLst/>
          </a:prstGeom>
        </p:spPr>
      </p:pic>
      <p:pic>
        <p:nvPicPr>
          <p:cNvPr id="10" name="object 10"/>
          <p:cNvPicPr/>
          <p:nvPr/>
        </p:nvPicPr>
        <p:blipFill>
          <a:blip r:embed="rId4" cstate="print"/>
          <a:stretch>
            <a:fillRect/>
          </a:stretch>
        </p:blipFill>
        <p:spPr>
          <a:xfrm>
            <a:off x="1457325" y="5715001"/>
            <a:ext cx="104775" cy="104773"/>
          </a:xfrm>
          <a:prstGeom prst="rect">
            <a:avLst/>
          </a:prstGeom>
        </p:spPr>
      </p:pic>
      <p:pic>
        <p:nvPicPr>
          <p:cNvPr id="11" name="object 11"/>
          <p:cNvPicPr/>
          <p:nvPr/>
        </p:nvPicPr>
        <p:blipFill>
          <a:blip r:embed="rId4" cstate="print"/>
          <a:stretch>
            <a:fillRect/>
          </a:stretch>
        </p:blipFill>
        <p:spPr>
          <a:xfrm>
            <a:off x="1457325" y="6534151"/>
            <a:ext cx="104775" cy="104773"/>
          </a:xfrm>
          <a:prstGeom prst="rect">
            <a:avLst/>
          </a:prstGeom>
        </p:spPr>
      </p:pic>
      <p:sp>
        <p:nvSpPr>
          <p:cNvPr id="12" name="object 12"/>
          <p:cNvSpPr txBox="1"/>
          <p:nvPr/>
        </p:nvSpPr>
        <p:spPr>
          <a:xfrm>
            <a:off x="1016635" y="3739832"/>
            <a:ext cx="5222875" cy="5567045"/>
          </a:xfrm>
          <a:prstGeom prst="rect">
            <a:avLst/>
          </a:prstGeom>
        </p:spPr>
        <p:txBody>
          <a:bodyPr vert="horz" wrap="square" lIns="0" tIns="12700" rIns="0" bIns="0" rtlCol="0">
            <a:spAutoFit/>
          </a:bodyPr>
          <a:lstStyle/>
          <a:p>
            <a:pPr marL="724535">
              <a:lnSpc>
                <a:spcPct val="100000"/>
              </a:lnSpc>
              <a:spcBef>
                <a:spcPts val="100"/>
              </a:spcBef>
            </a:pPr>
            <a:r>
              <a:rPr sz="2700" spc="-10" dirty="0">
                <a:solidFill>
                  <a:srgbClr val="404040"/>
                </a:solidFill>
                <a:latin typeface="Trebuchet MS"/>
                <a:cs typeface="Trebuchet MS"/>
              </a:rPr>
              <a:t>Aboubakr</a:t>
            </a:r>
            <a:r>
              <a:rPr sz="2700" spc="-150" dirty="0">
                <a:solidFill>
                  <a:srgbClr val="404040"/>
                </a:solidFill>
                <a:latin typeface="Trebuchet MS"/>
                <a:cs typeface="Trebuchet MS"/>
              </a:rPr>
              <a:t> </a:t>
            </a:r>
            <a:r>
              <a:rPr sz="2700" spc="-10" dirty="0">
                <a:solidFill>
                  <a:srgbClr val="404040"/>
                </a:solidFill>
                <a:latin typeface="Trebuchet MS"/>
                <a:cs typeface="Trebuchet MS"/>
              </a:rPr>
              <a:t>Ashraf</a:t>
            </a:r>
            <a:r>
              <a:rPr sz="2700" spc="-140" dirty="0">
                <a:solidFill>
                  <a:srgbClr val="404040"/>
                </a:solidFill>
                <a:latin typeface="Trebuchet MS"/>
                <a:cs typeface="Trebuchet MS"/>
              </a:rPr>
              <a:t> </a:t>
            </a:r>
            <a:r>
              <a:rPr sz="2700" dirty="0">
                <a:solidFill>
                  <a:srgbClr val="404040"/>
                </a:solidFill>
                <a:latin typeface="Trebuchet MS"/>
                <a:cs typeface="Trebuchet MS"/>
              </a:rPr>
              <a:t>Ali</a:t>
            </a:r>
            <a:r>
              <a:rPr sz="2700" spc="-15" dirty="0">
                <a:solidFill>
                  <a:srgbClr val="404040"/>
                </a:solidFill>
                <a:latin typeface="Trebuchet MS"/>
                <a:cs typeface="Trebuchet MS"/>
              </a:rPr>
              <a:t> </a:t>
            </a:r>
            <a:r>
              <a:rPr sz="2700" spc="-5" dirty="0">
                <a:solidFill>
                  <a:srgbClr val="404040"/>
                </a:solidFill>
                <a:latin typeface="Trebuchet MS"/>
                <a:cs typeface="Trebuchet MS"/>
              </a:rPr>
              <a:t>Elsayed</a:t>
            </a:r>
            <a:endParaRPr sz="2700">
              <a:latin typeface="Trebuchet MS"/>
              <a:cs typeface="Trebuchet MS"/>
            </a:endParaRPr>
          </a:p>
          <a:p>
            <a:pPr marL="724535" marR="5080">
              <a:lnSpc>
                <a:spcPct val="199300"/>
              </a:lnSpc>
            </a:pPr>
            <a:r>
              <a:rPr sz="2700" spc="-25" dirty="0">
                <a:solidFill>
                  <a:srgbClr val="404040"/>
                </a:solidFill>
                <a:latin typeface="Trebuchet MS"/>
                <a:cs typeface="Trebuchet MS"/>
              </a:rPr>
              <a:t>O</a:t>
            </a:r>
            <a:r>
              <a:rPr sz="2700" spc="-5" dirty="0">
                <a:solidFill>
                  <a:srgbClr val="404040"/>
                </a:solidFill>
                <a:latin typeface="Trebuchet MS"/>
                <a:cs typeface="Trebuchet MS"/>
              </a:rPr>
              <a:t>m</a:t>
            </a:r>
            <a:r>
              <a:rPr sz="2700" spc="10" dirty="0">
                <a:solidFill>
                  <a:srgbClr val="404040"/>
                </a:solidFill>
                <a:latin typeface="Trebuchet MS"/>
                <a:cs typeface="Trebuchet MS"/>
              </a:rPr>
              <a:t>a</a:t>
            </a:r>
            <a:r>
              <a:rPr sz="2700" dirty="0">
                <a:solidFill>
                  <a:srgbClr val="404040"/>
                </a:solidFill>
                <a:latin typeface="Trebuchet MS"/>
                <a:cs typeface="Trebuchet MS"/>
              </a:rPr>
              <a:t>r</a:t>
            </a:r>
            <a:r>
              <a:rPr sz="2700" spc="-140" dirty="0">
                <a:solidFill>
                  <a:srgbClr val="404040"/>
                </a:solidFill>
                <a:latin typeface="Trebuchet MS"/>
                <a:cs typeface="Trebuchet MS"/>
              </a:rPr>
              <a:t> </a:t>
            </a:r>
            <a:r>
              <a:rPr sz="2700" spc="-20" dirty="0">
                <a:solidFill>
                  <a:srgbClr val="404040"/>
                </a:solidFill>
                <a:latin typeface="Trebuchet MS"/>
                <a:cs typeface="Trebuchet MS"/>
              </a:rPr>
              <a:t>A</a:t>
            </a:r>
            <a:r>
              <a:rPr sz="2700" spc="20" dirty="0">
                <a:solidFill>
                  <a:srgbClr val="404040"/>
                </a:solidFill>
                <a:latin typeface="Trebuchet MS"/>
                <a:cs typeface="Trebuchet MS"/>
              </a:rPr>
              <a:t>l</a:t>
            </a:r>
            <a:r>
              <a:rPr sz="2700" spc="-5" dirty="0">
                <a:solidFill>
                  <a:srgbClr val="404040"/>
                </a:solidFill>
                <a:latin typeface="Trebuchet MS"/>
                <a:cs typeface="Trebuchet MS"/>
              </a:rPr>
              <a:t>a</a:t>
            </a:r>
            <a:r>
              <a:rPr sz="2700" dirty="0">
                <a:solidFill>
                  <a:srgbClr val="404040"/>
                </a:solidFill>
                <a:latin typeface="Trebuchet MS"/>
                <a:cs typeface="Trebuchet MS"/>
              </a:rPr>
              <a:t>a</a:t>
            </a:r>
            <a:r>
              <a:rPr sz="2700" spc="-204" dirty="0">
                <a:solidFill>
                  <a:srgbClr val="404040"/>
                </a:solidFill>
                <a:latin typeface="Trebuchet MS"/>
                <a:cs typeface="Trebuchet MS"/>
              </a:rPr>
              <a:t> </a:t>
            </a:r>
            <a:r>
              <a:rPr sz="2700" spc="-20" dirty="0">
                <a:solidFill>
                  <a:srgbClr val="404040"/>
                </a:solidFill>
                <a:latin typeface="Trebuchet MS"/>
                <a:cs typeface="Trebuchet MS"/>
              </a:rPr>
              <a:t>A</a:t>
            </a:r>
            <a:r>
              <a:rPr sz="2700" spc="20" dirty="0">
                <a:solidFill>
                  <a:srgbClr val="404040"/>
                </a:solidFill>
                <a:latin typeface="Trebuchet MS"/>
                <a:cs typeface="Trebuchet MS"/>
              </a:rPr>
              <a:t>l</a:t>
            </a:r>
            <a:r>
              <a:rPr sz="2700" spc="-25" dirty="0">
                <a:solidFill>
                  <a:srgbClr val="404040"/>
                </a:solidFill>
                <a:latin typeface="Trebuchet MS"/>
                <a:cs typeface="Trebuchet MS"/>
              </a:rPr>
              <a:t>S</a:t>
            </a:r>
            <a:r>
              <a:rPr sz="2700" spc="-5" dirty="0">
                <a:solidFill>
                  <a:srgbClr val="404040"/>
                </a:solidFill>
                <a:latin typeface="Trebuchet MS"/>
                <a:cs typeface="Trebuchet MS"/>
              </a:rPr>
              <a:t>a</a:t>
            </a:r>
            <a:r>
              <a:rPr sz="2700" spc="20" dirty="0">
                <a:solidFill>
                  <a:srgbClr val="404040"/>
                </a:solidFill>
                <a:latin typeface="Trebuchet MS"/>
                <a:cs typeface="Trebuchet MS"/>
              </a:rPr>
              <a:t>ye</a:t>
            </a:r>
            <a:r>
              <a:rPr sz="2700" dirty="0">
                <a:solidFill>
                  <a:srgbClr val="404040"/>
                </a:solidFill>
                <a:latin typeface="Trebuchet MS"/>
                <a:cs typeface="Trebuchet MS"/>
              </a:rPr>
              <a:t>d</a:t>
            </a:r>
            <a:r>
              <a:rPr sz="2700" spc="-5" dirty="0">
                <a:solidFill>
                  <a:srgbClr val="404040"/>
                </a:solidFill>
                <a:latin typeface="Trebuchet MS"/>
                <a:cs typeface="Trebuchet MS"/>
              </a:rPr>
              <a:t> </a:t>
            </a:r>
            <a:r>
              <a:rPr sz="2700" spc="-40" dirty="0">
                <a:solidFill>
                  <a:srgbClr val="404040"/>
                </a:solidFill>
                <a:latin typeface="Trebuchet MS"/>
                <a:cs typeface="Trebuchet MS"/>
              </a:rPr>
              <a:t>H</a:t>
            </a:r>
            <a:r>
              <a:rPr sz="2700" spc="20" dirty="0">
                <a:solidFill>
                  <a:srgbClr val="404040"/>
                </a:solidFill>
                <a:latin typeface="Trebuchet MS"/>
                <a:cs typeface="Trebuchet MS"/>
              </a:rPr>
              <a:t>e</a:t>
            </a:r>
            <a:r>
              <a:rPr sz="2700" dirty="0">
                <a:solidFill>
                  <a:srgbClr val="404040"/>
                </a:solidFill>
                <a:latin typeface="Trebuchet MS"/>
                <a:cs typeface="Trebuchet MS"/>
              </a:rPr>
              <a:t>ga</a:t>
            </a:r>
            <a:r>
              <a:rPr sz="2700" spc="-10" dirty="0">
                <a:solidFill>
                  <a:srgbClr val="404040"/>
                </a:solidFill>
                <a:latin typeface="Trebuchet MS"/>
                <a:cs typeface="Trebuchet MS"/>
              </a:rPr>
              <a:t>z</a:t>
            </a:r>
            <a:r>
              <a:rPr sz="2700" dirty="0">
                <a:solidFill>
                  <a:srgbClr val="404040"/>
                </a:solidFill>
                <a:latin typeface="Trebuchet MS"/>
                <a:cs typeface="Trebuchet MS"/>
              </a:rPr>
              <a:t>y  </a:t>
            </a:r>
            <a:r>
              <a:rPr sz="2700" spc="-10" dirty="0">
                <a:solidFill>
                  <a:srgbClr val="404040"/>
                </a:solidFill>
                <a:latin typeface="Trebuchet MS"/>
                <a:cs typeface="Trebuchet MS"/>
              </a:rPr>
              <a:t>Sara Ashraf </a:t>
            </a:r>
            <a:r>
              <a:rPr sz="2700" dirty="0">
                <a:solidFill>
                  <a:srgbClr val="404040"/>
                </a:solidFill>
                <a:latin typeface="Trebuchet MS"/>
                <a:cs typeface="Trebuchet MS"/>
              </a:rPr>
              <a:t>Ragab </a:t>
            </a:r>
            <a:r>
              <a:rPr sz="2700" spc="-5" dirty="0">
                <a:solidFill>
                  <a:srgbClr val="404040"/>
                </a:solidFill>
                <a:latin typeface="Trebuchet MS"/>
                <a:cs typeface="Trebuchet MS"/>
              </a:rPr>
              <a:t>Mahrous </a:t>
            </a:r>
            <a:r>
              <a:rPr sz="2700" dirty="0">
                <a:solidFill>
                  <a:srgbClr val="404040"/>
                </a:solidFill>
                <a:latin typeface="Trebuchet MS"/>
                <a:cs typeface="Trebuchet MS"/>
              </a:rPr>
              <a:t> </a:t>
            </a:r>
            <a:r>
              <a:rPr sz="2700" spc="-10" dirty="0">
                <a:solidFill>
                  <a:srgbClr val="404040"/>
                </a:solidFill>
                <a:latin typeface="Trebuchet MS"/>
                <a:cs typeface="Trebuchet MS"/>
              </a:rPr>
              <a:t>Sara</a:t>
            </a:r>
            <a:r>
              <a:rPr sz="2700" spc="-85" dirty="0">
                <a:solidFill>
                  <a:srgbClr val="404040"/>
                </a:solidFill>
                <a:latin typeface="Trebuchet MS"/>
                <a:cs typeface="Trebuchet MS"/>
              </a:rPr>
              <a:t> </a:t>
            </a:r>
            <a:r>
              <a:rPr sz="2700" spc="-45" dirty="0">
                <a:solidFill>
                  <a:srgbClr val="404040"/>
                </a:solidFill>
                <a:latin typeface="Trebuchet MS"/>
                <a:cs typeface="Trebuchet MS"/>
              </a:rPr>
              <a:t>Yasser</a:t>
            </a:r>
            <a:r>
              <a:rPr sz="2700" spc="-70" dirty="0">
                <a:solidFill>
                  <a:srgbClr val="404040"/>
                </a:solidFill>
                <a:latin typeface="Trebuchet MS"/>
                <a:cs typeface="Trebuchet MS"/>
              </a:rPr>
              <a:t> </a:t>
            </a:r>
            <a:r>
              <a:rPr sz="2700" spc="-5" dirty="0">
                <a:solidFill>
                  <a:srgbClr val="404040"/>
                </a:solidFill>
                <a:latin typeface="Trebuchet MS"/>
                <a:cs typeface="Trebuchet MS"/>
              </a:rPr>
              <a:t>Mohamed</a:t>
            </a:r>
            <a:r>
              <a:rPr sz="2700" spc="-50" dirty="0">
                <a:solidFill>
                  <a:srgbClr val="404040"/>
                </a:solidFill>
                <a:latin typeface="Trebuchet MS"/>
                <a:cs typeface="Trebuchet MS"/>
              </a:rPr>
              <a:t> </a:t>
            </a:r>
            <a:r>
              <a:rPr sz="2700" spc="-10" dirty="0">
                <a:solidFill>
                  <a:srgbClr val="404040"/>
                </a:solidFill>
                <a:latin typeface="Trebuchet MS"/>
                <a:cs typeface="Trebuchet MS"/>
              </a:rPr>
              <a:t>Elabasy</a:t>
            </a:r>
            <a:endParaRPr sz="2700">
              <a:latin typeface="Trebuchet MS"/>
              <a:cs typeface="Trebuchet MS"/>
            </a:endParaRPr>
          </a:p>
          <a:p>
            <a:pPr>
              <a:lnSpc>
                <a:spcPct val="100000"/>
              </a:lnSpc>
              <a:spcBef>
                <a:spcPts val="50"/>
              </a:spcBef>
            </a:pPr>
            <a:endParaRPr sz="3700">
              <a:latin typeface="Trebuchet MS"/>
              <a:cs typeface="Trebuchet MS"/>
            </a:endParaRPr>
          </a:p>
          <a:p>
            <a:pPr marL="12700">
              <a:lnSpc>
                <a:spcPct val="100000"/>
              </a:lnSpc>
            </a:pPr>
            <a:r>
              <a:rPr sz="5400" b="1" spc="-10" dirty="0">
                <a:solidFill>
                  <a:srgbClr val="8FC224"/>
                </a:solidFill>
                <a:latin typeface="Arial"/>
                <a:cs typeface="Arial"/>
              </a:rPr>
              <a:t>Supervisors:</a:t>
            </a:r>
            <a:endParaRPr sz="5400">
              <a:latin typeface="Arial"/>
              <a:cs typeface="Arial"/>
            </a:endParaRPr>
          </a:p>
          <a:p>
            <a:pPr marL="594995" marR="1331595">
              <a:lnSpc>
                <a:spcPct val="99600"/>
              </a:lnSpc>
              <a:spcBef>
                <a:spcPts val="509"/>
              </a:spcBef>
            </a:pPr>
            <a:r>
              <a:rPr sz="2700" dirty="0">
                <a:solidFill>
                  <a:srgbClr val="404040"/>
                </a:solidFill>
                <a:latin typeface="Arial MT"/>
                <a:cs typeface="Arial MT"/>
              </a:rPr>
              <a:t>Prof.</a:t>
            </a:r>
            <a:r>
              <a:rPr sz="2700" spc="-60" dirty="0">
                <a:solidFill>
                  <a:srgbClr val="404040"/>
                </a:solidFill>
                <a:latin typeface="Arial MT"/>
                <a:cs typeface="Arial MT"/>
              </a:rPr>
              <a:t> </a:t>
            </a:r>
            <a:r>
              <a:rPr sz="2700" spc="-5" dirty="0">
                <a:solidFill>
                  <a:srgbClr val="404040"/>
                </a:solidFill>
                <a:latin typeface="Arial MT"/>
                <a:cs typeface="Arial MT"/>
              </a:rPr>
              <a:t>Shaimaa</a:t>
            </a:r>
            <a:r>
              <a:rPr sz="2700" spc="-85" dirty="0">
                <a:solidFill>
                  <a:srgbClr val="404040"/>
                </a:solidFill>
                <a:latin typeface="Arial MT"/>
                <a:cs typeface="Arial MT"/>
              </a:rPr>
              <a:t> </a:t>
            </a:r>
            <a:r>
              <a:rPr sz="2700" dirty="0">
                <a:solidFill>
                  <a:srgbClr val="404040"/>
                </a:solidFill>
                <a:latin typeface="Arial MT"/>
                <a:cs typeface="Arial MT"/>
              </a:rPr>
              <a:t>Lazem </a:t>
            </a:r>
            <a:r>
              <a:rPr sz="2700" spc="-735" dirty="0">
                <a:solidFill>
                  <a:srgbClr val="404040"/>
                </a:solidFill>
                <a:latin typeface="Arial MT"/>
                <a:cs typeface="Arial MT"/>
              </a:rPr>
              <a:t> </a:t>
            </a:r>
            <a:r>
              <a:rPr sz="2700" dirty="0">
                <a:solidFill>
                  <a:srgbClr val="404040"/>
                </a:solidFill>
                <a:latin typeface="Arial MT"/>
                <a:cs typeface="Arial MT"/>
              </a:rPr>
              <a:t>D</a:t>
            </a:r>
            <a:r>
              <a:rPr sz="2700" spc="-155" dirty="0">
                <a:solidFill>
                  <a:srgbClr val="404040"/>
                </a:solidFill>
                <a:latin typeface="Arial MT"/>
                <a:cs typeface="Arial MT"/>
              </a:rPr>
              <a:t>r</a:t>
            </a:r>
            <a:r>
              <a:rPr sz="2700" dirty="0">
                <a:solidFill>
                  <a:srgbClr val="404040"/>
                </a:solidFill>
                <a:latin typeface="Arial MT"/>
                <a:cs typeface="Arial MT"/>
              </a:rPr>
              <a:t>.</a:t>
            </a:r>
            <a:r>
              <a:rPr sz="2700" spc="-150" dirty="0">
                <a:solidFill>
                  <a:srgbClr val="404040"/>
                </a:solidFill>
                <a:latin typeface="Arial MT"/>
                <a:cs typeface="Arial MT"/>
              </a:rPr>
              <a:t> </a:t>
            </a:r>
            <a:r>
              <a:rPr sz="2700" dirty="0">
                <a:solidFill>
                  <a:srgbClr val="404040"/>
                </a:solidFill>
                <a:latin typeface="Arial MT"/>
                <a:cs typeface="Arial MT"/>
              </a:rPr>
              <a:t>Ahmed E</a:t>
            </a:r>
            <a:r>
              <a:rPr sz="2700" spc="-50" dirty="0">
                <a:solidFill>
                  <a:srgbClr val="404040"/>
                </a:solidFill>
                <a:latin typeface="Arial MT"/>
                <a:cs typeface="Arial MT"/>
              </a:rPr>
              <a:t>l</a:t>
            </a:r>
            <a:r>
              <a:rPr sz="2700" spc="-5" dirty="0">
                <a:solidFill>
                  <a:srgbClr val="404040"/>
                </a:solidFill>
                <a:latin typeface="Arial MT"/>
                <a:cs typeface="Arial MT"/>
              </a:rPr>
              <a:t>-</a:t>
            </a:r>
            <a:r>
              <a:rPr sz="2700" dirty="0">
                <a:solidFill>
                  <a:srgbClr val="404040"/>
                </a:solidFill>
                <a:latin typeface="Arial MT"/>
                <a:cs typeface="Arial MT"/>
              </a:rPr>
              <a:t>Say</a:t>
            </a:r>
            <a:r>
              <a:rPr sz="2700" spc="-10" dirty="0">
                <a:solidFill>
                  <a:srgbClr val="404040"/>
                </a:solidFill>
                <a:latin typeface="Arial MT"/>
                <a:cs typeface="Arial MT"/>
              </a:rPr>
              <a:t>e</a:t>
            </a:r>
            <a:r>
              <a:rPr sz="2700" dirty="0">
                <a:solidFill>
                  <a:srgbClr val="404040"/>
                </a:solidFill>
                <a:latin typeface="Arial MT"/>
                <a:cs typeface="Arial MT"/>
              </a:rPr>
              <a:t>d  D</a:t>
            </a:r>
            <a:r>
              <a:rPr sz="2700" spc="-155" dirty="0">
                <a:solidFill>
                  <a:srgbClr val="404040"/>
                </a:solidFill>
                <a:latin typeface="Arial MT"/>
                <a:cs typeface="Arial MT"/>
              </a:rPr>
              <a:t>r</a:t>
            </a: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Mag</a:t>
            </a:r>
            <a:r>
              <a:rPr sz="2700" spc="-10" dirty="0">
                <a:solidFill>
                  <a:srgbClr val="404040"/>
                </a:solidFill>
                <a:latin typeface="Arial MT"/>
                <a:cs typeface="Arial MT"/>
              </a:rPr>
              <a:t>e</a:t>
            </a:r>
            <a:r>
              <a:rPr sz="2700" dirty="0">
                <a:solidFill>
                  <a:srgbClr val="404040"/>
                </a:solidFill>
                <a:latin typeface="Arial MT"/>
                <a:cs typeface="Arial MT"/>
              </a:rPr>
              <a:t>d</a:t>
            </a:r>
            <a:r>
              <a:rPr sz="2700" spc="-185" dirty="0">
                <a:solidFill>
                  <a:srgbClr val="404040"/>
                </a:solidFill>
                <a:latin typeface="Arial MT"/>
                <a:cs typeface="Arial MT"/>
              </a:rPr>
              <a:t> </a:t>
            </a:r>
            <a:r>
              <a:rPr sz="2700" dirty="0">
                <a:solidFill>
                  <a:srgbClr val="404040"/>
                </a:solidFill>
                <a:latin typeface="Arial MT"/>
                <a:cs typeface="Arial MT"/>
              </a:rPr>
              <a:t>Abdelaty</a:t>
            </a:r>
            <a:endParaRPr sz="27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11054080" cy="849630"/>
          </a:xfrm>
          <a:prstGeom prst="rect">
            <a:avLst/>
          </a:prstGeom>
        </p:spPr>
        <p:txBody>
          <a:bodyPr vert="horz" wrap="square" lIns="0" tIns="13335" rIns="0" bIns="0" rtlCol="0">
            <a:spAutoFit/>
          </a:bodyPr>
          <a:lstStyle/>
          <a:p>
            <a:pPr marL="12700">
              <a:lnSpc>
                <a:spcPct val="100000"/>
              </a:lnSpc>
              <a:spcBef>
                <a:spcPts val="105"/>
              </a:spcBef>
              <a:tabLst>
                <a:tab pos="8590915" algn="l"/>
              </a:tabLst>
            </a:pPr>
            <a:r>
              <a:rPr sz="5400" spc="-10" dirty="0"/>
              <a:t>Model</a:t>
            </a:r>
            <a:r>
              <a:rPr sz="5400" spc="670" dirty="0"/>
              <a:t> </a:t>
            </a:r>
            <a:r>
              <a:rPr sz="5400" spc="-35" dirty="0"/>
              <a:t>Training/Evaluation	Pipeline</a:t>
            </a:r>
            <a:endParaRPr sz="5400"/>
          </a:p>
        </p:txBody>
      </p:sp>
      <p:pic>
        <p:nvPicPr>
          <p:cNvPr id="3" name="object 3"/>
          <p:cNvPicPr/>
          <p:nvPr/>
        </p:nvPicPr>
        <p:blipFill>
          <a:blip r:embed="rId2" cstate="print"/>
          <a:stretch>
            <a:fillRect/>
          </a:stretch>
        </p:blipFill>
        <p:spPr>
          <a:xfrm>
            <a:off x="1571625" y="3448050"/>
            <a:ext cx="104775" cy="104775"/>
          </a:xfrm>
          <a:prstGeom prst="rect">
            <a:avLst/>
          </a:prstGeom>
        </p:spPr>
      </p:pic>
      <p:pic>
        <p:nvPicPr>
          <p:cNvPr id="4" name="object 4"/>
          <p:cNvPicPr/>
          <p:nvPr/>
        </p:nvPicPr>
        <p:blipFill>
          <a:blip r:embed="rId3" cstate="print"/>
          <a:stretch>
            <a:fillRect/>
          </a:stretch>
        </p:blipFill>
        <p:spPr>
          <a:xfrm>
            <a:off x="1552575" y="5476876"/>
            <a:ext cx="95250" cy="95248"/>
          </a:xfrm>
          <a:prstGeom prst="rect">
            <a:avLst/>
          </a:prstGeom>
        </p:spPr>
      </p:pic>
      <p:pic>
        <p:nvPicPr>
          <p:cNvPr id="5" name="object 5"/>
          <p:cNvPicPr/>
          <p:nvPr/>
        </p:nvPicPr>
        <p:blipFill>
          <a:blip r:embed="rId3" cstate="print"/>
          <a:stretch>
            <a:fillRect/>
          </a:stretch>
        </p:blipFill>
        <p:spPr>
          <a:xfrm>
            <a:off x="1552575" y="6200776"/>
            <a:ext cx="95250" cy="95248"/>
          </a:xfrm>
          <a:prstGeom prst="rect">
            <a:avLst/>
          </a:prstGeom>
        </p:spPr>
      </p:pic>
      <p:pic>
        <p:nvPicPr>
          <p:cNvPr id="6" name="object 6"/>
          <p:cNvPicPr/>
          <p:nvPr/>
        </p:nvPicPr>
        <p:blipFill>
          <a:blip r:embed="rId3" cstate="print"/>
          <a:stretch>
            <a:fillRect/>
          </a:stretch>
        </p:blipFill>
        <p:spPr>
          <a:xfrm>
            <a:off x="1552575" y="6924676"/>
            <a:ext cx="95250" cy="95248"/>
          </a:xfrm>
          <a:prstGeom prst="rect">
            <a:avLst/>
          </a:prstGeom>
        </p:spPr>
      </p:pic>
      <p:pic>
        <p:nvPicPr>
          <p:cNvPr id="7" name="object 7"/>
          <p:cNvPicPr/>
          <p:nvPr/>
        </p:nvPicPr>
        <p:blipFill>
          <a:blip r:embed="rId3" cstate="print"/>
          <a:stretch>
            <a:fillRect/>
          </a:stretch>
        </p:blipFill>
        <p:spPr>
          <a:xfrm>
            <a:off x="1552575" y="7648576"/>
            <a:ext cx="95250" cy="95248"/>
          </a:xfrm>
          <a:prstGeom prst="rect">
            <a:avLst/>
          </a:prstGeom>
        </p:spPr>
      </p:pic>
      <p:sp>
        <p:nvSpPr>
          <p:cNvPr id="8" name="object 8"/>
          <p:cNvSpPr txBox="1"/>
          <p:nvPr/>
        </p:nvSpPr>
        <p:spPr>
          <a:xfrm>
            <a:off x="1352550" y="2023427"/>
            <a:ext cx="13500100" cy="6216650"/>
          </a:xfrm>
          <a:prstGeom prst="rect">
            <a:avLst/>
          </a:prstGeom>
        </p:spPr>
        <p:txBody>
          <a:bodyPr vert="horz" wrap="square" lIns="0" tIns="27305" rIns="0" bIns="0" rtlCol="0">
            <a:spAutoFit/>
          </a:bodyPr>
          <a:lstStyle/>
          <a:p>
            <a:pPr marL="12700" marR="92710">
              <a:lnSpc>
                <a:spcPts val="3229"/>
              </a:lnSpc>
              <a:spcBef>
                <a:spcPts val="215"/>
              </a:spcBef>
            </a:pPr>
            <a:r>
              <a:rPr sz="2700" spc="-15" dirty="0">
                <a:solidFill>
                  <a:srgbClr val="404040"/>
                </a:solidFill>
                <a:latin typeface="Arial MT"/>
                <a:cs typeface="Arial MT"/>
              </a:rPr>
              <a:t>We'll</a:t>
            </a:r>
            <a:r>
              <a:rPr sz="2700" spc="5" dirty="0">
                <a:solidFill>
                  <a:srgbClr val="404040"/>
                </a:solidFill>
                <a:latin typeface="Arial MT"/>
                <a:cs typeface="Arial MT"/>
              </a:rPr>
              <a:t> </a:t>
            </a:r>
            <a:r>
              <a:rPr sz="2700" dirty="0">
                <a:solidFill>
                  <a:srgbClr val="404040"/>
                </a:solidFill>
                <a:latin typeface="Arial MT"/>
                <a:cs typeface="Arial MT"/>
              </a:rPr>
              <a:t>explore</a:t>
            </a:r>
            <a:r>
              <a:rPr sz="2700" spc="5" dirty="0">
                <a:solidFill>
                  <a:srgbClr val="404040"/>
                </a:solidFill>
                <a:latin typeface="Arial MT"/>
                <a:cs typeface="Arial MT"/>
              </a:rPr>
              <a:t> </a:t>
            </a:r>
            <a:r>
              <a:rPr sz="2700" spc="-5" dirty="0">
                <a:solidFill>
                  <a:srgbClr val="404040"/>
                </a:solidFill>
                <a:latin typeface="Arial MT"/>
                <a:cs typeface="Arial MT"/>
              </a:rPr>
              <a:t>the</a:t>
            </a:r>
            <a:r>
              <a:rPr sz="2700" spc="5" dirty="0">
                <a:solidFill>
                  <a:srgbClr val="404040"/>
                </a:solidFill>
                <a:latin typeface="Arial MT"/>
                <a:cs typeface="Arial MT"/>
              </a:rPr>
              <a:t> </a:t>
            </a:r>
            <a:r>
              <a:rPr sz="2700" spc="-5" dirty="0">
                <a:solidFill>
                  <a:srgbClr val="404040"/>
                </a:solidFill>
                <a:latin typeface="Arial MT"/>
                <a:cs typeface="Arial MT"/>
              </a:rPr>
              <a:t>process</a:t>
            </a:r>
            <a:r>
              <a:rPr sz="2700" dirty="0">
                <a:solidFill>
                  <a:srgbClr val="404040"/>
                </a:solidFill>
                <a:latin typeface="Arial MT"/>
                <a:cs typeface="Arial MT"/>
              </a:rPr>
              <a:t> of</a:t>
            </a:r>
            <a:r>
              <a:rPr sz="2700" spc="5" dirty="0">
                <a:solidFill>
                  <a:srgbClr val="404040"/>
                </a:solidFill>
                <a:latin typeface="Arial MT"/>
                <a:cs typeface="Arial MT"/>
              </a:rPr>
              <a:t> </a:t>
            </a:r>
            <a:r>
              <a:rPr sz="2700" spc="-5" dirty="0">
                <a:solidFill>
                  <a:srgbClr val="404040"/>
                </a:solidFill>
                <a:latin typeface="Arial MT"/>
                <a:cs typeface="Arial MT"/>
              </a:rPr>
              <a:t>initializing </a:t>
            </a:r>
            <a:r>
              <a:rPr sz="2700" dirty="0">
                <a:solidFill>
                  <a:srgbClr val="404040"/>
                </a:solidFill>
                <a:latin typeface="Arial MT"/>
                <a:cs typeface="Arial MT"/>
              </a:rPr>
              <a:t>and</a:t>
            </a:r>
            <a:r>
              <a:rPr sz="2700" spc="-5" dirty="0">
                <a:solidFill>
                  <a:srgbClr val="404040"/>
                </a:solidFill>
                <a:latin typeface="Arial MT"/>
                <a:cs typeface="Arial MT"/>
              </a:rPr>
              <a:t> training</a:t>
            </a:r>
            <a:r>
              <a:rPr sz="2700" spc="10" dirty="0">
                <a:solidFill>
                  <a:srgbClr val="404040"/>
                </a:solidFill>
                <a:latin typeface="Arial MT"/>
                <a:cs typeface="Arial MT"/>
              </a:rPr>
              <a:t> </a:t>
            </a:r>
            <a:r>
              <a:rPr sz="2700" dirty="0">
                <a:solidFill>
                  <a:srgbClr val="404040"/>
                </a:solidFill>
                <a:latin typeface="Arial MT"/>
                <a:cs typeface="Arial MT"/>
              </a:rPr>
              <a:t>a</a:t>
            </a:r>
            <a:r>
              <a:rPr sz="2700" spc="5" dirty="0">
                <a:solidFill>
                  <a:srgbClr val="404040"/>
                </a:solidFill>
                <a:latin typeface="Arial MT"/>
                <a:cs typeface="Arial MT"/>
              </a:rPr>
              <a:t> </a:t>
            </a:r>
            <a:r>
              <a:rPr sz="2700" dirty="0">
                <a:solidFill>
                  <a:srgbClr val="404040"/>
                </a:solidFill>
                <a:latin typeface="Arial MT"/>
                <a:cs typeface="Arial MT"/>
              </a:rPr>
              <a:t>question-answering</a:t>
            </a:r>
            <a:r>
              <a:rPr sz="2700" spc="5" dirty="0">
                <a:solidFill>
                  <a:srgbClr val="404040"/>
                </a:solidFill>
                <a:latin typeface="Arial MT"/>
                <a:cs typeface="Arial MT"/>
              </a:rPr>
              <a:t> </a:t>
            </a:r>
            <a:r>
              <a:rPr sz="2700" spc="-5" dirty="0">
                <a:solidFill>
                  <a:srgbClr val="404040"/>
                </a:solidFill>
                <a:latin typeface="Arial MT"/>
                <a:cs typeface="Arial MT"/>
              </a:rPr>
              <a:t>model,</a:t>
            </a:r>
            <a:r>
              <a:rPr sz="2700" spc="5" dirty="0">
                <a:solidFill>
                  <a:srgbClr val="404040"/>
                </a:solidFill>
                <a:latin typeface="Arial MT"/>
                <a:cs typeface="Arial MT"/>
              </a:rPr>
              <a:t> </a:t>
            </a:r>
            <a:r>
              <a:rPr sz="2700" spc="-5" dirty="0">
                <a:solidFill>
                  <a:srgbClr val="404040"/>
                </a:solidFill>
                <a:latin typeface="Arial MT"/>
                <a:cs typeface="Arial MT"/>
              </a:rPr>
              <a:t>with</a:t>
            </a:r>
            <a:r>
              <a:rPr sz="2700" spc="10" dirty="0">
                <a:solidFill>
                  <a:srgbClr val="404040"/>
                </a:solidFill>
                <a:latin typeface="Arial MT"/>
                <a:cs typeface="Arial MT"/>
              </a:rPr>
              <a:t> </a:t>
            </a:r>
            <a:r>
              <a:rPr sz="2700" dirty="0">
                <a:solidFill>
                  <a:srgbClr val="404040"/>
                </a:solidFill>
                <a:latin typeface="Arial MT"/>
                <a:cs typeface="Arial MT"/>
              </a:rPr>
              <a:t>a </a:t>
            </a:r>
            <a:r>
              <a:rPr sz="2700" spc="5" dirty="0">
                <a:solidFill>
                  <a:srgbClr val="404040"/>
                </a:solidFill>
                <a:latin typeface="Arial MT"/>
                <a:cs typeface="Arial MT"/>
              </a:rPr>
              <a:t> </a:t>
            </a:r>
            <a:r>
              <a:rPr sz="2700" dirty="0">
                <a:solidFill>
                  <a:srgbClr val="404040"/>
                </a:solidFill>
                <a:latin typeface="Arial MT"/>
                <a:cs typeface="Arial MT"/>
              </a:rPr>
              <a:t>focus</a:t>
            </a:r>
            <a:r>
              <a:rPr sz="2700" spc="-10" dirty="0">
                <a:solidFill>
                  <a:srgbClr val="404040"/>
                </a:solidFill>
                <a:latin typeface="Arial MT"/>
                <a:cs typeface="Arial MT"/>
              </a:rPr>
              <a:t> </a:t>
            </a:r>
            <a:r>
              <a:rPr sz="2700" spc="-5" dirty="0">
                <a:solidFill>
                  <a:srgbClr val="404040"/>
                </a:solidFill>
                <a:latin typeface="Arial MT"/>
                <a:cs typeface="Arial MT"/>
              </a:rPr>
              <a:t>on</a:t>
            </a:r>
            <a:r>
              <a:rPr sz="2700" spc="-1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dirty="0">
                <a:solidFill>
                  <a:srgbClr val="404040"/>
                </a:solidFill>
                <a:latin typeface="Arial MT"/>
                <a:cs typeface="Arial MT"/>
              </a:rPr>
              <a:t>use</a:t>
            </a:r>
            <a:r>
              <a:rPr sz="2700" spc="-10" dirty="0">
                <a:solidFill>
                  <a:srgbClr val="404040"/>
                </a:solidFill>
                <a:latin typeface="Arial MT"/>
                <a:cs typeface="Arial MT"/>
              </a:rPr>
              <a:t> </a:t>
            </a:r>
            <a:r>
              <a:rPr sz="2700" spc="-5" dirty="0">
                <a:solidFill>
                  <a:srgbClr val="404040"/>
                </a:solidFill>
                <a:latin typeface="Arial MT"/>
                <a:cs typeface="Arial MT"/>
              </a:rPr>
              <a:t>of</a:t>
            </a:r>
            <a:r>
              <a:rPr sz="2700" spc="-10" dirty="0">
                <a:solidFill>
                  <a:srgbClr val="404040"/>
                </a:solidFill>
                <a:latin typeface="Arial MT"/>
                <a:cs typeface="Arial MT"/>
              </a:rPr>
              <a:t> </a:t>
            </a:r>
            <a:r>
              <a:rPr sz="2700" spc="-5" dirty="0">
                <a:solidFill>
                  <a:srgbClr val="404040"/>
                </a:solidFill>
                <a:latin typeface="Arial MT"/>
                <a:cs typeface="Arial MT"/>
              </a:rPr>
              <a:t>pre-trained</a:t>
            </a:r>
            <a:r>
              <a:rPr sz="2700" dirty="0">
                <a:solidFill>
                  <a:srgbClr val="404040"/>
                </a:solidFill>
                <a:latin typeface="Arial MT"/>
                <a:cs typeface="Arial MT"/>
              </a:rPr>
              <a:t> </a:t>
            </a:r>
            <a:r>
              <a:rPr sz="2700" spc="-5" dirty="0">
                <a:solidFill>
                  <a:srgbClr val="404040"/>
                </a:solidFill>
                <a:latin typeface="Arial MT"/>
                <a:cs typeface="Arial MT"/>
              </a:rPr>
              <a:t>models, </a:t>
            </a:r>
            <a:r>
              <a:rPr sz="2700" dirty="0">
                <a:solidFill>
                  <a:srgbClr val="404040"/>
                </a:solidFill>
                <a:latin typeface="Arial MT"/>
                <a:cs typeface="Arial MT"/>
              </a:rPr>
              <a:t>data</a:t>
            </a:r>
            <a:r>
              <a:rPr sz="2700" spc="-15" dirty="0">
                <a:solidFill>
                  <a:srgbClr val="404040"/>
                </a:solidFill>
                <a:latin typeface="Arial MT"/>
                <a:cs typeface="Arial MT"/>
              </a:rPr>
              <a:t> </a:t>
            </a:r>
            <a:r>
              <a:rPr sz="2700" dirty="0">
                <a:solidFill>
                  <a:srgbClr val="404040"/>
                </a:solidFill>
                <a:latin typeface="Arial MT"/>
                <a:cs typeface="Arial MT"/>
              </a:rPr>
              <a:t>loaders,</a:t>
            </a:r>
            <a:r>
              <a:rPr sz="2700" spc="-10" dirty="0">
                <a:solidFill>
                  <a:srgbClr val="404040"/>
                </a:solidFill>
                <a:latin typeface="Arial MT"/>
                <a:cs typeface="Arial MT"/>
              </a:rPr>
              <a:t> </a:t>
            </a:r>
            <a:r>
              <a:rPr sz="2700" dirty="0">
                <a:solidFill>
                  <a:srgbClr val="404040"/>
                </a:solidFill>
                <a:latin typeface="Arial MT"/>
                <a:cs typeface="Arial MT"/>
              </a:rPr>
              <a:t>optimizers,</a:t>
            </a:r>
            <a:r>
              <a:rPr sz="2700" spc="-20" dirty="0">
                <a:solidFill>
                  <a:srgbClr val="404040"/>
                </a:solidFill>
                <a:latin typeface="Arial MT"/>
                <a:cs typeface="Arial MT"/>
              </a:rPr>
              <a:t> </a:t>
            </a:r>
            <a:r>
              <a:rPr sz="2700" spc="-5" dirty="0">
                <a:solidFill>
                  <a:srgbClr val="404040"/>
                </a:solidFill>
                <a:latin typeface="Arial MT"/>
                <a:cs typeface="Arial MT"/>
              </a:rPr>
              <a:t>and</a:t>
            </a:r>
            <a:r>
              <a:rPr sz="2700" spc="-10" dirty="0">
                <a:solidFill>
                  <a:srgbClr val="404040"/>
                </a:solidFill>
                <a:latin typeface="Arial MT"/>
                <a:cs typeface="Arial MT"/>
              </a:rPr>
              <a:t> </a:t>
            </a:r>
            <a:r>
              <a:rPr sz="2700" dirty="0">
                <a:solidFill>
                  <a:srgbClr val="404040"/>
                </a:solidFill>
                <a:latin typeface="Arial MT"/>
                <a:cs typeface="Arial MT"/>
              </a:rPr>
              <a:t>evaluation</a:t>
            </a:r>
            <a:r>
              <a:rPr sz="2700" spc="-15" dirty="0">
                <a:solidFill>
                  <a:srgbClr val="404040"/>
                </a:solidFill>
                <a:latin typeface="Arial MT"/>
                <a:cs typeface="Arial MT"/>
              </a:rPr>
              <a:t> </a:t>
            </a:r>
            <a:r>
              <a:rPr sz="2700" dirty="0">
                <a:solidFill>
                  <a:srgbClr val="404040"/>
                </a:solidFill>
                <a:latin typeface="Arial MT"/>
                <a:cs typeface="Arial MT"/>
              </a:rPr>
              <a:t>metrics. </a:t>
            </a:r>
            <a:r>
              <a:rPr sz="2700" spc="-735" dirty="0">
                <a:solidFill>
                  <a:srgbClr val="404040"/>
                </a:solidFill>
                <a:latin typeface="Arial MT"/>
                <a:cs typeface="Arial MT"/>
              </a:rPr>
              <a:t> </a:t>
            </a:r>
            <a:r>
              <a:rPr sz="2700" b="1" dirty="0">
                <a:solidFill>
                  <a:srgbClr val="404040"/>
                </a:solidFill>
                <a:latin typeface="Arial"/>
                <a:cs typeface="Arial"/>
              </a:rPr>
              <a:t>Model</a:t>
            </a:r>
            <a:r>
              <a:rPr sz="2700" b="1" spc="-15" dirty="0">
                <a:solidFill>
                  <a:srgbClr val="404040"/>
                </a:solidFill>
                <a:latin typeface="Arial"/>
                <a:cs typeface="Arial"/>
              </a:rPr>
              <a:t> </a:t>
            </a:r>
            <a:r>
              <a:rPr sz="2700" b="1" spc="-5" dirty="0">
                <a:solidFill>
                  <a:srgbClr val="404040"/>
                </a:solidFill>
                <a:latin typeface="Arial"/>
                <a:cs typeface="Arial"/>
              </a:rPr>
              <a:t>Initialization:</a:t>
            </a:r>
            <a:endParaRPr sz="2700" dirty="0">
              <a:latin typeface="Arial"/>
              <a:cs typeface="Arial"/>
            </a:endParaRPr>
          </a:p>
          <a:p>
            <a:pPr marL="501015">
              <a:lnSpc>
                <a:spcPts val="2970"/>
              </a:lnSpc>
            </a:pPr>
            <a:r>
              <a:rPr sz="2700" dirty="0">
                <a:solidFill>
                  <a:srgbClr val="404040"/>
                </a:solidFill>
                <a:latin typeface="Arial MT"/>
                <a:cs typeface="Arial MT"/>
              </a:rPr>
              <a:t>The </a:t>
            </a:r>
            <a:r>
              <a:rPr sz="2700" spc="-5" dirty="0">
                <a:solidFill>
                  <a:srgbClr val="404040"/>
                </a:solidFill>
                <a:latin typeface="Arial MT"/>
                <a:cs typeface="Arial MT"/>
              </a:rPr>
              <a:t>process</a:t>
            </a:r>
            <a:r>
              <a:rPr sz="2700" spc="5" dirty="0">
                <a:solidFill>
                  <a:srgbClr val="404040"/>
                </a:solidFill>
                <a:latin typeface="Arial MT"/>
                <a:cs typeface="Arial MT"/>
              </a:rPr>
              <a:t> </a:t>
            </a:r>
            <a:r>
              <a:rPr sz="2700" spc="-5" dirty="0">
                <a:solidFill>
                  <a:srgbClr val="404040"/>
                </a:solidFill>
                <a:latin typeface="Arial MT"/>
                <a:cs typeface="Arial MT"/>
              </a:rPr>
              <a:t>begins</a:t>
            </a:r>
            <a:r>
              <a:rPr sz="2700" spc="5" dirty="0">
                <a:solidFill>
                  <a:srgbClr val="404040"/>
                </a:solidFill>
                <a:latin typeface="Arial MT"/>
                <a:cs typeface="Arial MT"/>
              </a:rPr>
              <a:t> </a:t>
            </a:r>
            <a:r>
              <a:rPr sz="2700" dirty="0">
                <a:solidFill>
                  <a:srgbClr val="404040"/>
                </a:solidFill>
                <a:latin typeface="Arial MT"/>
                <a:cs typeface="Arial MT"/>
              </a:rPr>
              <a:t>with </a:t>
            </a:r>
            <a:r>
              <a:rPr sz="2700" spc="-5" dirty="0">
                <a:solidFill>
                  <a:srgbClr val="404040"/>
                </a:solidFill>
                <a:latin typeface="Arial MT"/>
                <a:cs typeface="Arial MT"/>
              </a:rPr>
              <a:t>selecting</a:t>
            </a:r>
            <a:r>
              <a:rPr sz="2700" spc="5" dirty="0">
                <a:solidFill>
                  <a:srgbClr val="404040"/>
                </a:solidFill>
                <a:latin typeface="Arial MT"/>
                <a:cs typeface="Arial MT"/>
              </a:rPr>
              <a:t> </a:t>
            </a:r>
            <a:r>
              <a:rPr sz="2700" dirty="0">
                <a:solidFill>
                  <a:srgbClr val="404040"/>
                </a:solidFill>
                <a:latin typeface="Arial MT"/>
                <a:cs typeface="Arial MT"/>
              </a:rPr>
              <a:t>a</a:t>
            </a:r>
            <a:r>
              <a:rPr sz="2700" spc="5" dirty="0">
                <a:solidFill>
                  <a:srgbClr val="404040"/>
                </a:solidFill>
                <a:latin typeface="Arial MT"/>
                <a:cs typeface="Arial MT"/>
              </a:rPr>
              <a:t> </a:t>
            </a:r>
            <a:r>
              <a:rPr sz="2700" spc="-5" dirty="0">
                <a:solidFill>
                  <a:srgbClr val="404040"/>
                </a:solidFill>
                <a:latin typeface="Arial MT"/>
                <a:cs typeface="Arial MT"/>
              </a:rPr>
              <a:t>pre-trained</a:t>
            </a:r>
            <a:r>
              <a:rPr sz="2700" spc="5" dirty="0">
                <a:solidFill>
                  <a:srgbClr val="404040"/>
                </a:solidFill>
                <a:latin typeface="Arial MT"/>
                <a:cs typeface="Arial MT"/>
              </a:rPr>
              <a:t> </a:t>
            </a:r>
            <a:r>
              <a:rPr sz="2700" spc="-5" dirty="0">
                <a:solidFill>
                  <a:srgbClr val="404040"/>
                </a:solidFill>
                <a:latin typeface="Arial MT"/>
                <a:cs typeface="Arial MT"/>
              </a:rPr>
              <a:t>model</a:t>
            </a:r>
            <a:r>
              <a:rPr sz="2700" spc="5" dirty="0">
                <a:solidFill>
                  <a:srgbClr val="404040"/>
                </a:solidFill>
                <a:latin typeface="Arial MT"/>
                <a:cs typeface="Arial MT"/>
              </a:rPr>
              <a:t> </a:t>
            </a:r>
            <a:r>
              <a:rPr sz="2700" dirty="0">
                <a:solidFill>
                  <a:srgbClr val="404040"/>
                </a:solidFill>
                <a:latin typeface="Arial MT"/>
                <a:cs typeface="Arial MT"/>
              </a:rPr>
              <a:t>tailored for </a:t>
            </a:r>
            <a:r>
              <a:rPr sz="2700" spc="-5" dirty="0">
                <a:solidFill>
                  <a:srgbClr val="404040"/>
                </a:solidFill>
                <a:latin typeface="Arial MT"/>
                <a:cs typeface="Arial MT"/>
              </a:rPr>
              <a:t>question-answering</a:t>
            </a:r>
            <a:endParaRPr sz="2700" dirty="0">
              <a:latin typeface="Arial MT"/>
              <a:cs typeface="Arial MT"/>
            </a:endParaRPr>
          </a:p>
          <a:p>
            <a:pPr marL="501015" marR="111760">
              <a:lnSpc>
                <a:spcPct val="98400"/>
              </a:lnSpc>
              <a:spcBef>
                <a:spcPts val="114"/>
              </a:spcBef>
            </a:pPr>
            <a:r>
              <a:rPr sz="2700" dirty="0">
                <a:solidFill>
                  <a:srgbClr val="404040"/>
                </a:solidFill>
                <a:latin typeface="Arial MT"/>
                <a:cs typeface="Arial MT"/>
              </a:rPr>
              <a:t>tasks.</a:t>
            </a:r>
            <a:r>
              <a:rPr sz="2700" spc="-15" dirty="0">
                <a:solidFill>
                  <a:srgbClr val="404040"/>
                </a:solidFill>
                <a:latin typeface="Arial MT"/>
                <a:cs typeface="Arial MT"/>
              </a:rPr>
              <a:t> </a:t>
            </a:r>
            <a:r>
              <a:rPr sz="2700" dirty="0">
                <a:solidFill>
                  <a:srgbClr val="404040"/>
                </a:solidFill>
                <a:latin typeface="Arial MT"/>
                <a:cs typeface="Arial MT"/>
              </a:rPr>
              <a:t>For</a:t>
            </a:r>
            <a:r>
              <a:rPr sz="2700" spc="-5" dirty="0">
                <a:solidFill>
                  <a:srgbClr val="404040"/>
                </a:solidFill>
                <a:latin typeface="Arial MT"/>
                <a:cs typeface="Arial MT"/>
              </a:rPr>
              <a:t> </a:t>
            </a:r>
            <a:r>
              <a:rPr sz="2700" dirty="0">
                <a:solidFill>
                  <a:srgbClr val="404040"/>
                </a:solidFill>
                <a:latin typeface="Arial MT"/>
                <a:cs typeface="Arial MT"/>
              </a:rPr>
              <a:t>this </a:t>
            </a:r>
            <a:r>
              <a:rPr sz="2700" spc="-5" dirty="0">
                <a:solidFill>
                  <a:srgbClr val="404040"/>
                </a:solidFill>
                <a:latin typeface="Arial MT"/>
                <a:cs typeface="Arial MT"/>
              </a:rPr>
              <a:t>pipeline,</a:t>
            </a:r>
            <a:r>
              <a:rPr sz="2700" dirty="0">
                <a:solidFill>
                  <a:srgbClr val="404040"/>
                </a:solidFill>
                <a:latin typeface="Arial MT"/>
                <a:cs typeface="Arial MT"/>
              </a:rPr>
              <a:t> </a:t>
            </a:r>
            <a:r>
              <a:rPr sz="2700" spc="-5" dirty="0">
                <a:solidFill>
                  <a:srgbClr val="404040"/>
                </a:solidFill>
                <a:latin typeface="Arial MT"/>
                <a:cs typeface="Arial MT"/>
              </a:rPr>
              <a:t>several</a:t>
            </a:r>
            <a:r>
              <a:rPr sz="2700" spc="5" dirty="0">
                <a:solidFill>
                  <a:srgbClr val="404040"/>
                </a:solidFill>
                <a:latin typeface="Arial MT"/>
                <a:cs typeface="Arial MT"/>
              </a:rPr>
              <a:t> </a:t>
            </a:r>
            <a:r>
              <a:rPr sz="2700" spc="-5" dirty="0">
                <a:solidFill>
                  <a:srgbClr val="404040"/>
                </a:solidFill>
                <a:latin typeface="Arial MT"/>
                <a:cs typeface="Arial MT"/>
              </a:rPr>
              <a:t>model</a:t>
            </a:r>
            <a:r>
              <a:rPr sz="2700" dirty="0">
                <a:solidFill>
                  <a:srgbClr val="404040"/>
                </a:solidFill>
                <a:latin typeface="Arial MT"/>
                <a:cs typeface="Arial MT"/>
              </a:rPr>
              <a:t> types are</a:t>
            </a:r>
            <a:r>
              <a:rPr sz="2700" spc="-5" dirty="0">
                <a:solidFill>
                  <a:srgbClr val="404040"/>
                </a:solidFill>
                <a:latin typeface="Arial MT"/>
                <a:cs typeface="Arial MT"/>
              </a:rPr>
              <a:t> considered: </a:t>
            </a:r>
            <a:r>
              <a:rPr sz="2700" spc="-80" dirty="0">
                <a:solidFill>
                  <a:srgbClr val="404040"/>
                </a:solidFill>
                <a:latin typeface="Arial MT"/>
                <a:cs typeface="Arial MT"/>
              </a:rPr>
              <a:t>BERT,</a:t>
            </a:r>
            <a:r>
              <a:rPr sz="2700" spc="-20" dirty="0">
                <a:solidFill>
                  <a:srgbClr val="404040"/>
                </a:solidFill>
                <a:latin typeface="Arial MT"/>
                <a:cs typeface="Arial MT"/>
              </a:rPr>
              <a:t> </a:t>
            </a:r>
            <a:r>
              <a:rPr sz="2700" dirty="0">
                <a:solidFill>
                  <a:srgbClr val="404040"/>
                </a:solidFill>
                <a:latin typeface="Arial MT"/>
                <a:cs typeface="Arial MT"/>
              </a:rPr>
              <a:t>T5, </a:t>
            </a:r>
            <a:r>
              <a:rPr sz="2700" spc="-30" dirty="0">
                <a:solidFill>
                  <a:srgbClr val="404040"/>
                </a:solidFill>
                <a:latin typeface="Arial MT"/>
                <a:cs typeface="Arial MT"/>
              </a:rPr>
              <a:t>GPT-2,</a:t>
            </a:r>
            <a:r>
              <a:rPr sz="2700" spc="-5" dirty="0">
                <a:solidFill>
                  <a:srgbClr val="404040"/>
                </a:solidFill>
                <a:latin typeface="Arial MT"/>
                <a:cs typeface="Arial MT"/>
              </a:rPr>
              <a:t> and</a:t>
            </a:r>
            <a:r>
              <a:rPr sz="2700" dirty="0">
                <a:solidFill>
                  <a:srgbClr val="404040"/>
                </a:solidFill>
                <a:latin typeface="Arial MT"/>
                <a:cs typeface="Arial MT"/>
              </a:rPr>
              <a:t> a </a:t>
            </a:r>
            <a:r>
              <a:rPr sz="2700" spc="-735" dirty="0">
                <a:solidFill>
                  <a:srgbClr val="404040"/>
                </a:solidFill>
                <a:latin typeface="Arial MT"/>
                <a:cs typeface="Arial MT"/>
              </a:rPr>
              <a:t> </a:t>
            </a:r>
            <a:r>
              <a:rPr sz="2700" dirty="0">
                <a:solidFill>
                  <a:srgbClr val="404040"/>
                </a:solidFill>
                <a:latin typeface="Arial MT"/>
                <a:cs typeface="Arial MT"/>
              </a:rPr>
              <a:t>more</a:t>
            </a:r>
            <a:r>
              <a:rPr sz="2700" spc="5" dirty="0">
                <a:solidFill>
                  <a:srgbClr val="404040"/>
                </a:solidFill>
                <a:latin typeface="Arial MT"/>
                <a:cs typeface="Arial MT"/>
              </a:rPr>
              <a:t> </a:t>
            </a:r>
            <a:r>
              <a:rPr sz="2700" spc="-5" dirty="0">
                <a:solidFill>
                  <a:srgbClr val="404040"/>
                </a:solidFill>
                <a:latin typeface="Arial MT"/>
                <a:cs typeface="Arial MT"/>
              </a:rPr>
              <a:t>generic</a:t>
            </a:r>
            <a:r>
              <a:rPr sz="2700" dirty="0">
                <a:solidFill>
                  <a:srgbClr val="404040"/>
                </a:solidFill>
                <a:latin typeface="Arial MT"/>
                <a:cs typeface="Arial MT"/>
              </a:rPr>
              <a:t> </a:t>
            </a:r>
            <a:r>
              <a:rPr sz="2700" spc="-5" dirty="0">
                <a:solidFill>
                  <a:srgbClr val="404040"/>
                </a:solidFill>
                <a:latin typeface="Arial MT"/>
                <a:cs typeface="Arial MT"/>
              </a:rPr>
              <a:t>models.</a:t>
            </a:r>
            <a:r>
              <a:rPr sz="2700" spc="5" dirty="0">
                <a:solidFill>
                  <a:srgbClr val="404040"/>
                </a:solidFill>
                <a:latin typeface="Arial MT"/>
                <a:cs typeface="Arial MT"/>
              </a:rPr>
              <a:t> </a:t>
            </a:r>
            <a:r>
              <a:rPr sz="2700" spc="-5" dirty="0">
                <a:solidFill>
                  <a:srgbClr val="404040"/>
                </a:solidFill>
                <a:latin typeface="Arial MT"/>
                <a:cs typeface="Arial MT"/>
              </a:rPr>
              <a:t>Each</a:t>
            </a:r>
            <a:r>
              <a:rPr sz="2700" spc="10" dirty="0">
                <a:solidFill>
                  <a:srgbClr val="404040"/>
                </a:solidFill>
                <a:latin typeface="Arial MT"/>
                <a:cs typeface="Arial MT"/>
              </a:rPr>
              <a:t> </a:t>
            </a:r>
            <a:r>
              <a:rPr sz="2700" dirty="0">
                <a:solidFill>
                  <a:srgbClr val="404040"/>
                </a:solidFill>
                <a:latin typeface="Arial MT"/>
                <a:cs typeface="Arial MT"/>
              </a:rPr>
              <a:t>of</a:t>
            </a:r>
            <a:r>
              <a:rPr sz="2700" spc="-5" dirty="0">
                <a:solidFill>
                  <a:srgbClr val="404040"/>
                </a:solidFill>
                <a:latin typeface="Arial MT"/>
                <a:cs typeface="Arial MT"/>
              </a:rPr>
              <a:t> these</a:t>
            </a:r>
            <a:r>
              <a:rPr sz="2700" spc="10" dirty="0">
                <a:solidFill>
                  <a:srgbClr val="404040"/>
                </a:solidFill>
                <a:latin typeface="Arial MT"/>
                <a:cs typeface="Arial MT"/>
              </a:rPr>
              <a:t> </a:t>
            </a:r>
            <a:r>
              <a:rPr sz="2700" spc="-5" dirty="0">
                <a:solidFill>
                  <a:srgbClr val="404040"/>
                </a:solidFill>
                <a:latin typeface="Arial MT"/>
                <a:cs typeface="Arial MT"/>
              </a:rPr>
              <a:t>models</a:t>
            </a:r>
            <a:r>
              <a:rPr sz="2700" spc="5" dirty="0">
                <a:solidFill>
                  <a:srgbClr val="404040"/>
                </a:solidFill>
                <a:latin typeface="Arial MT"/>
                <a:cs typeface="Arial MT"/>
              </a:rPr>
              <a:t> </a:t>
            </a:r>
            <a:r>
              <a:rPr sz="2700" spc="-5" dirty="0">
                <a:solidFill>
                  <a:srgbClr val="404040"/>
                </a:solidFill>
                <a:latin typeface="Arial MT"/>
                <a:cs typeface="Arial MT"/>
              </a:rPr>
              <a:t>comes</a:t>
            </a:r>
            <a:r>
              <a:rPr sz="2700" spc="10" dirty="0">
                <a:solidFill>
                  <a:srgbClr val="404040"/>
                </a:solidFill>
                <a:latin typeface="Arial MT"/>
                <a:cs typeface="Arial MT"/>
              </a:rPr>
              <a:t> </a:t>
            </a:r>
            <a:r>
              <a:rPr sz="2700" spc="-5" dirty="0">
                <a:solidFill>
                  <a:srgbClr val="404040"/>
                </a:solidFill>
                <a:latin typeface="Arial MT"/>
                <a:cs typeface="Arial MT"/>
              </a:rPr>
              <a:t>with</a:t>
            </a:r>
            <a:r>
              <a:rPr sz="2700" spc="5" dirty="0">
                <a:solidFill>
                  <a:srgbClr val="404040"/>
                </a:solidFill>
                <a:latin typeface="Arial MT"/>
                <a:cs typeface="Arial MT"/>
              </a:rPr>
              <a:t> </a:t>
            </a:r>
            <a:r>
              <a:rPr sz="2700" dirty="0">
                <a:solidFill>
                  <a:srgbClr val="404040"/>
                </a:solidFill>
                <a:latin typeface="Arial MT"/>
                <a:cs typeface="Arial MT"/>
              </a:rPr>
              <a:t>its</a:t>
            </a:r>
            <a:r>
              <a:rPr sz="2700" spc="10" dirty="0">
                <a:solidFill>
                  <a:srgbClr val="404040"/>
                </a:solidFill>
                <a:latin typeface="Arial MT"/>
                <a:cs typeface="Arial MT"/>
              </a:rPr>
              <a:t> </a:t>
            </a:r>
            <a:r>
              <a:rPr sz="2700" spc="-5" dirty="0">
                <a:solidFill>
                  <a:srgbClr val="404040"/>
                </a:solidFill>
                <a:latin typeface="Arial MT"/>
                <a:cs typeface="Arial MT"/>
              </a:rPr>
              <a:t>own</a:t>
            </a:r>
            <a:r>
              <a:rPr sz="2700" spc="5" dirty="0">
                <a:solidFill>
                  <a:srgbClr val="404040"/>
                </a:solidFill>
                <a:latin typeface="Arial MT"/>
                <a:cs typeface="Arial MT"/>
              </a:rPr>
              <a:t> </a:t>
            </a:r>
            <a:r>
              <a:rPr sz="2700" dirty="0">
                <a:solidFill>
                  <a:srgbClr val="404040"/>
                </a:solidFill>
                <a:latin typeface="Arial MT"/>
                <a:cs typeface="Arial MT"/>
              </a:rPr>
              <a:t>pre-trained</a:t>
            </a:r>
            <a:r>
              <a:rPr sz="2700" spc="10" dirty="0">
                <a:solidFill>
                  <a:srgbClr val="404040"/>
                </a:solidFill>
                <a:latin typeface="Arial MT"/>
                <a:cs typeface="Arial MT"/>
              </a:rPr>
              <a:t> </a:t>
            </a:r>
            <a:r>
              <a:rPr sz="2700" spc="-5" dirty="0">
                <a:solidFill>
                  <a:srgbClr val="404040"/>
                </a:solidFill>
                <a:latin typeface="Arial MT"/>
                <a:cs typeface="Arial MT"/>
              </a:rPr>
              <a:t>weights </a:t>
            </a:r>
            <a:r>
              <a:rPr sz="2700" dirty="0">
                <a:solidFill>
                  <a:srgbClr val="404040"/>
                </a:solidFill>
                <a:latin typeface="Arial MT"/>
                <a:cs typeface="Arial MT"/>
              </a:rPr>
              <a:t> </a:t>
            </a:r>
            <a:r>
              <a:rPr sz="2700" spc="-5" dirty="0">
                <a:solidFill>
                  <a:srgbClr val="404040"/>
                </a:solidFill>
                <a:latin typeface="Arial MT"/>
                <a:cs typeface="Arial MT"/>
              </a:rPr>
              <a:t>and</a:t>
            </a:r>
            <a:r>
              <a:rPr sz="2700" spc="-10" dirty="0">
                <a:solidFill>
                  <a:srgbClr val="404040"/>
                </a:solidFill>
                <a:latin typeface="Arial MT"/>
                <a:cs typeface="Arial MT"/>
              </a:rPr>
              <a:t> </a:t>
            </a:r>
            <a:r>
              <a:rPr sz="2700" spc="-5" dirty="0">
                <a:solidFill>
                  <a:srgbClr val="404040"/>
                </a:solidFill>
                <a:latin typeface="Arial MT"/>
                <a:cs typeface="Arial MT"/>
              </a:rPr>
              <a:t>architecture, allowing</a:t>
            </a:r>
            <a:r>
              <a:rPr sz="2700" spc="5" dirty="0">
                <a:solidFill>
                  <a:srgbClr val="404040"/>
                </a:solidFill>
                <a:latin typeface="Arial MT"/>
                <a:cs typeface="Arial MT"/>
              </a:rPr>
              <a:t> </a:t>
            </a:r>
            <a:r>
              <a:rPr sz="2700" dirty="0">
                <a:solidFill>
                  <a:srgbClr val="404040"/>
                </a:solidFill>
                <a:latin typeface="Arial MT"/>
                <a:cs typeface="Arial MT"/>
              </a:rPr>
              <a:t>them</a:t>
            </a:r>
            <a:r>
              <a:rPr sz="2700" spc="5" dirty="0">
                <a:solidFill>
                  <a:srgbClr val="404040"/>
                </a:solidFill>
                <a:latin typeface="Arial MT"/>
                <a:cs typeface="Arial MT"/>
              </a:rPr>
              <a:t> </a:t>
            </a:r>
            <a:r>
              <a:rPr sz="2700" dirty="0">
                <a:solidFill>
                  <a:srgbClr val="404040"/>
                </a:solidFill>
                <a:latin typeface="Arial MT"/>
                <a:cs typeface="Arial MT"/>
              </a:rPr>
              <a:t>to</a:t>
            </a:r>
            <a:r>
              <a:rPr sz="2700" spc="-15" dirty="0">
                <a:solidFill>
                  <a:srgbClr val="404040"/>
                </a:solidFill>
                <a:latin typeface="Arial MT"/>
                <a:cs typeface="Arial MT"/>
              </a:rPr>
              <a:t> </a:t>
            </a:r>
            <a:r>
              <a:rPr sz="2700" dirty="0">
                <a:solidFill>
                  <a:srgbClr val="404040"/>
                </a:solidFill>
                <a:latin typeface="Arial MT"/>
                <a:cs typeface="Arial MT"/>
              </a:rPr>
              <a:t>be</a:t>
            </a:r>
            <a:r>
              <a:rPr sz="2700" spc="5" dirty="0">
                <a:solidFill>
                  <a:srgbClr val="404040"/>
                </a:solidFill>
                <a:latin typeface="Arial MT"/>
                <a:cs typeface="Arial MT"/>
              </a:rPr>
              <a:t> </a:t>
            </a:r>
            <a:r>
              <a:rPr sz="2700" spc="-5" dirty="0">
                <a:solidFill>
                  <a:srgbClr val="404040"/>
                </a:solidFill>
                <a:latin typeface="Arial MT"/>
                <a:cs typeface="Arial MT"/>
              </a:rPr>
              <a:t>fine-tuned</a:t>
            </a:r>
            <a:r>
              <a:rPr sz="2700" spc="-15" dirty="0">
                <a:solidFill>
                  <a:srgbClr val="404040"/>
                </a:solidFill>
                <a:latin typeface="Arial MT"/>
                <a:cs typeface="Arial MT"/>
              </a:rPr>
              <a:t> </a:t>
            </a:r>
            <a:r>
              <a:rPr sz="2700" dirty="0">
                <a:solidFill>
                  <a:srgbClr val="404040"/>
                </a:solidFill>
                <a:latin typeface="Arial MT"/>
                <a:cs typeface="Arial MT"/>
              </a:rPr>
              <a:t>for</a:t>
            </a:r>
            <a:r>
              <a:rPr sz="2700" spc="5" dirty="0">
                <a:solidFill>
                  <a:srgbClr val="404040"/>
                </a:solidFill>
                <a:latin typeface="Arial MT"/>
                <a:cs typeface="Arial MT"/>
              </a:rPr>
              <a:t> </a:t>
            </a:r>
            <a:r>
              <a:rPr sz="2700" spc="-5" dirty="0">
                <a:solidFill>
                  <a:srgbClr val="404040"/>
                </a:solidFill>
                <a:latin typeface="Arial MT"/>
                <a:cs typeface="Arial MT"/>
              </a:rPr>
              <a:t>specific </a:t>
            </a:r>
            <a:r>
              <a:rPr sz="2700" dirty="0">
                <a:solidFill>
                  <a:srgbClr val="404040"/>
                </a:solidFill>
                <a:latin typeface="Arial MT"/>
                <a:cs typeface="Arial MT"/>
              </a:rPr>
              <a:t>tasks.</a:t>
            </a:r>
            <a:endParaRPr sz="2700" dirty="0">
              <a:latin typeface="Arial MT"/>
              <a:cs typeface="Arial MT"/>
            </a:endParaRPr>
          </a:p>
          <a:p>
            <a:pPr marL="12700">
              <a:lnSpc>
                <a:spcPts val="3110"/>
              </a:lnSpc>
            </a:pPr>
            <a:r>
              <a:rPr sz="2700" b="1" dirty="0">
                <a:solidFill>
                  <a:srgbClr val="404040"/>
                </a:solidFill>
                <a:latin typeface="Arial"/>
                <a:cs typeface="Arial"/>
              </a:rPr>
              <a:t>Data</a:t>
            </a:r>
            <a:r>
              <a:rPr sz="2700" b="1" spc="-45" dirty="0">
                <a:solidFill>
                  <a:srgbClr val="404040"/>
                </a:solidFill>
                <a:latin typeface="Arial"/>
                <a:cs typeface="Arial"/>
              </a:rPr>
              <a:t> </a:t>
            </a:r>
            <a:r>
              <a:rPr sz="2700" b="1" dirty="0">
                <a:solidFill>
                  <a:srgbClr val="404040"/>
                </a:solidFill>
                <a:latin typeface="Arial"/>
                <a:cs typeface="Arial"/>
              </a:rPr>
              <a:t>Preparation</a:t>
            </a:r>
            <a:r>
              <a:rPr sz="2700" b="1" spc="-50" dirty="0">
                <a:solidFill>
                  <a:srgbClr val="404040"/>
                </a:solidFill>
                <a:latin typeface="Arial"/>
                <a:cs typeface="Arial"/>
              </a:rPr>
              <a:t> </a:t>
            </a:r>
            <a:r>
              <a:rPr sz="2700" b="1" dirty="0">
                <a:solidFill>
                  <a:srgbClr val="404040"/>
                </a:solidFill>
                <a:latin typeface="Arial"/>
                <a:cs typeface="Arial"/>
              </a:rPr>
              <a:t>and</a:t>
            </a:r>
            <a:r>
              <a:rPr sz="2700" b="1" spc="-40" dirty="0">
                <a:solidFill>
                  <a:srgbClr val="404040"/>
                </a:solidFill>
                <a:latin typeface="Arial"/>
                <a:cs typeface="Arial"/>
              </a:rPr>
              <a:t> </a:t>
            </a:r>
            <a:r>
              <a:rPr sz="2700" b="1" spc="-20" dirty="0">
                <a:solidFill>
                  <a:srgbClr val="404040"/>
                </a:solidFill>
                <a:latin typeface="Arial"/>
                <a:cs typeface="Arial"/>
              </a:rPr>
              <a:t>Training</a:t>
            </a:r>
            <a:r>
              <a:rPr sz="2700" b="1" spc="-30" dirty="0">
                <a:solidFill>
                  <a:srgbClr val="404040"/>
                </a:solidFill>
                <a:latin typeface="Arial"/>
                <a:cs typeface="Arial"/>
              </a:rPr>
              <a:t> </a:t>
            </a:r>
            <a:r>
              <a:rPr sz="2700" b="1" spc="-5" dirty="0">
                <a:solidFill>
                  <a:srgbClr val="404040"/>
                </a:solidFill>
                <a:latin typeface="Arial"/>
                <a:cs typeface="Arial"/>
              </a:rPr>
              <a:t>Loop:</a:t>
            </a:r>
            <a:endParaRPr sz="2700" dirty="0">
              <a:latin typeface="Arial"/>
              <a:cs typeface="Arial"/>
            </a:endParaRPr>
          </a:p>
          <a:p>
            <a:pPr marL="446405">
              <a:lnSpc>
                <a:spcPts val="2835"/>
              </a:lnSpc>
            </a:pPr>
            <a:r>
              <a:rPr sz="2400" spc="-5" dirty="0">
                <a:solidFill>
                  <a:srgbClr val="404040"/>
                </a:solidFill>
                <a:latin typeface="Trebuchet MS"/>
                <a:cs typeface="Trebuchet MS"/>
              </a:rPr>
              <a:t>Once</a:t>
            </a:r>
            <a:r>
              <a:rPr sz="2400" spc="-10" dirty="0">
                <a:solidFill>
                  <a:srgbClr val="404040"/>
                </a:solidFill>
                <a:latin typeface="Trebuchet MS"/>
                <a:cs typeface="Trebuchet MS"/>
              </a:rPr>
              <a:t> the</a:t>
            </a:r>
            <a:r>
              <a:rPr sz="2400" spc="20" dirty="0">
                <a:solidFill>
                  <a:srgbClr val="404040"/>
                </a:solidFill>
                <a:latin typeface="Trebuchet MS"/>
                <a:cs typeface="Trebuchet MS"/>
              </a:rPr>
              <a:t> </a:t>
            </a:r>
            <a:r>
              <a:rPr sz="2400" spc="-5" dirty="0">
                <a:solidFill>
                  <a:srgbClr val="404040"/>
                </a:solidFill>
                <a:latin typeface="Trebuchet MS"/>
                <a:cs typeface="Trebuchet MS"/>
              </a:rPr>
              <a:t>model</a:t>
            </a:r>
            <a:r>
              <a:rPr sz="2400" spc="10" dirty="0">
                <a:solidFill>
                  <a:srgbClr val="404040"/>
                </a:solidFill>
                <a:latin typeface="Trebuchet MS"/>
                <a:cs typeface="Trebuchet MS"/>
              </a:rPr>
              <a:t> </a:t>
            </a:r>
            <a:r>
              <a:rPr sz="2400" spc="-5" dirty="0">
                <a:solidFill>
                  <a:srgbClr val="404040"/>
                </a:solidFill>
                <a:latin typeface="Trebuchet MS"/>
                <a:cs typeface="Trebuchet MS"/>
              </a:rPr>
              <a:t>is</a:t>
            </a:r>
            <a:r>
              <a:rPr sz="2400" spc="10" dirty="0">
                <a:solidFill>
                  <a:srgbClr val="404040"/>
                </a:solidFill>
                <a:latin typeface="Trebuchet MS"/>
                <a:cs typeface="Trebuchet MS"/>
              </a:rPr>
              <a:t> </a:t>
            </a:r>
            <a:r>
              <a:rPr sz="2400" dirty="0">
                <a:solidFill>
                  <a:srgbClr val="404040"/>
                </a:solidFill>
                <a:latin typeface="Trebuchet MS"/>
                <a:cs typeface="Trebuchet MS"/>
              </a:rPr>
              <a:t>initialized, </a:t>
            </a:r>
            <a:r>
              <a:rPr sz="2400" spc="-10" dirty="0">
                <a:solidFill>
                  <a:srgbClr val="404040"/>
                </a:solidFill>
                <a:latin typeface="Trebuchet MS"/>
                <a:cs typeface="Trebuchet MS"/>
              </a:rPr>
              <a:t>the</a:t>
            </a:r>
            <a:r>
              <a:rPr sz="2400" spc="15" dirty="0">
                <a:solidFill>
                  <a:srgbClr val="404040"/>
                </a:solidFill>
                <a:latin typeface="Trebuchet MS"/>
                <a:cs typeface="Trebuchet MS"/>
              </a:rPr>
              <a:t> </a:t>
            </a:r>
            <a:r>
              <a:rPr sz="2400" dirty="0">
                <a:solidFill>
                  <a:srgbClr val="404040"/>
                </a:solidFill>
                <a:latin typeface="Trebuchet MS"/>
                <a:cs typeface="Trebuchet MS"/>
              </a:rPr>
              <a:t>next</a:t>
            </a:r>
            <a:r>
              <a:rPr sz="2400" spc="-10" dirty="0">
                <a:solidFill>
                  <a:srgbClr val="404040"/>
                </a:solidFill>
                <a:latin typeface="Trebuchet MS"/>
                <a:cs typeface="Trebuchet MS"/>
              </a:rPr>
              <a:t> </a:t>
            </a:r>
            <a:r>
              <a:rPr sz="2400" spc="-5" dirty="0">
                <a:solidFill>
                  <a:srgbClr val="404040"/>
                </a:solidFill>
                <a:latin typeface="Trebuchet MS"/>
                <a:cs typeface="Trebuchet MS"/>
              </a:rPr>
              <a:t>step</a:t>
            </a:r>
            <a:r>
              <a:rPr sz="2400" spc="10" dirty="0">
                <a:solidFill>
                  <a:srgbClr val="404040"/>
                </a:solidFill>
                <a:latin typeface="Trebuchet MS"/>
                <a:cs typeface="Trebuchet MS"/>
              </a:rPr>
              <a:t> </a:t>
            </a:r>
            <a:r>
              <a:rPr sz="2400" spc="-5" dirty="0">
                <a:solidFill>
                  <a:srgbClr val="404040"/>
                </a:solidFill>
                <a:latin typeface="Trebuchet MS"/>
                <a:cs typeface="Trebuchet MS"/>
              </a:rPr>
              <a:t>involves</a:t>
            </a:r>
            <a:r>
              <a:rPr sz="2400" spc="30" dirty="0">
                <a:solidFill>
                  <a:srgbClr val="404040"/>
                </a:solidFill>
                <a:latin typeface="Trebuchet MS"/>
                <a:cs typeface="Trebuchet MS"/>
              </a:rPr>
              <a:t> </a:t>
            </a:r>
            <a:r>
              <a:rPr sz="2400" dirty="0">
                <a:solidFill>
                  <a:srgbClr val="404040"/>
                </a:solidFill>
                <a:latin typeface="Trebuchet MS"/>
                <a:cs typeface="Trebuchet MS"/>
              </a:rPr>
              <a:t>preparing</a:t>
            </a:r>
            <a:r>
              <a:rPr sz="2400" spc="-25" dirty="0">
                <a:solidFill>
                  <a:srgbClr val="404040"/>
                </a:solidFill>
                <a:latin typeface="Trebuchet MS"/>
                <a:cs typeface="Trebuchet MS"/>
              </a:rPr>
              <a:t> </a:t>
            </a:r>
            <a:r>
              <a:rPr sz="2400" spc="-10" dirty="0">
                <a:solidFill>
                  <a:srgbClr val="404040"/>
                </a:solidFill>
                <a:latin typeface="Trebuchet MS"/>
                <a:cs typeface="Trebuchet MS"/>
              </a:rPr>
              <a:t>the</a:t>
            </a:r>
            <a:r>
              <a:rPr sz="2400" spc="15" dirty="0">
                <a:solidFill>
                  <a:srgbClr val="404040"/>
                </a:solidFill>
                <a:latin typeface="Trebuchet MS"/>
                <a:cs typeface="Trebuchet MS"/>
              </a:rPr>
              <a:t> </a:t>
            </a:r>
            <a:r>
              <a:rPr sz="2400" spc="-5" dirty="0">
                <a:solidFill>
                  <a:srgbClr val="404040"/>
                </a:solidFill>
                <a:latin typeface="Trebuchet MS"/>
                <a:cs typeface="Trebuchet MS"/>
              </a:rPr>
              <a:t>training</a:t>
            </a:r>
            <a:r>
              <a:rPr sz="2400" spc="35" dirty="0">
                <a:solidFill>
                  <a:srgbClr val="404040"/>
                </a:solidFill>
                <a:latin typeface="Trebuchet MS"/>
                <a:cs typeface="Trebuchet MS"/>
              </a:rPr>
              <a:t> </a:t>
            </a:r>
            <a:r>
              <a:rPr sz="2400" spc="-10" dirty="0">
                <a:solidFill>
                  <a:srgbClr val="404040"/>
                </a:solidFill>
                <a:latin typeface="Trebuchet MS"/>
                <a:cs typeface="Trebuchet MS"/>
              </a:rPr>
              <a:t>data</a:t>
            </a:r>
            <a:r>
              <a:rPr sz="2400" spc="25" dirty="0">
                <a:solidFill>
                  <a:srgbClr val="404040"/>
                </a:solidFill>
                <a:latin typeface="Trebuchet MS"/>
                <a:cs typeface="Trebuchet MS"/>
              </a:rPr>
              <a:t> </a:t>
            </a:r>
            <a:r>
              <a:rPr sz="2400" spc="-10" dirty="0">
                <a:solidFill>
                  <a:srgbClr val="404040"/>
                </a:solidFill>
                <a:latin typeface="Trebuchet MS"/>
                <a:cs typeface="Trebuchet MS"/>
              </a:rPr>
              <a:t>and</a:t>
            </a:r>
            <a:r>
              <a:rPr sz="2400" spc="25" dirty="0">
                <a:solidFill>
                  <a:srgbClr val="404040"/>
                </a:solidFill>
                <a:latin typeface="Trebuchet MS"/>
                <a:cs typeface="Trebuchet MS"/>
              </a:rPr>
              <a:t> </a:t>
            </a:r>
            <a:r>
              <a:rPr sz="2400" spc="5" dirty="0">
                <a:solidFill>
                  <a:srgbClr val="404040"/>
                </a:solidFill>
                <a:latin typeface="Trebuchet MS"/>
                <a:cs typeface="Trebuchet MS"/>
              </a:rPr>
              <a:t>setting</a:t>
            </a:r>
            <a:r>
              <a:rPr sz="2400" spc="-35" dirty="0">
                <a:solidFill>
                  <a:srgbClr val="404040"/>
                </a:solidFill>
                <a:latin typeface="Trebuchet MS"/>
                <a:cs typeface="Trebuchet MS"/>
              </a:rPr>
              <a:t> </a:t>
            </a:r>
            <a:r>
              <a:rPr sz="2400" spc="15" dirty="0">
                <a:solidFill>
                  <a:srgbClr val="404040"/>
                </a:solidFill>
                <a:latin typeface="Trebuchet MS"/>
                <a:cs typeface="Trebuchet MS"/>
              </a:rPr>
              <a:t>up</a:t>
            </a:r>
            <a:endParaRPr sz="2400" dirty="0">
              <a:latin typeface="Trebuchet MS"/>
              <a:cs typeface="Trebuchet MS"/>
            </a:endParaRPr>
          </a:p>
          <a:p>
            <a:pPr marL="446405">
              <a:lnSpc>
                <a:spcPct val="100000"/>
              </a:lnSpc>
              <a:spcBef>
                <a:spcPts val="50"/>
              </a:spcBef>
            </a:pPr>
            <a:r>
              <a:rPr sz="2400" spc="-10" dirty="0">
                <a:solidFill>
                  <a:srgbClr val="404040"/>
                </a:solidFill>
                <a:latin typeface="Trebuchet MS"/>
                <a:cs typeface="Trebuchet MS"/>
              </a:rPr>
              <a:t>the</a:t>
            </a:r>
            <a:r>
              <a:rPr sz="2400" spc="5" dirty="0">
                <a:solidFill>
                  <a:srgbClr val="404040"/>
                </a:solidFill>
                <a:latin typeface="Trebuchet MS"/>
                <a:cs typeface="Trebuchet MS"/>
              </a:rPr>
              <a:t> </a:t>
            </a:r>
            <a:r>
              <a:rPr sz="2400" spc="-5" dirty="0">
                <a:solidFill>
                  <a:srgbClr val="404040"/>
                </a:solidFill>
                <a:latin typeface="Trebuchet MS"/>
                <a:cs typeface="Trebuchet MS"/>
              </a:rPr>
              <a:t>training</a:t>
            </a:r>
            <a:r>
              <a:rPr sz="2400" spc="15" dirty="0">
                <a:solidFill>
                  <a:srgbClr val="404040"/>
                </a:solidFill>
                <a:latin typeface="Trebuchet MS"/>
                <a:cs typeface="Trebuchet MS"/>
              </a:rPr>
              <a:t> </a:t>
            </a:r>
            <a:r>
              <a:rPr sz="2400" spc="-5" dirty="0">
                <a:solidFill>
                  <a:srgbClr val="404040"/>
                </a:solidFill>
                <a:latin typeface="Trebuchet MS"/>
                <a:cs typeface="Trebuchet MS"/>
              </a:rPr>
              <a:t>environment.</a:t>
            </a:r>
            <a:r>
              <a:rPr sz="2400" spc="-45" dirty="0">
                <a:solidFill>
                  <a:srgbClr val="404040"/>
                </a:solidFill>
                <a:latin typeface="Trebuchet MS"/>
                <a:cs typeface="Trebuchet MS"/>
              </a:rPr>
              <a:t> </a:t>
            </a:r>
            <a:r>
              <a:rPr sz="2400" spc="-10" dirty="0">
                <a:solidFill>
                  <a:srgbClr val="404040"/>
                </a:solidFill>
                <a:latin typeface="Trebuchet MS"/>
                <a:cs typeface="Trebuchet MS"/>
              </a:rPr>
              <a:t>This</a:t>
            </a:r>
            <a:r>
              <a:rPr sz="2400" spc="20" dirty="0">
                <a:solidFill>
                  <a:srgbClr val="404040"/>
                </a:solidFill>
                <a:latin typeface="Trebuchet MS"/>
                <a:cs typeface="Trebuchet MS"/>
              </a:rPr>
              <a:t> </a:t>
            </a:r>
            <a:r>
              <a:rPr sz="2400" dirty="0">
                <a:solidFill>
                  <a:srgbClr val="404040"/>
                </a:solidFill>
                <a:latin typeface="Trebuchet MS"/>
                <a:cs typeface="Trebuchet MS"/>
              </a:rPr>
              <a:t>includes:</a:t>
            </a:r>
            <a:endParaRPr sz="2400" dirty="0">
              <a:latin typeface="Trebuchet MS"/>
              <a:cs typeface="Trebuchet MS"/>
            </a:endParaRPr>
          </a:p>
          <a:p>
            <a:pPr marL="446405" marR="950594">
              <a:lnSpc>
                <a:spcPts val="2850"/>
              </a:lnSpc>
              <a:spcBef>
                <a:spcPts val="170"/>
              </a:spcBef>
              <a:buSzPct val="95833"/>
              <a:buAutoNum type="arabicPeriod"/>
              <a:tabLst>
                <a:tab pos="721995" algn="l"/>
              </a:tabLst>
            </a:pPr>
            <a:r>
              <a:rPr sz="2400" spc="-5" dirty="0">
                <a:solidFill>
                  <a:srgbClr val="404040"/>
                </a:solidFill>
                <a:latin typeface="Trebuchet MS"/>
                <a:cs typeface="Trebuchet MS"/>
              </a:rPr>
              <a:t>Data</a:t>
            </a:r>
            <a:r>
              <a:rPr sz="2400" spc="5" dirty="0">
                <a:solidFill>
                  <a:srgbClr val="404040"/>
                </a:solidFill>
                <a:latin typeface="Trebuchet MS"/>
                <a:cs typeface="Trebuchet MS"/>
              </a:rPr>
              <a:t> </a:t>
            </a:r>
            <a:r>
              <a:rPr sz="2400" dirty="0">
                <a:solidFill>
                  <a:srgbClr val="404040"/>
                </a:solidFill>
                <a:latin typeface="Trebuchet MS"/>
                <a:cs typeface="Trebuchet MS"/>
              </a:rPr>
              <a:t>Loading:</a:t>
            </a:r>
            <a:r>
              <a:rPr sz="2400" spc="-35" dirty="0">
                <a:solidFill>
                  <a:srgbClr val="404040"/>
                </a:solidFill>
                <a:latin typeface="Trebuchet MS"/>
                <a:cs typeface="Trebuchet MS"/>
              </a:rPr>
              <a:t> </a:t>
            </a:r>
            <a:r>
              <a:rPr sz="2400" spc="10" dirty="0">
                <a:solidFill>
                  <a:srgbClr val="404040"/>
                </a:solidFill>
                <a:latin typeface="Trebuchet MS"/>
                <a:cs typeface="Trebuchet MS"/>
              </a:rPr>
              <a:t>Using</a:t>
            </a:r>
            <a:r>
              <a:rPr sz="2400" spc="-45" dirty="0">
                <a:solidFill>
                  <a:srgbClr val="404040"/>
                </a:solidFill>
                <a:latin typeface="Trebuchet MS"/>
                <a:cs typeface="Trebuchet MS"/>
              </a:rPr>
              <a:t> </a:t>
            </a:r>
            <a:r>
              <a:rPr sz="2400" spc="-40" dirty="0">
                <a:solidFill>
                  <a:srgbClr val="404040"/>
                </a:solidFill>
                <a:latin typeface="Trebuchet MS"/>
                <a:cs typeface="Trebuchet MS"/>
              </a:rPr>
              <a:t>PyTorch's</a:t>
            </a:r>
            <a:r>
              <a:rPr sz="2400" spc="30" dirty="0">
                <a:solidFill>
                  <a:srgbClr val="404040"/>
                </a:solidFill>
                <a:latin typeface="Trebuchet MS"/>
                <a:cs typeface="Trebuchet MS"/>
              </a:rPr>
              <a:t> </a:t>
            </a:r>
            <a:r>
              <a:rPr sz="2400" spc="-35" dirty="0">
                <a:solidFill>
                  <a:srgbClr val="404040"/>
                </a:solidFill>
                <a:latin typeface="Trebuchet MS"/>
                <a:cs typeface="Trebuchet MS"/>
              </a:rPr>
              <a:t>DataLoader,</a:t>
            </a:r>
            <a:r>
              <a:rPr sz="2400" spc="25" dirty="0">
                <a:solidFill>
                  <a:srgbClr val="404040"/>
                </a:solidFill>
                <a:latin typeface="Trebuchet MS"/>
                <a:cs typeface="Trebuchet MS"/>
              </a:rPr>
              <a:t> </a:t>
            </a:r>
            <a:r>
              <a:rPr sz="2400" spc="-5" dirty="0">
                <a:solidFill>
                  <a:srgbClr val="404040"/>
                </a:solidFill>
                <a:latin typeface="Trebuchet MS"/>
                <a:cs typeface="Trebuchet MS"/>
              </a:rPr>
              <a:t>the</a:t>
            </a:r>
            <a:r>
              <a:rPr sz="2400" spc="15" dirty="0">
                <a:solidFill>
                  <a:srgbClr val="404040"/>
                </a:solidFill>
                <a:latin typeface="Trebuchet MS"/>
                <a:cs typeface="Trebuchet MS"/>
              </a:rPr>
              <a:t> </a:t>
            </a:r>
            <a:r>
              <a:rPr sz="2400" spc="-5" dirty="0">
                <a:solidFill>
                  <a:srgbClr val="404040"/>
                </a:solidFill>
                <a:latin typeface="Trebuchet MS"/>
                <a:cs typeface="Trebuchet MS"/>
              </a:rPr>
              <a:t>training</a:t>
            </a:r>
            <a:r>
              <a:rPr sz="2400" spc="5" dirty="0">
                <a:solidFill>
                  <a:srgbClr val="404040"/>
                </a:solidFill>
                <a:latin typeface="Trebuchet MS"/>
                <a:cs typeface="Trebuchet MS"/>
              </a:rPr>
              <a:t> </a:t>
            </a:r>
            <a:r>
              <a:rPr sz="2400" spc="-10" dirty="0">
                <a:solidFill>
                  <a:srgbClr val="404040"/>
                </a:solidFill>
                <a:latin typeface="Trebuchet MS"/>
                <a:cs typeface="Trebuchet MS"/>
              </a:rPr>
              <a:t>data</a:t>
            </a:r>
            <a:r>
              <a:rPr sz="2400" spc="25" dirty="0">
                <a:solidFill>
                  <a:srgbClr val="404040"/>
                </a:solidFill>
                <a:latin typeface="Trebuchet MS"/>
                <a:cs typeface="Trebuchet MS"/>
              </a:rPr>
              <a:t> </a:t>
            </a:r>
            <a:r>
              <a:rPr sz="2400" spc="-10" dirty="0">
                <a:solidFill>
                  <a:srgbClr val="404040"/>
                </a:solidFill>
                <a:latin typeface="Trebuchet MS"/>
                <a:cs typeface="Trebuchet MS"/>
              </a:rPr>
              <a:t>is</a:t>
            </a:r>
            <a:r>
              <a:rPr sz="2400" spc="15" dirty="0">
                <a:solidFill>
                  <a:srgbClr val="404040"/>
                </a:solidFill>
                <a:latin typeface="Trebuchet MS"/>
                <a:cs typeface="Trebuchet MS"/>
              </a:rPr>
              <a:t> </a:t>
            </a:r>
            <a:r>
              <a:rPr sz="2400" spc="-5" dirty="0">
                <a:solidFill>
                  <a:srgbClr val="404040"/>
                </a:solidFill>
                <a:latin typeface="Trebuchet MS"/>
                <a:cs typeface="Trebuchet MS"/>
              </a:rPr>
              <a:t>batched</a:t>
            </a:r>
            <a:r>
              <a:rPr sz="2400" spc="20" dirty="0">
                <a:solidFill>
                  <a:srgbClr val="404040"/>
                </a:solidFill>
                <a:latin typeface="Trebuchet MS"/>
                <a:cs typeface="Trebuchet MS"/>
              </a:rPr>
              <a:t> </a:t>
            </a:r>
            <a:r>
              <a:rPr sz="2400" spc="-10" dirty="0">
                <a:solidFill>
                  <a:srgbClr val="404040"/>
                </a:solidFill>
                <a:latin typeface="Trebuchet MS"/>
                <a:cs typeface="Trebuchet MS"/>
              </a:rPr>
              <a:t>and</a:t>
            </a:r>
            <a:r>
              <a:rPr sz="2400" spc="15" dirty="0">
                <a:solidFill>
                  <a:srgbClr val="404040"/>
                </a:solidFill>
                <a:latin typeface="Trebuchet MS"/>
                <a:cs typeface="Trebuchet MS"/>
              </a:rPr>
              <a:t> </a:t>
            </a:r>
            <a:r>
              <a:rPr sz="2400" dirty="0">
                <a:solidFill>
                  <a:srgbClr val="404040"/>
                </a:solidFill>
                <a:latin typeface="Trebuchet MS"/>
                <a:cs typeface="Trebuchet MS"/>
              </a:rPr>
              <a:t>shuffled</a:t>
            </a:r>
            <a:r>
              <a:rPr sz="2400" spc="-15" dirty="0">
                <a:solidFill>
                  <a:srgbClr val="404040"/>
                </a:solidFill>
                <a:latin typeface="Trebuchet MS"/>
                <a:cs typeface="Trebuchet MS"/>
              </a:rPr>
              <a:t> </a:t>
            </a:r>
            <a:r>
              <a:rPr sz="2400" spc="10" dirty="0">
                <a:solidFill>
                  <a:srgbClr val="404040"/>
                </a:solidFill>
                <a:latin typeface="Trebuchet MS"/>
                <a:cs typeface="Trebuchet MS"/>
              </a:rPr>
              <a:t>to </a:t>
            </a:r>
            <a:r>
              <a:rPr sz="2400" spc="-710" dirty="0">
                <a:solidFill>
                  <a:srgbClr val="404040"/>
                </a:solidFill>
                <a:latin typeface="Trebuchet MS"/>
                <a:cs typeface="Trebuchet MS"/>
              </a:rPr>
              <a:t> </a:t>
            </a:r>
            <a:r>
              <a:rPr sz="2400" dirty="0">
                <a:solidFill>
                  <a:srgbClr val="404040"/>
                </a:solidFill>
                <a:latin typeface="Trebuchet MS"/>
                <a:cs typeface="Trebuchet MS"/>
              </a:rPr>
              <a:t>facilitate</a:t>
            </a:r>
            <a:r>
              <a:rPr sz="2400" spc="-30" dirty="0">
                <a:solidFill>
                  <a:srgbClr val="404040"/>
                </a:solidFill>
                <a:latin typeface="Trebuchet MS"/>
                <a:cs typeface="Trebuchet MS"/>
              </a:rPr>
              <a:t> </a:t>
            </a:r>
            <a:r>
              <a:rPr sz="2400" spc="-5" dirty="0">
                <a:solidFill>
                  <a:srgbClr val="404040"/>
                </a:solidFill>
                <a:latin typeface="Trebuchet MS"/>
                <a:cs typeface="Trebuchet MS"/>
              </a:rPr>
              <a:t>efficient</a:t>
            </a:r>
            <a:r>
              <a:rPr sz="2400" spc="40" dirty="0">
                <a:solidFill>
                  <a:srgbClr val="404040"/>
                </a:solidFill>
                <a:latin typeface="Trebuchet MS"/>
                <a:cs typeface="Trebuchet MS"/>
              </a:rPr>
              <a:t> </a:t>
            </a:r>
            <a:r>
              <a:rPr sz="2400" spc="-5" dirty="0">
                <a:solidFill>
                  <a:srgbClr val="404040"/>
                </a:solidFill>
                <a:latin typeface="Trebuchet MS"/>
                <a:cs typeface="Trebuchet MS"/>
              </a:rPr>
              <a:t>training.</a:t>
            </a:r>
            <a:endParaRPr sz="2400" dirty="0">
              <a:latin typeface="Trebuchet MS"/>
              <a:cs typeface="Trebuchet MS"/>
            </a:endParaRPr>
          </a:p>
          <a:p>
            <a:pPr marL="446405" marR="1252220">
              <a:lnSpc>
                <a:spcPts val="2930"/>
              </a:lnSpc>
              <a:spcBef>
                <a:spcPts val="15"/>
              </a:spcBef>
              <a:buSzPct val="95833"/>
              <a:buAutoNum type="arabicPeriod"/>
              <a:tabLst>
                <a:tab pos="721995" algn="l"/>
              </a:tabLst>
            </a:pPr>
            <a:r>
              <a:rPr sz="2400" spc="-5" dirty="0">
                <a:solidFill>
                  <a:srgbClr val="404040"/>
                </a:solidFill>
                <a:latin typeface="Trebuchet MS"/>
                <a:cs typeface="Trebuchet MS"/>
              </a:rPr>
              <a:t>Optimizer: The AdamW optimizer </a:t>
            </a:r>
            <a:r>
              <a:rPr sz="2400" spc="5" dirty="0">
                <a:solidFill>
                  <a:srgbClr val="404040"/>
                </a:solidFill>
                <a:latin typeface="Trebuchet MS"/>
                <a:cs typeface="Trebuchet MS"/>
              </a:rPr>
              <a:t>with </a:t>
            </a:r>
            <a:r>
              <a:rPr sz="2400" spc="-5" dirty="0">
                <a:solidFill>
                  <a:srgbClr val="404040"/>
                </a:solidFill>
                <a:latin typeface="Trebuchet MS"/>
                <a:cs typeface="Trebuchet MS"/>
              </a:rPr>
              <a:t>weight </a:t>
            </a:r>
            <a:r>
              <a:rPr sz="2400" dirty="0">
                <a:solidFill>
                  <a:srgbClr val="404040"/>
                </a:solidFill>
                <a:latin typeface="Trebuchet MS"/>
                <a:cs typeface="Trebuchet MS"/>
              </a:rPr>
              <a:t>decay </a:t>
            </a:r>
            <a:r>
              <a:rPr sz="2400" spc="-10" dirty="0">
                <a:solidFill>
                  <a:srgbClr val="404040"/>
                </a:solidFill>
                <a:latin typeface="Trebuchet MS"/>
                <a:cs typeface="Trebuchet MS"/>
              </a:rPr>
              <a:t>is </a:t>
            </a:r>
            <a:r>
              <a:rPr sz="2400" spc="-5" dirty="0">
                <a:solidFill>
                  <a:srgbClr val="404040"/>
                </a:solidFill>
                <a:latin typeface="Trebuchet MS"/>
                <a:cs typeface="Trebuchet MS"/>
              </a:rPr>
              <a:t>chosen for </a:t>
            </a:r>
            <a:r>
              <a:rPr sz="2400" dirty="0">
                <a:solidFill>
                  <a:srgbClr val="404040"/>
                </a:solidFill>
                <a:latin typeface="Trebuchet MS"/>
                <a:cs typeface="Trebuchet MS"/>
              </a:rPr>
              <a:t>its robustness </a:t>
            </a:r>
            <a:r>
              <a:rPr sz="2400" spc="-10" dirty="0">
                <a:solidFill>
                  <a:srgbClr val="404040"/>
                </a:solidFill>
                <a:latin typeface="Trebuchet MS"/>
                <a:cs typeface="Trebuchet MS"/>
              </a:rPr>
              <a:t>and </a:t>
            </a:r>
            <a:r>
              <a:rPr sz="2400" spc="-710" dirty="0">
                <a:solidFill>
                  <a:srgbClr val="404040"/>
                </a:solidFill>
                <a:latin typeface="Trebuchet MS"/>
                <a:cs typeface="Trebuchet MS"/>
              </a:rPr>
              <a:t> </a:t>
            </a:r>
            <a:r>
              <a:rPr sz="2400" dirty="0">
                <a:solidFill>
                  <a:srgbClr val="404040"/>
                </a:solidFill>
                <a:latin typeface="Trebuchet MS"/>
                <a:cs typeface="Trebuchet MS"/>
              </a:rPr>
              <a:t>effectiveness</a:t>
            </a:r>
            <a:r>
              <a:rPr sz="2400" spc="-20" dirty="0">
                <a:solidFill>
                  <a:srgbClr val="404040"/>
                </a:solidFill>
                <a:latin typeface="Trebuchet MS"/>
                <a:cs typeface="Trebuchet MS"/>
              </a:rPr>
              <a:t> </a:t>
            </a:r>
            <a:r>
              <a:rPr sz="2400" spc="-5" dirty="0">
                <a:solidFill>
                  <a:srgbClr val="404040"/>
                </a:solidFill>
                <a:latin typeface="Trebuchet MS"/>
                <a:cs typeface="Trebuchet MS"/>
              </a:rPr>
              <a:t>in</a:t>
            </a:r>
            <a:r>
              <a:rPr sz="2400" spc="-15" dirty="0">
                <a:solidFill>
                  <a:srgbClr val="404040"/>
                </a:solidFill>
                <a:latin typeface="Trebuchet MS"/>
                <a:cs typeface="Trebuchet MS"/>
              </a:rPr>
              <a:t> </a:t>
            </a:r>
            <a:r>
              <a:rPr sz="2400" dirty="0">
                <a:solidFill>
                  <a:srgbClr val="404040"/>
                </a:solidFill>
                <a:latin typeface="Trebuchet MS"/>
                <a:cs typeface="Trebuchet MS"/>
              </a:rPr>
              <a:t>reducing</a:t>
            </a:r>
            <a:r>
              <a:rPr sz="2400" spc="15" dirty="0">
                <a:solidFill>
                  <a:srgbClr val="404040"/>
                </a:solidFill>
                <a:latin typeface="Trebuchet MS"/>
                <a:cs typeface="Trebuchet MS"/>
              </a:rPr>
              <a:t> </a:t>
            </a:r>
            <a:r>
              <a:rPr sz="2400" dirty="0">
                <a:solidFill>
                  <a:srgbClr val="404040"/>
                </a:solidFill>
                <a:latin typeface="Trebuchet MS"/>
                <a:cs typeface="Trebuchet MS"/>
              </a:rPr>
              <a:t>overfitting.</a:t>
            </a:r>
            <a:endParaRPr sz="2400" dirty="0">
              <a:latin typeface="Trebuchet MS"/>
              <a:cs typeface="Trebuchet MS"/>
            </a:endParaRPr>
          </a:p>
          <a:p>
            <a:pPr marL="721360" indent="-275590">
              <a:lnSpc>
                <a:spcPts val="2745"/>
              </a:lnSpc>
              <a:buSzPct val="95833"/>
              <a:buAutoNum type="arabicPeriod"/>
              <a:tabLst>
                <a:tab pos="721995" algn="l"/>
              </a:tabLst>
            </a:pPr>
            <a:r>
              <a:rPr sz="2400" spc="-20" dirty="0">
                <a:solidFill>
                  <a:srgbClr val="404040"/>
                </a:solidFill>
                <a:latin typeface="Trebuchet MS"/>
                <a:cs typeface="Trebuchet MS"/>
              </a:rPr>
              <a:t>Progress</a:t>
            </a:r>
            <a:r>
              <a:rPr sz="2400" spc="-35" dirty="0">
                <a:solidFill>
                  <a:srgbClr val="404040"/>
                </a:solidFill>
                <a:latin typeface="Trebuchet MS"/>
                <a:cs typeface="Trebuchet MS"/>
              </a:rPr>
              <a:t> Tracking:</a:t>
            </a:r>
            <a:r>
              <a:rPr sz="2400" spc="-30" dirty="0">
                <a:solidFill>
                  <a:srgbClr val="404040"/>
                </a:solidFill>
                <a:latin typeface="Trebuchet MS"/>
                <a:cs typeface="Trebuchet MS"/>
              </a:rPr>
              <a:t> </a:t>
            </a:r>
            <a:r>
              <a:rPr sz="2400" spc="-135" dirty="0">
                <a:solidFill>
                  <a:srgbClr val="404040"/>
                </a:solidFill>
                <a:latin typeface="Trebuchet MS"/>
                <a:cs typeface="Trebuchet MS"/>
              </a:rPr>
              <a:t>To</a:t>
            </a:r>
            <a:r>
              <a:rPr sz="2400" spc="-40" dirty="0">
                <a:solidFill>
                  <a:srgbClr val="404040"/>
                </a:solidFill>
                <a:latin typeface="Trebuchet MS"/>
                <a:cs typeface="Trebuchet MS"/>
              </a:rPr>
              <a:t> </a:t>
            </a:r>
            <a:r>
              <a:rPr sz="2400" spc="-5" dirty="0">
                <a:solidFill>
                  <a:srgbClr val="404040"/>
                </a:solidFill>
                <a:latin typeface="Trebuchet MS"/>
                <a:cs typeface="Trebuchet MS"/>
              </a:rPr>
              <a:t>monitor</a:t>
            </a:r>
            <a:r>
              <a:rPr sz="2400" spc="25" dirty="0">
                <a:solidFill>
                  <a:srgbClr val="404040"/>
                </a:solidFill>
                <a:latin typeface="Trebuchet MS"/>
                <a:cs typeface="Trebuchet MS"/>
              </a:rPr>
              <a:t> </a:t>
            </a:r>
            <a:r>
              <a:rPr sz="2400" spc="-10" dirty="0">
                <a:solidFill>
                  <a:srgbClr val="404040"/>
                </a:solidFill>
                <a:latin typeface="Trebuchet MS"/>
                <a:cs typeface="Trebuchet MS"/>
              </a:rPr>
              <a:t>the</a:t>
            </a:r>
            <a:r>
              <a:rPr sz="2400" spc="20" dirty="0">
                <a:solidFill>
                  <a:srgbClr val="404040"/>
                </a:solidFill>
                <a:latin typeface="Trebuchet MS"/>
                <a:cs typeface="Trebuchet MS"/>
              </a:rPr>
              <a:t> </a:t>
            </a:r>
            <a:r>
              <a:rPr sz="2400" spc="-5" dirty="0">
                <a:solidFill>
                  <a:srgbClr val="404040"/>
                </a:solidFill>
                <a:latin typeface="Trebuchet MS"/>
                <a:cs typeface="Trebuchet MS"/>
              </a:rPr>
              <a:t>training</a:t>
            </a:r>
            <a:r>
              <a:rPr sz="2400" spc="30" dirty="0">
                <a:solidFill>
                  <a:srgbClr val="404040"/>
                </a:solidFill>
                <a:latin typeface="Trebuchet MS"/>
                <a:cs typeface="Trebuchet MS"/>
              </a:rPr>
              <a:t> </a:t>
            </a:r>
            <a:r>
              <a:rPr sz="2400" dirty="0">
                <a:solidFill>
                  <a:srgbClr val="404040"/>
                </a:solidFill>
                <a:latin typeface="Trebuchet MS"/>
                <a:cs typeface="Trebuchet MS"/>
              </a:rPr>
              <a:t>progress,</a:t>
            </a:r>
            <a:r>
              <a:rPr sz="2400" spc="-10" dirty="0">
                <a:solidFill>
                  <a:srgbClr val="404040"/>
                </a:solidFill>
                <a:latin typeface="Trebuchet MS"/>
                <a:cs typeface="Trebuchet MS"/>
              </a:rPr>
              <a:t> the</a:t>
            </a:r>
            <a:r>
              <a:rPr sz="2400" spc="20" dirty="0">
                <a:solidFill>
                  <a:srgbClr val="404040"/>
                </a:solidFill>
                <a:latin typeface="Trebuchet MS"/>
                <a:cs typeface="Trebuchet MS"/>
              </a:rPr>
              <a:t> </a:t>
            </a:r>
            <a:r>
              <a:rPr sz="2400" spc="-10" dirty="0">
                <a:solidFill>
                  <a:srgbClr val="404040"/>
                </a:solidFill>
                <a:latin typeface="Trebuchet MS"/>
                <a:cs typeface="Trebuchet MS"/>
              </a:rPr>
              <a:t>tqdm</a:t>
            </a:r>
            <a:r>
              <a:rPr sz="2400" spc="30" dirty="0">
                <a:solidFill>
                  <a:srgbClr val="404040"/>
                </a:solidFill>
                <a:latin typeface="Trebuchet MS"/>
                <a:cs typeface="Trebuchet MS"/>
              </a:rPr>
              <a:t> </a:t>
            </a:r>
            <a:r>
              <a:rPr sz="2400" spc="-5" dirty="0">
                <a:solidFill>
                  <a:srgbClr val="404040"/>
                </a:solidFill>
                <a:latin typeface="Trebuchet MS"/>
                <a:cs typeface="Trebuchet MS"/>
              </a:rPr>
              <a:t>library</a:t>
            </a:r>
            <a:r>
              <a:rPr sz="2400" spc="25" dirty="0">
                <a:solidFill>
                  <a:srgbClr val="404040"/>
                </a:solidFill>
                <a:latin typeface="Trebuchet MS"/>
                <a:cs typeface="Trebuchet MS"/>
              </a:rPr>
              <a:t> </a:t>
            </a:r>
            <a:r>
              <a:rPr sz="2400" spc="-10" dirty="0">
                <a:solidFill>
                  <a:srgbClr val="404040"/>
                </a:solidFill>
                <a:latin typeface="Trebuchet MS"/>
                <a:cs typeface="Trebuchet MS"/>
              </a:rPr>
              <a:t>is</a:t>
            </a:r>
            <a:r>
              <a:rPr sz="2400" spc="20" dirty="0">
                <a:solidFill>
                  <a:srgbClr val="404040"/>
                </a:solidFill>
                <a:latin typeface="Trebuchet MS"/>
                <a:cs typeface="Trebuchet MS"/>
              </a:rPr>
              <a:t> </a:t>
            </a:r>
            <a:r>
              <a:rPr sz="2400" dirty="0">
                <a:solidFill>
                  <a:srgbClr val="404040"/>
                </a:solidFill>
                <a:latin typeface="Trebuchet MS"/>
                <a:cs typeface="Trebuchet MS"/>
              </a:rPr>
              <a:t>used</a:t>
            </a:r>
            <a:r>
              <a:rPr sz="2400" spc="-5" dirty="0">
                <a:solidFill>
                  <a:srgbClr val="404040"/>
                </a:solidFill>
                <a:latin typeface="Trebuchet MS"/>
                <a:cs typeface="Trebuchet MS"/>
              </a:rPr>
              <a:t> </a:t>
            </a:r>
            <a:r>
              <a:rPr sz="2400" spc="10" dirty="0">
                <a:solidFill>
                  <a:srgbClr val="404040"/>
                </a:solidFill>
                <a:latin typeface="Trebuchet MS"/>
                <a:cs typeface="Trebuchet MS"/>
              </a:rPr>
              <a:t>to</a:t>
            </a:r>
            <a:r>
              <a:rPr sz="2400" spc="-25" dirty="0">
                <a:solidFill>
                  <a:srgbClr val="404040"/>
                </a:solidFill>
                <a:latin typeface="Trebuchet MS"/>
                <a:cs typeface="Trebuchet MS"/>
              </a:rPr>
              <a:t> </a:t>
            </a:r>
            <a:r>
              <a:rPr sz="2400" spc="-5" dirty="0">
                <a:solidFill>
                  <a:srgbClr val="404040"/>
                </a:solidFill>
                <a:latin typeface="Trebuchet MS"/>
                <a:cs typeface="Trebuchet MS"/>
              </a:rPr>
              <a:t>provide</a:t>
            </a:r>
            <a:r>
              <a:rPr sz="2400" spc="20" dirty="0">
                <a:solidFill>
                  <a:srgbClr val="404040"/>
                </a:solidFill>
                <a:latin typeface="Trebuchet MS"/>
                <a:cs typeface="Trebuchet MS"/>
              </a:rPr>
              <a:t> </a:t>
            </a:r>
            <a:r>
              <a:rPr sz="2400" dirty="0">
                <a:solidFill>
                  <a:srgbClr val="404040"/>
                </a:solidFill>
                <a:latin typeface="Trebuchet MS"/>
                <a:cs typeface="Trebuchet MS"/>
              </a:rPr>
              <a:t>a</a:t>
            </a:r>
            <a:endParaRPr sz="2400" dirty="0">
              <a:latin typeface="Trebuchet MS"/>
              <a:cs typeface="Trebuchet MS"/>
            </a:endParaRPr>
          </a:p>
          <a:p>
            <a:pPr marL="446405">
              <a:lnSpc>
                <a:spcPct val="100000"/>
              </a:lnSpc>
              <a:spcBef>
                <a:spcPts val="45"/>
              </a:spcBef>
            </a:pPr>
            <a:r>
              <a:rPr sz="2400" spc="-5" dirty="0">
                <a:solidFill>
                  <a:srgbClr val="404040"/>
                </a:solidFill>
                <a:latin typeface="Trebuchet MS"/>
                <a:cs typeface="Trebuchet MS"/>
              </a:rPr>
              <a:t>visual</a:t>
            </a:r>
            <a:r>
              <a:rPr sz="2400" dirty="0">
                <a:solidFill>
                  <a:srgbClr val="404040"/>
                </a:solidFill>
                <a:latin typeface="Trebuchet MS"/>
                <a:cs typeface="Trebuchet MS"/>
              </a:rPr>
              <a:t> progress</a:t>
            </a:r>
            <a:r>
              <a:rPr sz="2400" spc="-60" dirty="0">
                <a:solidFill>
                  <a:srgbClr val="404040"/>
                </a:solidFill>
                <a:latin typeface="Trebuchet MS"/>
                <a:cs typeface="Trebuchet MS"/>
              </a:rPr>
              <a:t> </a:t>
            </a:r>
            <a:r>
              <a:rPr sz="2400" spc="-80" dirty="0">
                <a:solidFill>
                  <a:srgbClr val="404040"/>
                </a:solidFill>
                <a:latin typeface="Trebuchet MS"/>
                <a:cs typeface="Trebuchet MS"/>
              </a:rPr>
              <a:t>bar.</a:t>
            </a:r>
            <a:endParaRPr sz="2400" dirty="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1033145"/>
            <a:ext cx="11054080" cy="849630"/>
          </a:xfrm>
          <a:prstGeom prst="rect">
            <a:avLst/>
          </a:prstGeom>
        </p:spPr>
        <p:txBody>
          <a:bodyPr vert="horz" wrap="square" lIns="0" tIns="13335" rIns="0" bIns="0" rtlCol="0">
            <a:spAutoFit/>
          </a:bodyPr>
          <a:lstStyle/>
          <a:p>
            <a:pPr marL="12700">
              <a:lnSpc>
                <a:spcPct val="100000"/>
              </a:lnSpc>
              <a:spcBef>
                <a:spcPts val="105"/>
              </a:spcBef>
              <a:tabLst>
                <a:tab pos="8590915" algn="l"/>
              </a:tabLst>
            </a:pPr>
            <a:r>
              <a:rPr sz="5400" spc="-10" dirty="0"/>
              <a:t>Model</a:t>
            </a:r>
            <a:r>
              <a:rPr sz="5400" spc="670" dirty="0"/>
              <a:t> </a:t>
            </a:r>
            <a:r>
              <a:rPr sz="5400" spc="-35" dirty="0"/>
              <a:t>Training/Evaluation	Pipeline</a:t>
            </a:r>
            <a:endParaRPr sz="5400"/>
          </a:p>
        </p:txBody>
      </p:sp>
      <p:pic>
        <p:nvPicPr>
          <p:cNvPr id="3" name="object 3"/>
          <p:cNvPicPr/>
          <p:nvPr/>
        </p:nvPicPr>
        <p:blipFill>
          <a:blip r:embed="rId2" cstate="print"/>
          <a:stretch>
            <a:fillRect/>
          </a:stretch>
        </p:blipFill>
        <p:spPr>
          <a:xfrm>
            <a:off x="1409700" y="3143250"/>
            <a:ext cx="104775" cy="104775"/>
          </a:xfrm>
          <a:prstGeom prst="rect">
            <a:avLst/>
          </a:prstGeom>
        </p:spPr>
      </p:pic>
      <p:sp>
        <p:nvSpPr>
          <p:cNvPr id="4" name="object 4"/>
          <p:cNvSpPr txBox="1"/>
          <p:nvPr/>
        </p:nvSpPr>
        <p:spPr>
          <a:xfrm>
            <a:off x="1678304" y="2953067"/>
            <a:ext cx="11919585" cy="4375150"/>
          </a:xfrm>
          <a:prstGeom prst="rect">
            <a:avLst/>
          </a:prstGeom>
        </p:spPr>
        <p:txBody>
          <a:bodyPr vert="horz" wrap="square" lIns="0" tIns="28575" rIns="0" bIns="0" rtlCol="0">
            <a:spAutoFit/>
          </a:bodyPr>
          <a:lstStyle/>
          <a:p>
            <a:pPr marL="12700" marR="181610" algn="just">
              <a:lnSpc>
                <a:spcPct val="96200"/>
              </a:lnSpc>
              <a:spcBef>
                <a:spcPts val="225"/>
              </a:spcBef>
            </a:pPr>
            <a:r>
              <a:rPr sz="2700" b="1" dirty="0">
                <a:solidFill>
                  <a:srgbClr val="404040"/>
                </a:solidFill>
                <a:latin typeface="Arial"/>
                <a:cs typeface="Arial"/>
              </a:rPr>
              <a:t>Evaluation and </a:t>
            </a:r>
            <a:r>
              <a:rPr sz="2700" b="1" spc="-5" dirty="0">
                <a:solidFill>
                  <a:srgbClr val="404040"/>
                </a:solidFill>
                <a:latin typeface="Arial"/>
                <a:cs typeface="Arial"/>
              </a:rPr>
              <a:t>Metrics: </a:t>
            </a:r>
            <a:r>
              <a:rPr sz="2700" dirty="0">
                <a:solidFill>
                  <a:srgbClr val="404040"/>
                </a:solidFill>
                <a:latin typeface="Arial MT"/>
                <a:cs typeface="Arial MT"/>
              </a:rPr>
              <a:t>Evaluating the trained </a:t>
            </a:r>
            <a:r>
              <a:rPr sz="2700" spc="-5" dirty="0">
                <a:solidFill>
                  <a:srgbClr val="404040"/>
                </a:solidFill>
                <a:latin typeface="Arial MT"/>
                <a:cs typeface="Arial MT"/>
              </a:rPr>
              <a:t>model involves assessing </a:t>
            </a:r>
            <a:r>
              <a:rPr sz="2700" dirty="0">
                <a:solidFill>
                  <a:srgbClr val="404040"/>
                </a:solidFill>
                <a:latin typeface="Arial MT"/>
                <a:cs typeface="Arial MT"/>
              </a:rPr>
              <a:t>its </a:t>
            </a:r>
            <a:r>
              <a:rPr sz="2700" spc="-740" dirty="0">
                <a:solidFill>
                  <a:srgbClr val="404040"/>
                </a:solidFill>
                <a:latin typeface="Arial MT"/>
                <a:cs typeface="Arial MT"/>
              </a:rPr>
              <a:t> </a:t>
            </a:r>
            <a:r>
              <a:rPr sz="2700" dirty="0">
                <a:solidFill>
                  <a:srgbClr val="404040"/>
                </a:solidFill>
                <a:latin typeface="Arial MT"/>
                <a:cs typeface="Arial MT"/>
              </a:rPr>
              <a:t>performance </a:t>
            </a:r>
            <a:r>
              <a:rPr sz="2700" spc="-5" dirty="0">
                <a:solidFill>
                  <a:srgbClr val="404040"/>
                </a:solidFill>
                <a:latin typeface="Arial MT"/>
                <a:cs typeface="Arial MT"/>
              </a:rPr>
              <a:t>on </a:t>
            </a:r>
            <a:r>
              <a:rPr sz="2700" dirty="0">
                <a:solidFill>
                  <a:srgbClr val="404040"/>
                </a:solidFill>
                <a:latin typeface="Arial MT"/>
                <a:cs typeface="Arial MT"/>
              </a:rPr>
              <a:t>a validation </a:t>
            </a:r>
            <a:r>
              <a:rPr sz="2700" spc="-5" dirty="0">
                <a:solidFill>
                  <a:srgbClr val="404040"/>
                </a:solidFill>
                <a:latin typeface="Arial MT"/>
                <a:cs typeface="Arial MT"/>
              </a:rPr>
              <a:t>dataset. </a:t>
            </a:r>
            <a:r>
              <a:rPr sz="2700" dirty="0">
                <a:solidFill>
                  <a:srgbClr val="404040"/>
                </a:solidFill>
                <a:latin typeface="Arial MT"/>
                <a:cs typeface="Arial MT"/>
              </a:rPr>
              <a:t>The </a:t>
            </a:r>
            <a:r>
              <a:rPr sz="2700" spc="-5" dirty="0">
                <a:solidFill>
                  <a:srgbClr val="404040"/>
                </a:solidFill>
                <a:latin typeface="Arial MT"/>
                <a:cs typeface="Arial MT"/>
              </a:rPr>
              <a:t>evaluate function </a:t>
            </a:r>
            <a:r>
              <a:rPr sz="2700" dirty="0">
                <a:solidFill>
                  <a:srgbClr val="404040"/>
                </a:solidFill>
                <a:latin typeface="Arial MT"/>
                <a:cs typeface="Arial MT"/>
              </a:rPr>
              <a:t>computes </a:t>
            </a:r>
            <a:r>
              <a:rPr sz="2700" spc="-5" dirty="0">
                <a:solidFill>
                  <a:srgbClr val="404040"/>
                </a:solidFill>
                <a:latin typeface="Arial MT"/>
                <a:cs typeface="Arial MT"/>
              </a:rPr>
              <a:t>various </a:t>
            </a:r>
            <a:r>
              <a:rPr sz="2700" spc="-740" dirty="0">
                <a:solidFill>
                  <a:srgbClr val="404040"/>
                </a:solidFill>
                <a:latin typeface="Arial MT"/>
                <a:cs typeface="Arial MT"/>
              </a:rPr>
              <a:t> </a:t>
            </a:r>
            <a:r>
              <a:rPr sz="2700" dirty="0">
                <a:solidFill>
                  <a:srgbClr val="404040"/>
                </a:solidFill>
                <a:latin typeface="Arial MT"/>
                <a:cs typeface="Arial MT"/>
              </a:rPr>
              <a:t>metrics,</a:t>
            </a:r>
            <a:r>
              <a:rPr sz="2700" spc="-20" dirty="0">
                <a:solidFill>
                  <a:srgbClr val="404040"/>
                </a:solidFill>
                <a:latin typeface="Arial MT"/>
                <a:cs typeface="Arial MT"/>
              </a:rPr>
              <a:t> </a:t>
            </a:r>
            <a:r>
              <a:rPr sz="2700" spc="-5" dirty="0">
                <a:solidFill>
                  <a:srgbClr val="404040"/>
                </a:solidFill>
                <a:latin typeface="Arial MT"/>
                <a:cs typeface="Arial MT"/>
              </a:rPr>
              <a:t>including:</a:t>
            </a:r>
            <a:endParaRPr sz="2700">
              <a:latin typeface="Arial MT"/>
              <a:cs typeface="Arial MT"/>
            </a:endParaRPr>
          </a:p>
          <a:p>
            <a:pPr marL="12700" marR="49530" algn="just">
              <a:lnSpc>
                <a:spcPts val="3080"/>
              </a:lnSpc>
              <a:spcBef>
                <a:spcPts val="75"/>
              </a:spcBef>
            </a:pPr>
            <a:r>
              <a:rPr sz="2700" b="1" dirty="0">
                <a:solidFill>
                  <a:srgbClr val="404040"/>
                </a:solidFill>
                <a:latin typeface="Arial"/>
                <a:cs typeface="Arial"/>
              </a:rPr>
              <a:t>Loss</a:t>
            </a:r>
            <a:r>
              <a:rPr sz="2700" dirty="0">
                <a:solidFill>
                  <a:srgbClr val="404040"/>
                </a:solidFill>
                <a:latin typeface="Arial MT"/>
                <a:cs typeface="Arial MT"/>
              </a:rPr>
              <a:t>: The </a:t>
            </a:r>
            <a:r>
              <a:rPr sz="2700" spc="-5" dirty="0">
                <a:solidFill>
                  <a:srgbClr val="404040"/>
                </a:solidFill>
                <a:latin typeface="Arial MT"/>
                <a:cs typeface="Arial MT"/>
              </a:rPr>
              <a:t>average </a:t>
            </a:r>
            <a:r>
              <a:rPr sz="2700" dirty="0">
                <a:solidFill>
                  <a:srgbClr val="404040"/>
                </a:solidFill>
                <a:latin typeface="Arial MT"/>
                <a:cs typeface="Arial MT"/>
              </a:rPr>
              <a:t>loss over all validation </a:t>
            </a:r>
            <a:r>
              <a:rPr sz="2700" spc="-5" dirty="0">
                <a:solidFill>
                  <a:srgbClr val="404040"/>
                </a:solidFill>
                <a:latin typeface="Arial MT"/>
                <a:cs typeface="Arial MT"/>
              </a:rPr>
              <a:t>batches, </a:t>
            </a:r>
            <a:r>
              <a:rPr sz="2700" dirty="0">
                <a:solidFill>
                  <a:srgbClr val="404040"/>
                </a:solidFill>
                <a:latin typeface="Arial MT"/>
                <a:cs typeface="Arial MT"/>
              </a:rPr>
              <a:t>which </a:t>
            </a:r>
            <a:r>
              <a:rPr sz="2700" spc="-5" dirty="0">
                <a:solidFill>
                  <a:srgbClr val="404040"/>
                </a:solidFill>
                <a:latin typeface="Arial MT"/>
                <a:cs typeface="Arial MT"/>
              </a:rPr>
              <a:t>provides </a:t>
            </a:r>
            <a:r>
              <a:rPr sz="2700" dirty="0">
                <a:solidFill>
                  <a:srgbClr val="404040"/>
                </a:solidFill>
                <a:latin typeface="Arial MT"/>
                <a:cs typeface="Arial MT"/>
              </a:rPr>
              <a:t>a </a:t>
            </a:r>
            <a:r>
              <a:rPr sz="2700" spc="-5" dirty="0">
                <a:solidFill>
                  <a:srgbClr val="404040"/>
                </a:solidFill>
                <a:latin typeface="Arial MT"/>
                <a:cs typeface="Arial MT"/>
              </a:rPr>
              <a:t>measure </a:t>
            </a:r>
            <a:r>
              <a:rPr sz="2700" spc="-740" dirty="0">
                <a:solidFill>
                  <a:srgbClr val="404040"/>
                </a:solidFill>
                <a:latin typeface="Arial MT"/>
                <a:cs typeface="Arial MT"/>
              </a:rPr>
              <a:t> </a:t>
            </a:r>
            <a:r>
              <a:rPr sz="2700" spc="-5" dirty="0">
                <a:solidFill>
                  <a:srgbClr val="404040"/>
                </a:solidFill>
                <a:latin typeface="Arial MT"/>
                <a:cs typeface="Arial MT"/>
              </a:rPr>
              <a:t>of</a:t>
            </a:r>
            <a:r>
              <a:rPr sz="2700" spc="-10" dirty="0">
                <a:solidFill>
                  <a:srgbClr val="404040"/>
                </a:solidFill>
                <a:latin typeface="Arial MT"/>
                <a:cs typeface="Arial MT"/>
              </a:rPr>
              <a:t> </a:t>
            </a:r>
            <a:r>
              <a:rPr sz="2700" spc="-5" dirty="0">
                <a:solidFill>
                  <a:srgbClr val="404040"/>
                </a:solidFill>
                <a:latin typeface="Arial MT"/>
                <a:cs typeface="Arial MT"/>
              </a:rPr>
              <a:t>how </a:t>
            </a:r>
            <a:r>
              <a:rPr sz="2700" dirty="0">
                <a:solidFill>
                  <a:srgbClr val="404040"/>
                </a:solidFill>
                <a:latin typeface="Arial MT"/>
                <a:cs typeface="Arial MT"/>
              </a:rPr>
              <a:t>well</a:t>
            </a:r>
            <a:r>
              <a:rPr sz="2700" spc="-5"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model's</a:t>
            </a:r>
            <a:r>
              <a:rPr sz="2700" spc="-25" dirty="0">
                <a:solidFill>
                  <a:srgbClr val="404040"/>
                </a:solidFill>
                <a:latin typeface="Arial MT"/>
                <a:cs typeface="Arial MT"/>
              </a:rPr>
              <a:t> </a:t>
            </a:r>
            <a:r>
              <a:rPr sz="2700" dirty="0">
                <a:solidFill>
                  <a:srgbClr val="404040"/>
                </a:solidFill>
                <a:latin typeface="Arial MT"/>
                <a:cs typeface="Arial MT"/>
              </a:rPr>
              <a:t>predictions</a:t>
            </a:r>
            <a:r>
              <a:rPr sz="2700" spc="-20" dirty="0">
                <a:solidFill>
                  <a:srgbClr val="404040"/>
                </a:solidFill>
                <a:latin typeface="Arial MT"/>
                <a:cs typeface="Arial MT"/>
              </a:rPr>
              <a:t> </a:t>
            </a:r>
            <a:r>
              <a:rPr sz="2700" spc="-5" dirty="0">
                <a:solidFill>
                  <a:srgbClr val="404040"/>
                </a:solidFill>
                <a:latin typeface="Arial MT"/>
                <a:cs typeface="Arial MT"/>
              </a:rPr>
              <a:t>align</a:t>
            </a:r>
            <a:r>
              <a:rPr sz="2700" spc="-10" dirty="0">
                <a:solidFill>
                  <a:srgbClr val="404040"/>
                </a:solidFill>
                <a:latin typeface="Arial MT"/>
                <a:cs typeface="Arial MT"/>
              </a:rPr>
              <a:t> </a:t>
            </a:r>
            <a:r>
              <a:rPr sz="2700" dirty="0">
                <a:solidFill>
                  <a:srgbClr val="404040"/>
                </a:solidFill>
                <a:latin typeface="Arial MT"/>
                <a:cs typeface="Arial MT"/>
              </a:rPr>
              <a:t>with</a:t>
            </a:r>
            <a:r>
              <a:rPr sz="2700" spc="-5"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actual answers.</a:t>
            </a:r>
            <a:endParaRPr sz="2700">
              <a:latin typeface="Arial MT"/>
              <a:cs typeface="Arial MT"/>
            </a:endParaRPr>
          </a:p>
          <a:p>
            <a:pPr marL="12700" algn="just">
              <a:lnSpc>
                <a:spcPts val="2850"/>
              </a:lnSpc>
            </a:pPr>
            <a:r>
              <a:rPr sz="2700" b="1" spc="-25" dirty="0">
                <a:solidFill>
                  <a:srgbClr val="404040"/>
                </a:solidFill>
                <a:latin typeface="Arial"/>
                <a:cs typeface="Arial"/>
              </a:rPr>
              <a:t>Accuracy,</a:t>
            </a:r>
            <a:r>
              <a:rPr sz="2700" b="1" dirty="0">
                <a:solidFill>
                  <a:srgbClr val="404040"/>
                </a:solidFill>
                <a:latin typeface="Arial"/>
                <a:cs typeface="Arial"/>
              </a:rPr>
              <a:t> Precision,</a:t>
            </a:r>
            <a:r>
              <a:rPr sz="2700" b="1" spc="-10" dirty="0">
                <a:solidFill>
                  <a:srgbClr val="404040"/>
                </a:solidFill>
                <a:latin typeface="Arial"/>
                <a:cs typeface="Arial"/>
              </a:rPr>
              <a:t> </a:t>
            </a:r>
            <a:r>
              <a:rPr sz="2700" b="1" spc="-5" dirty="0">
                <a:solidFill>
                  <a:srgbClr val="404040"/>
                </a:solidFill>
                <a:latin typeface="Arial"/>
                <a:cs typeface="Arial"/>
              </a:rPr>
              <a:t>Recall, </a:t>
            </a:r>
            <a:r>
              <a:rPr sz="2700" b="1" dirty="0">
                <a:solidFill>
                  <a:srgbClr val="404040"/>
                </a:solidFill>
                <a:latin typeface="Arial"/>
                <a:cs typeface="Arial"/>
              </a:rPr>
              <a:t>and</a:t>
            </a:r>
            <a:r>
              <a:rPr sz="2700" b="1" spc="-15" dirty="0">
                <a:solidFill>
                  <a:srgbClr val="404040"/>
                </a:solidFill>
                <a:latin typeface="Arial"/>
                <a:cs typeface="Arial"/>
              </a:rPr>
              <a:t> </a:t>
            </a:r>
            <a:r>
              <a:rPr sz="2700" b="1" spc="-5" dirty="0">
                <a:solidFill>
                  <a:srgbClr val="404040"/>
                </a:solidFill>
                <a:latin typeface="Arial"/>
                <a:cs typeface="Arial"/>
              </a:rPr>
              <a:t>F1</a:t>
            </a:r>
            <a:r>
              <a:rPr sz="2700" b="1" spc="-10" dirty="0">
                <a:solidFill>
                  <a:srgbClr val="404040"/>
                </a:solidFill>
                <a:latin typeface="Arial"/>
                <a:cs typeface="Arial"/>
              </a:rPr>
              <a:t> </a:t>
            </a:r>
            <a:r>
              <a:rPr sz="2700" b="1" spc="-5" dirty="0">
                <a:solidFill>
                  <a:srgbClr val="404040"/>
                </a:solidFill>
                <a:latin typeface="Arial"/>
                <a:cs typeface="Arial"/>
              </a:rPr>
              <a:t>Score</a:t>
            </a:r>
            <a:r>
              <a:rPr sz="2700" spc="-5" dirty="0">
                <a:solidFill>
                  <a:srgbClr val="404040"/>
                </a:solidFill>
                <a:latin typeface="Arial MT"/>
                <a:cs typeface="Arial MT"/>
              </a:rPr>
              <a:t>:</a:t>
            </a:r>
            <a:r>
              <a:rPr sz="2700" spc="-55" dirty="0">
                <a:solidFill>
                  <a:srgbClr val="404040"/>
                </a:solidFill>
                <a:latin typeface="Arial MT"/>
                <a:cs typeface="Arial MT"/>
              </a:rPr>
              <a:t> </a:t>
            </a:r>
            <a:r>
              <a:rPr sz="2700" dirty="0">
                <a:solidFill>
                  <a:srgbClr val="404040"/>
                </a:solidFill>
                <a:latin typeface="Arial MT"/>
                <a:cs typeface="Arial MT"/>
              </a:rPr>
              <a:t>These</a:t>
            </a:r>
            <a:r>
              <a:rPr sz="2700" spc="-20" dirty="0">
                <a:solidFill>
                  <a:srgbClr val="404040"/>
                </a:solidFill>
                <a:latin typeface="Arial MT"/>
                <a:cs typeface="Arial MT"/>
              </a:rPr>
              <a:t> </a:t>
            </a:r>
            <a:r>
              <a:rPr sz="2700" dirty="0">
                <a:solidFill>
                  <a:srgbClr val="404040"/>
                </a:solidFill>
                <a:latin typeface="Arial MT"/>
                <a:cs typeface="Arial MT"/>
              </a:rPr>
              <a:t>metrics</a:t>
            </a:r>
            <a:r>
              <a:rPr sz="2700" spc="-5" dirty="0">
                <a:solidFill>
                  <a:srgbClr val="404040"/>
                </a:solidFill>
                <a:latin typeface="Arial MT"/>
                <a:cs typeface="Arial MT"/>
              </a:rPr>
              <a:t> </a:t>
            </a:r>
            <a:r>
              <a:rPr sz="2700" dirty="0">
                <a:solidFill>
                  <a:srgbClr val="404040"/>
                </a:solidFill>
                <a:latin typeface="Arial MT"/>
                <a:cs typeface="Arial MT"/>
              </a:rPr>
              <a:t>are</a:t>
            </a:r>
            <a:r>
              <a:rPr sz="2700" spc="-10" dirty="0">
                <a:solidFill>
                  <a:srgbClr val="404040"/>
                </a:solidFill>
                <a:latin typeface="Arial MT"/>
                <a:cs typeface="Arial MT"/>
              </a:rPr>
              <a:t> </a:t>
            </a:r>
            <a:r>
              <a:rPr sz="2700" spc="-5" dirty="0">
                <a:solidFill>
                  <a:srgbClr val="404040"/>
                </a:solidFill>
                <a:latin typeface="Arial MT"/>
                <a:cs typeface="Arial MT"/>
              </a:rPr>
              <a:t>computed </a:t>
            </a:r>
            <a:r>
              <a:rPr sz="2700" dirty="0">
                <a:solidFill>
                  <a:srgbClr val="404040"/>
                </a:solidFill>
                <a:latin typeface="Arial MT"/>
                <a:cs typeface="Arial MT"/>
              </a:rPr>
              <a:t>for</a:t>
            </a:r>
            <a:endParaRPr sz="2700">
              <a:latin typeface="Arial MT"/>
              <a:cs typeface="Arial MT"/>
            </a:endParaRPr>
          </a:p>
          <a:p>
            <a:pPr marL="12700" marR="5080">
              <a:lnSpc>
                <a:spcPts val="3080"/>
              </a:lnSpc>
              <a:spcBef>
                <a:spcPts val="295"/>
              </a:spcBef>
            </a:pPr>
            <a:r>
              <a:rPr sz="2700" dirty="0">
                <a:solidFill>
                  <a:srgbClr val="404040"/>
                </a:solidFill>
                <a:latin typeface="Arial MT"/>
                <a:cs typeface="Arial MT"/>
              </a:rPr>
              <a:t>both the start </a:t>
            </a:r>
            <a:r>
              <a:rPr sz="2700" spc="-5" dirty="0">
                <a:solidFill>
                  <a:srgbClr val="404040"/>
                </a:solidFill>
                <a:latin typeface="Arial MT"/>
                <a:cs typeface="Arial MT"/>
              </a:rPr>
              <a:t>and end positions of </a:t>
            </a:r>
            <a:r>
              <a:rPr sz="2700" dirty="0">
                <a:solidFill>
                  <a:srgbClr val="404040"/>
                </a:solidFill>
                <a:latin typeface="Arial MT"/>
                <a:cs typeface="Arial MT"/>
              </a:rPr>
              <a:t>the </a:t>
            </a:r>
            <a:r>
              <a:rPr sz="2700" spc="-5" dirty="0">
                <a:solidFill>
                  <a:srgbClr val="404040"/>
                </a:solidFill>
                <a:latin typeface="Arial MT"/>
                <a:cs typeface="Arial MT"/>
              </a:rPr>
              <a:t>answer spans, </a:t>
            </a:r>
            <a:r>
              <a:rPr sz="2700" spc="-10" dirty="0">
                <a:solidFill>
                  <a:srgbClr val="404040"/>
                </a:solidFill>
                <a:latin typeface="Arial MT"/>
                <a:cs typeface="Arial MT"/>
              </a:rPr>
              <a:t>offering </a:t>
            </a:r>
            <a:r>
              <a:rPr sz="2700" dirty="0">
                <a:solidFill>
                  <a:srgbClr val="404040"/>
                </a:solidFill>
                <a:latin typeface="Arial MT"/>
                <a:cs typeface="Arial MT"/>
              </a:rPr>
              <a:t>insights into how </a:t>
            </a:r>
            <a:r>
              <a:rPr sz="2700" spc="-740" dirty="0">
                <a:solidFill>
                  <a:srgbClr val="404040"/>
                </a:solidFill>
                <a:latin typeface="Arial MT"/>
                <a:cs typeface="Arial MT"/>
              </a:rPr>
              <a:t> </a:t>
            </a:r>
            <a:r>
              <a:rPr sz="2700" dirty="0">
                <a:solidFill>
                  <a:srgbClr val="404040"/>
                </a:solidFill>
                <a:latin typeface="Arial MT"/>
                <a:cs typeface="Arial MT"/>
              </a:rPr>
              <a:t>well</a:t>
            </a:r>
            <a:r>
              <a:rPr sz="2700" spc="-5" dirty="0">
                <a:solidFill>
                  <a:srgbClr val="404040"/>
                </a:solidFill>
                <a:latin typeface="Arial MT"/>
                <a:cs typeface="Arial MT"/>
              </a:rPr>
              <a:t> </a:t>
            </a:r>
            <a:r>
              <a:rPr sz="2700" dirty="0">
                <a:solidFill>
                  <a:srgbClr val="404040"/>
                </a:solidFill>
                <a:latin typeface="Arial MT"/>
                <a:cs typeface="Arial MT"/>
              </a:rPr>
              <a:t>the</a:t>
            </a:r>
            <a:r>
              <a:rPr sz="2700" spc="-15" dirty="0">
                <a:solidFill>
                  <a:srgbClr val="404040"/>
                </a:solidFill>
                <a:latin typeface="Arial MT"/>
                <a:cs typeface="Arial MT"/>
              </a:rPr>
              <a:t> </a:t>
            </a:r>
            <a:r>
              <a:rPr sz="2700" dirty="0">
                <a:solidFill>
                  <a:srgbClr val="404040"/>
                </a:solidFill>
                <a:latin typeface="Arial MT"/>
                <a:cs typeface="Arial MT"/>
              </a:rPr>
              <a:t>model</a:t>
            </a:r>
            <a:r>
              <a:rPr sz="2700" spc="-10" dirty="0">
                <a:solidFill>
                  <a:srgbClr val="404040"/>
                </a:solidFill>
                <a:latin typeface="Arial MT"/>
                <a:cs typeface="Arial MT"/>
              </a:rPr>
              <a:t> </a:t>
            </a:r>
            <a:r>
              <a:rPr sz="2700" dirty="0">
                <a:solidFill>
                  <a:srgbClr val="404040"/>
                </a:solidFill>
                <a:latin typeface="Arial MT"/>
                <a:cs typeface="Arial MT"/>
              </a:rPr>
              <a:t>identifies</a:t>
            </a:r>
            <a:r>
              <a:rPr sz="2700" spc="-15"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spc="-5" dirty="0">
                <a:solidFill>
                  <a:srgbClr val="404040"/>
                </a:solidFill>
                <a:latin typeface="Arial MT"/>
                <a:cs typeface="Arial MT"/>
              </a:rPr>
              <a:t>beginning</a:t>
            </a:r>
            <a:r>
              <a:rPr sz="2700" spc="-10" dirty="0">
                <a:solidFill>
                  <a:srgbClr val="404040"/>
                </a:solidFill>
                <a:latin typeface="Arial MT"/>
                <a:cs typeface="Arial MT"/>
              </a:rPr>
              <a:t> </a:t>
            </a:r>
            <a:r>
              <a:rPr sz="2700" spc="-5" dirty="0">
                <a:solidFill>
                  <a:srgbClr val="404040"/>
                </a:solidFill>
                <a:latin typeface="Arial MT"/>
                <a:cs typeface="Arial MT"/>
              </a:rPr>
              <a:t>and </a:t>
            </a:r>
            <a:r>
              <a:rPr sz="2700" dirty="0">
                <a:solidFill>
                  <a:srgbClr val="404040"/>
                </a:solidFill>
                <a:latin typeface="Arial MT"/>
                <a:cs typeface="Arial MT"/>
              </a:rPr>
              <a:t>end of</a:t>
            </a:r>
            <a:r>
              <a:rPr sz="2700" spc="-15"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spc="-5" dirty="0">
                <a:solidFill>
                  <a:srgbClr val="404040"/>
                </a:solidFill>
                <a:latin typeface="Arial MT"/>
                <a:cs typeface="Arial MT"/>
              </a:rPr>
              <a:t>answer</a:t>
            </a:r>
            <a:r>
              <a:rPr sz="2700" dirty="0">
                <a:solidFill>
                  <a:srgbClr val="404040"/>
                </a:solidFill>
                <a:latin typeface="Arial MT"/>
                <a:cs typeface="Arial MT"/>
              </a:rPr>
              <a:t> in</a:t>
            </a:r>
            <a:r>
              <a:rPr sz="2700" spc="-10"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text.</a:t>
            </a:r>
            <a:endParaRPr sz="2700">
              <a:latin typeface="Arial MT"/>
              <a:cs typeface="Arial MT"/>
            </a:endParaRPr>
          </a:p>
          <a:p>
            <a:pPr marL="12700">
              <a:lnSpc>
                <a:spcPts val="2850"/>
              </a:lnSpc>
            </a:pPr>
            <a:r>
              <a:rPr sz="2700" b="1" dirty="0">
                <a:solidFill>
                  <a:srgbClr val="404040"/>
                </a:solidFill>
                <a:latin typeface="Arial"/>
                <a:cs typeface="Arial"/>
              </a:rPr>
              <a:t>Mean</a:t>
            </a:r>
            <a:r>
              <a:rPr sz="2700" b="1" spc="-15" dirty="0">
                <a:solidFill>
                  <a:srgbClr val="404040"/>
                </a:solidFill>
                <a:latin typeface="Arial"/>
                <a:cs typeface="Arial"/>
              </a:rPr>
              <a:t> </a:t>
            </a:r>
            <a:r>
              <a:rPr sz="2700" b="1" dirty="0">
                <a:solidFill>
                  <a:srgbClr val="404040"/>
                </a:solidFill>
                <a:latin typeface="Arial"/>
                <a:cs typeface="Arial"/>
              </a:rPr>
              <a:t>Reciprocal</a:t>
            </a:r>
            <a:r>
              <a:rPr sz="2700" b="1" spc="-15" dirty="0">
                <a:solidFill>
                  <a:srgbClr val="404040"/>
                </a:solidFill>
                <a:latin typeface="Arial"/>
                <a:cs typeface="Arial"/>
              </a:rPr>
              <a:t> </a:t>
            </a:r>
            <a:r>
              <a:rPr sz="2700" b="1" dirty="0">
                <a:solidFill>
                  <a:srgbClr val="404040"/>
                </a:solidFill>
                <a:latin typeface="Arial"/>
                <a:cs typeface="Arial"/>
              </a:rPr>
              <a:t>Rank</a:t>
            </a:r>
            <a:r>
              <a:rPr sz="2700" b="1" spc="-15" dirty="0">
                <a:solidFill>
                  <a:srgbClr val="404040"/>
                </a:solidFill>
                <a:latin typeface="Arial"/>
                <a:cs typeface="Arial"/>
              </a:rPr>
              <a:t> </a:t>
            </a:r>
            <a:r>
              <a:rPr sz="2700" b="1" dirty="0">
                <a:solidFill>
                  <a:srgbClr val="404040"/>
                </a:solidFill>
                <a:latin typeface="Arial"/>
                <a:cs typeface="Arial"/>
              </a:rPr>
              <a:t>(MRR)</a:t>
            </a:r>
            <a:r>
              <a:rPr sz="2700" dirty="0">
                <a:solidFill>
                  <a:srgbClr val="404040"/>
                </a:solidFill>
                <a:latin typeface="Arial MT"/>
                <a:cs typeface="Arial MT"/>
              </a:rPr>
              <a:t>:</a:t>
            </a:r>
            <a:r>
              <a:rPr sz="2700" spc="-5" dirty="0">
                <a:solidFill>
                  <a:srgbClr val="404040"/>
                </a:solidFill>
                <a:latin typeface="Arial MT"/>
                <a:cs typeface="Arial MT"/>
              </a:rPr>
              <a:t> Measures</a:t>
            </a:r>
            <a:r>
              <a:rPr sz="2700" spc="-10"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spc="-5" dirty="0">
                <a:solidFill>
                  <a:srgbClr val="404040"/>
                </a:solidFill>
                <a:latin typeface="Arial MT"/>
                <a:cs typeface="Arial MT"/>
              </a:rPr>
              <a:t>average</a:t>
            </a:r>
            <a:r>
              <a:rPr sz="2700" spc="-15" dirty="0">
                <a:solidFill>
                  <a:srgbClr val="404040"/>
                </a:solidFill>
                <a:latin typeface="Arial MT"/>
                <a:cs typeface="Arial MT"/>
              </a:rPr>
              <a:t> </a:t>
            </a:r>
            <a:r>
              <a:rPr sz="2700" dirty="0">
                <a:solidFill>
                  <a:srgbClr val="404040"/>
                </a:solidFill>
                <a:latin typeface="Arial MT"/>
                <a:cs typeface="Arial MT"/>
              </a:rPr>
              <a:t>rank</a:t>
            </a:r>
            <a:r>
              <a:rPr sz="2700" spc="-10" dirty="0">
                <a:solidFill>
                  <a:srgbClr val="404040"/>
                </a:solidFill>
                <a:latin typeface="Arial MT"/>
                <a:cs typeface="Arial MT"/>
              </a:rPr>
              <a:t> </a:t>
            </a:r>
            <a:r>
              <a:rPr sz="2700" spc="-5" dirty="0">
                <a:solidFill>
                  <a:srgbClr val="404040"/>
                </a:solidFill>
                <a:latin typeface="Arial MT"/>
                <a:cs typeface="Arial MT"/>
              </a:rPr>
              <a:t>of</a:t>
            </a:r>
            <a:r>
              <a:rPr sz="2700" spc="-15" dirty="0">
                <a:solidFill>
                  <a:srgbClr val="404040"/>
                </a:solidFill>
                <a:latin typeface="Arial MT"/>
                <a:cs typeface="Arial MT"/>
              </a:rPr>
              <a:t> </a:t>
            </a:r>
            <a:r>
              <a:rPr sz="2700" dirty="0">
                <a:solidFill>
                  <a:srgbClr val="404040"/>
                </a:solidFill>
                <a:latin typeface="Arial MT"/>
                <a:cs typeface="Arial MT"/>
              </a:rPr>
              <a:t>the</a:t>
            </a:r>
            <a:r>
              <a:rPr sz="2700" spc="-15" dirty="0">
                <a:solidFill>
                  <a:srgbClr val="404040"/>
                </a:solidFill>
                <a:latin typeface="Arial MT"/>
                <a:cs typeface="Arial MT"/>
              </a:rPr>
              <a:t> </a:t>
            </a:r>
            <a:r>
              <a:rPr sz="2700" dirty="0">
                <a:solidFill>
                  <a:srgbClr val="404040"/>
                </a:solidFill>
                <a:latin typeface="Arial MT"/>
                <a:cs typeface="Arial MT"/>
              </a:rPr>
              <a:t>first</a:t>
            </a:r>
            <a:r>
              <a:rPr sz="2700" spc="-10" dirty="0">
                <a:solidFill>
                  <a:srgbClr val="404040"/>
                </a:solidFill>
                <a:latin typeface="Arial MT"/>
                <a:cs typeface="Arial MT"/>
              </a:rPr>
              <a:t> </a:t>
            </a:r>
            <a:r>
              <a:rPr sz="2700" dirty="0">
                <a:solidFill>
                  <a:srgbClr val="404040"/>
                </a:solidFill>
                <a:latin typeface="Arial MT"/>
                <a:cs typeface="Arial MT"/>
              </a:rPr>
              <a:t>correct</a:t>
            </a:r>
            <a:endParaRPr sz="2700">
              <a:latin typeface="Arial MT"/>
              <a:cs typeface="Arial MT"/>
            </a:endParaRPr>
          </a:p>
          <a:p>
            <a:pPr marL="12700" marR="932180">
              <a:lnSpc>
                <a:spcPts val="3080"/>
              </a:lnSpc>
              <a:spcBef>
                <a:spcPts val="300"/>
              </a:spcBef>
            </a:pPr>
            <a:r>
              <a:rPr sz="2700" spc="-25" dirty="0">
                <a:solidFill>
                  <a:srgbClr val="404040"/>
                </a:solidFill>
                <a:latin typeface="Arial MT"/>
                <a:cs typeface="Arial MT"/>
              </a:rPr>
              <a:t>answer, </a:t>
            </a:r>
            <a:r>
              <a:rPr sz="2700" spc="-5" dirty="0">
                <a:solidFill>
                  <a:srgbClr val="404040"/>
                </a:solidFill>
                <a:latin typeface="Arial MT"/>
                <a:cs typeface="Arial MT"/>
              </a:rPr>
              <a:t>providing </a:t>
            </a:r>
            <a:r>
              <a:rPr sz="2700" dirty="0">
                <a:solidFill>
                  <a:srgbClr val="404040"/>
                </a:solidFill>
                <a:latin typeface="Arial MT"/>
                <a:cs typeface="Arial MT"/>
              </a:rPr>
              <a:t>a </a:t>
            </a:r>
            <a:r>
              <a:rPr sz="2700" spc="-5" dirty="0">
                <a:solidFill>
                  <a:srgbClr val="404040"/>
                </a:solidFill>
                <a:latin typeface="Arial MT"/>
                <a:cs typeface="Arial MT"/>
              </a:rPr>
              <a:t>gauge of how </a:t>
            </a:r>
            <a:r>
              <a:rPr sz="2700" dirty="0">
                <a:solidFill>
                  <a:srgbClr val="404040"/>
                </a:solidFill>
                <a:latin typeface="Arial MT"/>
                <a:cs typeface="Arial MT"/>
              </a:rPr>
              <a:t>quickly the model </a:t>
            </a:r>
            <a:r>
              <a:rPr sz="2700" spc="-5" dirty="0">
                <a:solidFill>
                  <a:srgbClr val="404040"/>
                </a:solidFill>
                <a:latin typeface="Arial MT"/>
                <a:cs typeface="Arial MT"/>
              </a:rPr>
              <a:t>retrieves </a:t>
            </a:r>
            <a:r>
              <a:rPr sz="2700" dirty="0">
                <a:solidFill>
                  <a:srgbClr val="404040"/>
                </a:solidFill>
                <a:latin typeface="Arial MT"/>
                <a:cs typeface="Arial MT"/>
              </a:rPr>
              <a:t>the correct </a:t>
            </a:r>
            <a:r>
              <a:rPr sz="2700" spc="-740" dirty="0">
                <a:solidFill>
                  <a:srgbClr val="404040"/>
                </a:solidFill>
                <a:latin typeface="Arial MT"/>
                <a:cs typeface="Arial MT"/>
              </a:rPr>
              <a:t> </a:t>
            </a:r>
            <a:r>
              <a:rPr sz="2700" spc="-25" dirty="0">
                <a:solidFill>
                  <a:srgbClr val="404040"/>
                </a:solidFill>
                <a:latin typeface="Arial MT"/>
                <a:cs typeface="Arial MT"/>
              </a:rPr>
              <a:t>answer.</a:t>
            </a:r>
            <a:endParaRPr sz="2700">
              <a:latin typeface="Arial MT"/>
              <a:cs typeface="Arial MT"/>
            </a:endParaRPr>
          </a:p>
        </p:txBody>
      </p:sp>
      <p:pic>
        <p:nvPicPr>
          <p:cNvPr id="5" name="object 5"/>
          <p:cNvPicPr/>
          <p:nvPr/>
        </p:nvPicPr>
        <p:blipFill>
          <a:blip r:embed="rId2" cstate="print"/>
          <a:stretch>
            <a:fillRect/>
          </a:stretch>
        </p:blipFill>
        <p:spPr>
          <a:xfrm>
            <a:off x="1409700" y="4314825"/>
            <a:ext cx="104775" cy="104775"/>
          </a:xfrm>
          <a:prstGeom prst="rect">
            <a:avLst/>
          </a:prstGeom>
        </p:spPr>
      </p:pic>
      <p:pic>
        <p:nvPicPr>
          <p:cNvPr id="6" name="object 6"/>
          <p:cNvPicPr/>
          <p:nvPr/>
        </p:nvPicPr>
        <p:blipFill>
          <a:blip r:embed="rId2" cstate="print"/>
          <a:stretch>
            <a:fillRect/>
          </a:stretch>
        </p:blipFill>
        <p:spPr>
          <a:xfrm>
            <a:off x="1409700" y="5095876"/>
            <a:ext cx="104775" cy="104773"/>
          </a:xfrm>
          <a:prstGeom prst="rect">
            <a:avLst/>
          </a:prstGeom>
        </p:spPr>
      </p:pic>
      <p:pic>
        <p:nvPicPr>
          <p:cNvPr id="7" name="object 7"/>
          <p:cNvPicPr/>
          <p:nvPr/>
        </p:nvPicPr>
        <p:blipFill>
          <a:blip r:embed="rId2" cstate="print"/>
          <a:stretch>
            <a:fillRect/>
          </a:stretch>
        </p:blipFill>
        <p:spPr>
          <a:xfrm>
            <a:off x="1409700" y="6267451"/>
            <a:ext cx="104775" cy="1047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401675" y="0"/>
            <a:ext cx="4886325" cy="10287000"/>
            <a:chOff x="13401675" y="0"/>
            <a:chExt cx="4886325" cy="10287000"/>
          </a:xfrm>
        </p:grpSpPr>
        <p:sp>
          <p:nvSpPr>
            <p:cNvPr id="3" name="object 3"/>
            <p:cNvSpPr/>
            <p:nvPr/>
          </p:nvSpPr>
          <p:spPr>
            <a:xfrm>
              <a:off x="13773150" y="0"/>
              <a:ext cx="4514850" cy="10287000"/>
            </a:xfrm>
            <a:custGeom>
              <a:avLst/>
              <a:gdLst/>
              <a:ahLst/>
              <a:cxnLst/>
              <a:rect l="l" t="t" r="r" b="b"/>
              <a:pathLst>
                <a:path w="4514850" h="10287000">
                  <a:moveTo>
                    <a:pt x="4514723" y="0"/>
                  </a:moveTo>
                  <a:lnTo>
                    <a:pt x="3066796" y="0"/>
                  </a:lnTo>
                  <a:lnTo>
                    <a:pt x="0" y="10286517"/>
                  </a:lnTo>
                  <a:lnTo>
                    <a:pt x="4514723" y="10286517"/>
                  </a:lnTo>
                  <a:lnTo>
                    <a:pt x="4514723" y="0"/>
                  </a:lnTo>
                  <a:close/>
                </a:path>
              </a:pathLst>
            </a:custGeom>
            <a:solidFill>
              <a:srgbClr val="8FC224">
                <a:alpha val="29803"/>
              </a:srgbClr>
            </a:solidFill>
          </p:spPr>
          <p:txBody>
            <a:bodyPr wrap="square" lIns="0" tIns="0" rIns="0" bIns="0" rtlCol="0"/>
            <a:lstStyle/>
            <a:p>
              <a:endParaRPr/>
            </a:p>
          </p:txBody>
        </p:sp>
        <p:sp>
          <p:nvSpPr>
            <p:cNvPr id="4" name="object 4"/>
            <p:cNvSpPr/>
            <p:nvPr/>
          </p:nvSpPr>
          <p:spPr>
            <a:xfrm>
              <a:off x="14411325" y="0"/>
              <a:ext cx="3876675" cy="10287000"/>
            </a:xfrm>
            <a:custGeom>
              <a:avLst/>
              <a:gdLst/>
              <a:ahLst/>
              <a:cxnLst/>
              <a:rect l="l" t="t" r="r" b="b"/>
              <a:pathLst>
                <a:path w="3876675" h="10287000">
                  <a:moveTo>
                    <a:pt x="3876167" y="0"/>
                  </a:moveTo>
                  <a:lnTo>
                    <a:pt x="0" y="0"/>
                  </a:lnTo>
                  <a:lnTo>
                    <a:pt x="1809496" y="10286970"/>
                  </a:lnTo>
                  <a:lnTo>
                    <a:pt x="3876167" y="10286970"/>
                  </a:lnTo>
                  <a:lnTo>
                    <a:pt x="3876167" y="0"/>
                  </a:lnTo>
                  <a:close/>
                </a:path>
              </a:pathLst>
            </a:custGeom>
            <a:solidFill>
              <a:srgbClr val="8FC224">
                <a:alpha val="19999"/>
              </a:srgbClr>
            </a:solidFill>
          </p:spPr>
          <p:txBody>
            <a:bodyPr wrap="square" lIns="0" tIns="0" rIns="0" bIns="0" rtlCol="0"/>
            <a:lstStyle/>
            <a:p>
              <a:endParaRPr/>
            </a:p>
          </p:txBody>
        </p:sp>
        <p:sp>
          <p:nvSpPr>
            <p:cNvPr id="5" name="object 5"/>
            <p:cNvSpPr/>
            <p:nvPr/>
          </p:nvSpPr>
          <p:spPr>
            <a:xfrm>
              <a:off x="13401675" y="4572000"/>
              <a:ext cx="4886325" cy="5715000"/>
            </a:xfrm>
            <a:custGeom>
              <a:avLst/>
              <a:gdLst/>
              <a:ahLst/>
              <a:cxnLst/>
              <a:rect l="l" t="t" r="r" b="b"/>
              <a:pathLst>
                <a:path w="4886325" h="5715000">
                  <a:moveTo>
                    <a:pt x="4886325" y="0"/>
                  </a:moveTo>
                  <a:lnTo>
                    <a:pt x="0" y="5714998"/>
                  </a:lnTo>
                  <a:lnTo>
                    <a:pt x="4886325" y="5714998"/>
                  </a:lnTo>
                  <a:lnTo>
                    <a:pt x="4886325" y="0"/>
                  </a:lnTo>
                  <a:close/>
                </a:path>
              </a:pathLst>
            </a:custGeom>
            <a:solidFill>
              <a:srgbClr val="529F1F">
                <a:alpha val="72155"/>
              </a:srgbClr>
            </a:solidFill>
          </p:spPr>
          <p:txBody>
            <a:bodyPr wrap="square" lIns="0" tIns="0" rIns="0" bIns="0" rtlCol="0"/>
            <a:lstStyle/>
            <a:p>
              <a:endParaRPr/>
            </a:p>
          </p:txBody>
        </p:sp>
        <p:sp>
          <p:nvSpPr>
            <p:cNvPr id="6" name="object 6"/>
            <p:cNvSpPr/>
            <p:nvPr/>
          </p:nvSpPr>
          <p:spPr>
            <a:xfrm>
              <a:off x="14001750" y="0"/>
              <a:ext cx="4286250" cy="10287000"/>
            </a:xfrm>
            <a:custGeom>
              <a:avLst/>
              <a:gdLst/>
              <a:ahLst/>
              <a:cxnLst/>
              <a:rect l="l" t="t" r="r" b="b"/>
              <a:pathLst>
                <a:path w="4286250" h="10287000">
                  <a:moveTo>
                    <a:pt x="4285869" y="0"/>
                  </a:moveTo>
                  <a:lnTo>
                    <a:pt x="0" y="0"/>
                  </a:lnTo>
                  <a:lnTo>
                    <a:pt x="3709161" y="10286967"/>
                  </a:lnTo>
                  <a:lnTo>
                    <a:pt x="4285869" y="10286967"/>
                  </a:lnTo>
                  <a:lnTo>
                    <a:pt x="4285869" y="0"/>
                  </a:lnTo>
                  <a:close/>
                </a:path>
              </a:pathLst>
            </a:custGeom>
            <a:solidFill>
              <a:srgbClr val="3E7817">
                <a:alpha val="69802"/>
              </a:srgbClr>
            </a:solidFill>
          </p:spPr>
          <p:txBody>
            <a:bodyPr wrap="square" lIns="0" tIns="0" rIns="0" bIns="0" rtlCol="0"/>
            <a:lstStyle/>
            <a:p>
              <a:endParaRPr/>
            </a:p>
          </p:txBody>
        </p:sp>
        <p:sp>
          <p:nvSpPr>
            <p:cNvPr id="7" name="object 7"/>
            <p:cNvSpPr/>
            <p:nvPr/>
          </p:nvSpPr>
          <p:spPr>
            <a:xfrm>
              <a:off x="16344900" y="0"/>
              <a:ext cx="1943100" cy="10287000"/>
            </a:xfrm>
            <a:custGeom>
              <a:avLst/>
              <a:gdLst/>
              <a:ahLst/>
              <a:cxnLst/>
              <a:rect l="l" t="t" r="r" b="b"/>
              <a:pathLst>
                <a:path w="1943100" h="10287000">
                  <a:moveTo>
                    <a:pt x="1942719" y="0"/>
                  </a:moveTo>
                  <a:lnTo>
                    <a:pt x="1533778" y="0"/>
                  </a:lnTo>
                  <a:lnTo>
                    <a:pt x="0" y="10286967"/>
                  </a:lnTo>
                  <a:lnTo>
                    <a:pt x="1942719" y="10286967"/>
                  </a:lnTo>
                  <a:lnTo>
                    <a:pt x="1942719" y="0"/>
                  </a:lnTo>
                  <a:close/>
                </a:path>
              </a:pathLst>
            </a:custGeom>
            <a:solidFill>
              <a:srgbClr val="BEE273">
                <a:alpha val="69802"/>
              </a:srgbClr>
            </a:solidFill>
          </p:spPr>
          <p:txBody>
            <a:bodyPr wrap="square" lIns="0" tIns="0" rIns="0" bIns="0" rtlCol="0"/>
            <a:lstStyle/>
            <a:p>
              <a:endParaRPr/>
            </a:p>
          </p:txBody>
        </p:sp>
        <p:sp>
          <p:nvSpPr>
            <p:cNvPr id="8" name="object 8"/>
            <p:cNvSpPr/>
            <p:nvPr/>
          </p:nvSpPr>
          <p:spPr>
            <a:xfrm>
              <a:off x="16411575" y="0"/>
              <a:ext cx="1875789" cy="10287000"/>
            </a:xfrm>
            <a:custGeom>
              <a:avLst/>
              <a:gdLst/>
              <a:ahLst/>
              <a:cxnLst/>
              <a:rect l="l" t="t" r="r" b="b"/>
              <a:pathLst>
                <a:path w="1875790" h="10287000">
                  <a:moveTo>
                    <a:pt x="1875790" y="0"/>
                  </a:moveTo>
                  <a:lnTo>
                    <a:pt x="0" y="0"/>
                  </a:lnTo>
                  <a:lnTo>
                    <a:pt x="1664334" y="10286882"/>
                  </a:lnTo>
                  <a:lnTo>
                    <a:pt x="1875790" y="10286882"/>
                  </a:lnTo>
                  <a:lnTo>
                    <a:pt x="1875790" y="0"/>
                  </a:lnTo>
                  <a:close/>
                </a:path>
              </a:pathLst>
            </a:custGeom>
            <a:solidFill>
              <a:srgbClr val="8FC224">
                <a:alpha val="65097"/>
              </a:srgbClr>
            </a:solidFill>
          </p:spPr>
          <p:txBody>
            <a:bodyPr wrap="square" lIns="0" tIns="0" rIns="0" bIns="0" rtlCol="0"/>
            <a:lstStyle/>
            <a:p>
              <a:endParaRPr/>
            </a:p>
          </p:txBody>
        </p:sp>
        <p:sp>
          <p:nvSpPr>
            <p:cNvPr id="9" name="object 9"/>
            <p:cNvSpPr/>
            <p:nvPr/>
          </p:nvSpPr>
          <p:spPr>
            <a:xfrm>
              <a:off x="15554325" y="5381625"/>
              <a:ext cx="2733040" cy="4905375"/>
            </a:xfrm>
            <a:custGeom>
              <a:avLst/>
              <a:gdLst/>
              <a:ahLst/>
              <a:cxnLst/>
              <a:rect l="l" t="t" r="r" b="b"/>
              <a:pathLst>
                <a:path w="2733040" h="4905375">
                  <a:moveTo>
                    <a:pt x="2733040" y="0"/>
                  </a:moveTo>
                  <a:lnTo>
                    <a:pt x="0" y="4905019"/>
                  </a:lnTo>
                  <a:lnTo>
                    <a:pt x="2733040" y="4905019"/>
                  </a:lnTo>
                  <a:lnTo>
                    <a:pt x="2733040" y="0"/>
                  </a:lnTo>
                  <a:close/>
                </a:path>
              </a:pathLst>
            </a:custGeom>
            <a:solidFill>
              <a:srgbClr val="8FC224">
                <a:alpha val="79998"/>
              </a:srgbClr>
            </a:solidFill>
          </p:spPr>
          <p:txBody>
            <a:bodyPr wrap="square" lIns="0" tIns="0" rIns="0" bIns="0" rtlCol="0"/>
            <a:lstStyle/>
            <a:p>
              <a:endParaRPr/>
            </a:p>
          </p:txBody>
        </p:sp>
      </p:grpSp>
      <p:grpSp>
        <p:nvGrpSpPr>
          <p:cNvPr id="10" name="object 10"/>
          <p:cNvGrpSpPr/>
          <p:nvPr/>
        </p:nvGrpSpPr>
        <p:grpSpPr>
          <a:xfrm>
            <a:off x="0" y="19048"/>
            <a:ext cx="12620625" cy="10267950"/>
            <a:chOff x="0" y="19048"/>
            <a:chExt cx="12620625" cy="10267950"/>
          </a:xfrm>
        </p:grpSpPr>
        <p:sp>
          <p:nvSpPr>
            <p:cNvPr id="11" name="object 11"/>
            <p:cNvSpPr/>
            <p:nvPr/>
          </p:nvSpPr>
          <p:spPr>
            <a:xfrm>
              <a:off x="0" y="6019799"/>
              <a:ext cx="676275" cy="4267200"/>
            </a:xfrm>
            <a:custGeom>
              <a:avLst/>
              <a:gdLst/>
              <a:ahLst/>
              <a:cxnLst/>
              <a:rect l="l" t="t" r="r" b="b"/>
              <a:pathLst>
                <a:path w="676275" h="4267200">
                  <a:moveTo>
                    <a:pt x="0" y="0"/>
                  </a:moveTo>
                  <a:lnTo>
                    <a:pt x="0" y="4267200"/>
                  </a:lnTo>
                  <a:lnTo>
                    <a:pt x="676275" y="4267200"/>
                  </a:lnTo>
                  <a:lnTo>
                    <a:pt x="0" y="0"/>
                  </a:lnTo>
                  <a:close/>
                </a:path>
              </a:pathLst>
            </a:custGeom>
            <a:solidFill>
              <a:srgbClr val="8FC224">
                <a:alpha val="85096"/>
              </a:srgbClr>
            </a:solidFill>
          </p:spPr>
          <p:txBody>
            <a:bodyPr wrap="square" lIns="0" tIns="0" rIns="0" bIns="0" rtlCol="0"/>
            <a:lstStyle/>
            <a:p>
              <a:endParaRPr/>
            </a:p>
          </p:txBody>
        </p:sp>
        <p:pic>
          <p:nvPicPr>
            <p:cNvPr id="12" name="object 12"/>
            <p:cNvPicPr/>
            <p:nvPr/>
          </p:nvPicPr>
          <p:blipFill>
            <a:blip r:embed="rId2" cstate="print"/>
            <a:stretch>
              <a:fillRect/>
            </a:stretch>
          </p:blipFill>
          <p:spPr>
            <a:xfrm>
              <a:off x="0" y="19048"/>
              <a:ext cx="12620624" cy="10248898"/>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38148"/>
            <a:ext cx="10284460" cy="1678939"/>
          </a:xfrm>
          <a:prstGeom prst="rect">
            <a:avLst/>
          </a:prstGeom>
        </p:spPr>
        <p:txBody>
          <a:bodyPr vert="horz" wrap="square" lIns="0" tIns="6350" rIns="0" bIns="0" rtlCol="0">
            <a:spAutoFit/>
          </a:bodyPr>
          <a:lstStyle/>
          <a:p>
            <a:pPr marL="12700" marR="5080">
              <a:lnSpc>
                <a:spcPct val="100800"/>
              </a:lnSpc>
              <a:spcBef>
                <a:spcPts val="50"/>
              </a:spcBef>
              <a:tabLst>
                <a:tab pos="2860675" algn="l"/>
                <a:tab pos="7120255" algn="l"/>
              </a:tabLst>
            </a:pPr>
            <a:r>
              <a:rPr sz="5400" spc="-80" dirty="0"/>
              <a:t>Training	</a:t>
            </a:r>
            <a:r>
              <a:rPr sz="5400" dirty="0"/>
              <a:t>&amp;</a:t>
            </a:r>
            <a:r>
              <a:rPr sz="5400" spc="10" dirty="0"/>
              <a:t> </a:t>
            </a:r>
            <a:r>
              <a:rPr sz="5400" spc="-5" dirty="0"/>
              <a:t>Evaluation	</a:t>
            </a:r>
            <a:r>
              <a:rPr sz="5400" spc="5" dirty="0"/>
              <a:t>with</a:t>
            </a:r>
            <a:r>
              <a:rPr sz="5400" spc="430" dirty="0"/>
              <a:t> </a:t>
            </a:r>
            <a:r>
              <a:rPr sz="5400" spc="-65" dirty="0"/>
              <a:t>BERT </a:t>
            </a:r>
            <a:r>
              <a:rPr sz="5400" spc="-1614" dirty="0"/>
              <a:t> </a:t>
            </a:r>
            <a:r>
              <a:rPr sz="5400" spc="-10" dirty="0"/>
              <a:t>Models</a:t>
            </a:r>
            <a:endParaRPr sz="5400"/>
          </a:p>
        </p:txBody>
      </p:sp>
      <p:pic>
        <p:nvPicPr>
          <p:cNvPr id="3" name="object 3"/>
          <p:cNvPicPr/>
          <p:nvPr/>
        </p:nvPicPr>
        <p:blipFill>
          <a:blip r:embed="rId2" cstate="print"/>
          <a:stretch>
            <a:fillRect/>
          </a:stretch>
        </p:blipFill>
        <p:spPr>
          <a:xfrm>
            <a:off x="1238250" y="2971800"/>
            <a:ext cx="104775" cy="104775"/>
          </a:xfrm>
          <a:prstGeom prst="rect">
            <a:avLst/>
          </a:prstGeom>
        </p:spPr>
      </p:pic>
      <p:sp>
        <p:nvSpPr>
          <p:cNvPr id="4" name="object 4"/>
          <p:cNvSpPr txBox="1"/>
          <p:nvPr/>
        </p:nvSpPr>
        <p:spPr>
          <a:xfrm>
            <a:off x="1505203" y="2751391"/>
            <a:ext cx="12917170" cy="5728970"/>
          </a:xfrm>
          <a:prstGeom prst="rect">
            <a:avLst/>
          </a:prstGeom>
        </p:spPr>
        <p:txBody>
          <a:bodyPr vert="horz" wrap="square" lIns="0" tIns="12700" rIns="0" bIns="0" rtlCol="0">
            <a:spAutoFit/>
          </a:bodyPr>
          <a:lstStyle/>
          <a:p>
            <a:pPr marL="12700">
              <a:lnSpc>
                <a:spcPct val="100000"/>
              </a:lnSpc>
              <a:spcBef>
                <a:spcPts val="100"/>
              </a:spcBef>
            </a:pPr>
            <a:r>
              <a:rPr sz="2700" b="1" spc="-20" dirty="0">
                <a:solidFill>
                  <a:srgbClr val="404040"/>
                </a:solidFill>
                <a:latin typeface="Trebuchet MS"/>
                <a:cs typeface="Trebuchet MS"/>
              </a:rPr>
              <a:t>General</a:t>
            </a:r>
            <a:r>
              <a:rPr sz="2700" b="1" spc="-60" dirty="0">
                <a:solidFill>
                  <a:srgbClr val="404040"/>
                </a:solidFill>
                <a:latin typeface="Trebuchet MS"/>
                <a:cs typeface="Trebuchet MS"/>
              </a:rPr>
              <a:t> </a:t>
            </a:r>
            <a:r>
              <a:rPr sz="2700" b="1" spc="5" dirty="0">
                <a:solidFill>
                  <a:srgbClr val="404040"/>
                </a:solidFill>
                <a:latin typeface="Trebuchet MS"/>
                <a:cs typeface="Trebuchet MS"/>
              </a:rPr>
              <a:t>Overview</a:t>
            </a:r>
            <a:endParaRPr sz="2700" dirty="0">
              <a:latin typeface="Trebuchet MS"/>
              <a:cs typeface="Trebuchet MS"/>
            </a:endParaRPr>
          </a:p>
          <a:p>
            <a:pPr marL="12700" marR="5080">
              <a:lnSpc>
                <a:spcPct val="98800"/>
              </a:lnSpc>
              <a:spcBef>
                <a:spcPts val="105"/>
              </a:spcBef>
            </a:pPr>
            <a:r>
              <a:rPr sz="2700" b="1" spc="-60" dirty="0">
                <a:solidFill>
                  <a:srgbClr val="404040"/>
                </a:solidFill>
                <a:latin typeface="Arial"/>
                <a:cs typeface="Arial"/>
              </a:rPr>
              <a:t>BERT:</a:t>
            </a:r>
            <a:r>
              <a:rPr sz="2700" b="1" spc="-5" dirty="0">
                <a:solidFill>
                  <a:srgbClr val="404040"/>
                </a:solidFill>
                <a:latin typeface="Arial"/>
                <a:cs typeface="Arial"/>
              </a:rPr>
              <a:t> </a:t>
            </a:r>
            <a:r>
              <a:rPr sz="2700" spc="-20" dirty="0">
                <a:solidFill>
                  <a:srgbClr val="404040"/>
                </a:solidFill>
                <a:latin typeface="Arial MT"/>
                <a:cs typeface="Arial MT"/>
              </a:rPr>
              <a:t>it’s</a:t>
            </a:r>
            <a:r>
              <a:rPr sz="2700" dirty="0">
                <a:solidFill>
                  <a:srgbClr val="404040"/>
                </a:solidFill>
                <a:latin typeface="Arial MT"/>
                <a:cs typeface="Arial MT"/>
              </a:rPr>
              <a:t> a Bidirectional</a:t>
            </a:r>
            <a:r>
              <a:rPr sz="2700" spc="5" dirty="0">
                <a:solidFill>
                  <a:srgbClr val="404040"/>
                </a:solidFill>
                <a:latin typeface="Arial MT"/>
                <a:cs typeface="Arial MT"/>
              </a:rPr>
              <a:t> </a:t>
            </a:r>
            <a:r>
              <a:rPr sz="2700" dirty="0">
                <a:solidFill>
                  <a:srgbClr val="404040"/>
                </a:solidFill>
                <a:latin typeface="Arial MT"/>
                <a:cs typeface="Arial MT"/>
              </a:rPr>
              <a:t>Encoder </a:t>
            </a:r>
            <a:r>
              <a:rPr sz="2700" spc="-5" dirty="0">
                <a:solidFill>
                  <a:srgbClr val="404040"/>
                </a:solidFill>
                <a:latin typeface="Arial MT"/>
                <a:cs typeface="Arial MT"/>
              </a:rPr>
              <a:t>based</a:t>
            </a:r>
            <a:r>
              <a:rPr sz="2700" dirty="0">
                <a:solidFill>
                  <a:srgbClr val="404040"/>
                </a:solidFill>
                <a:latin typeface="Arial MT"/>
                <a:cs typeface="Arial MT"/>
              </a:rPr>
              <a:t> transformer model.</a:t>
            </a:r>
            <a:r>
              <a:rPr sz="2700" spc="5" dirty="0">
                <a:solidFill>
                  <a:srgbClr val="404040"/>
                </a:solidFill>
                <a:latin typeface="Arial MT"/>
                <a:cs typeface="Arial MT"/>
              </a:rPr>
              <a:t> </a:t>
            </a:r>
            <a:r>
              <a:rPr sz="2700" dirty="0">
                <a:solidFill>
                  <a:srgbClr val="404040"/>
                </a:solidFill>
                <a:latin typeface="Arial MT"/>
                <a:cs typeface="Arial MT"/>
              </a:rPr>
              <a:t>The </a:t>
            </a:r>
            <a:r>
              <a:rPr sz="2700" spc="-5" dirty="0">
                <a:solidFill>
                  <a:srgbClr val="404040"/>
                </a:solidFill>
                <a:latin typeface="Arial MT"/>
                <a:cs typeface="Arial MT"/>
              </a:rPr>
              <a:t>base</a:t>
            </a:r>
            <a:r>
              <a:rPr sz="2700" dirty="0">
                <a:solidFill>
                  <a:srgbClr val="404040"/>
                </a:solidFill>
                <a:latin typeface="Arial MT"/>
                <a:cs typeface="Arial MT"/>
              </a:rPr>
              <a:t> version </a:t>
            </a:r>
            <a:r>
              <a:rPr sz="2700" spc="-5" dirty="0">
                <a:solidFill>
                  <a:srgbClr val="404040"/>
                </a:solidFill>
                <a:latin typeface="Arial MT"/>
                <a:cs typeface="Arial MT"/>
              </a:rPr>
              <a:t>is </a:t>
            </a:r>
            <a:r>
              <a:rPr sz="2700" dirty="0">
                <a:solidFill>
                  <a:srgbClr val="404040"/>
                </a:solidFill>
                <a:latin typeface="Arial MT"/>
                <a:cs typeface="Arial MT"/>
              </a:rPr>
              <a:t> comprised</a:t>
            </a:r>
            <a:r>
              <a:rPr sz="2700" spc="-20" dirty="0">
                <a:solidFill>
                  <a:srgbClr val="404040"/>
                </a:solidFill>
                <a:latin typeface="Arial MT"/>
                <a:cs typeface="Arial MT"/>
              </a:rPr>
              <a:t> </a:t>
            </a:r>
            <a:r>
              <a:rPr sz="2700" spc="-5" dirty="0">
                <a:solidFill>
                  <a:srgbClr val="404040"/>
                </a:solidFill>
                <a:latin typeface="Arial MT"/>
                <a:cs typeface="Arial MT"/>
              </a:rPr>
              <a:t>of 12</a:t>
            </a:r>
            <a:r>
              <a:rPr sz="2700" dirty="0">
                <a:solidFill>
                  <a:srgbClr val="404040"/>
                </a:solidFill>
                <a:latin typeface="Arial MT"/>
                <a:cs typeface="Arial MT"/>
              </a:rPr>
              <a:t> layers</a:t>
            </a:r>
            <a:r>
              <a:rPr sz="2700" spc="-10" dirty="0">
                <a:solidFill>
                  <a:srgbClr val="404040"/>
                </a:solidFill>
                <a:latin typeface="Arial MT"/>
                <a:cs typeface="Arial MT"/>
              </a:rPr>
              <a:t> </a:t>
            </a:r>
            <a:r>
              <a:rPr sz="2700" spc="-5" dirty="0">
                <a:solidFill>
                  <a:srgbClr val="404040"/>
                </a:solidFill>
                <a:latin typeface="Arial MT"/>
                <a:cs typeface="Arial MT"/>
              </a:rPr>
              <a:t>of encoders. </a:t>
            </a:r>
            <a:r>
              <a:rPr sz="2700" dirty="0">
                <a:solidFill>
                  <a:srgbClr val="404040"/>
                </a:solidFill>
                <a:latin typeface="Arial MT"/>
                <a:cs typeface="Arial MT"/>
              </a:rPr>
              <a:t>every</a:t>
            </a:r>
            <a:r>
              <a:rPr sz="2700" spc="-5" dirty="0">
                <a:solidFill>
                  <a:srgbClr val="404040"/>
                </a:solidFill>
                <a:latin typeface="Arial MT"/>
                <a:cs typeface="Arial MT"/>
              </a:rPr>
              <a:t> output element</a:t>
            </a:r>
            <a:r>
              <a:rPr sz="2700" dirty="0">
                <a:solidFill>
                  <a:srgbClr val="404040"/>
                </a:solidFill>
                <a:latin typeface="Arial MT"/>
                <a:cs typeface="Arial MT"/>
              </a:rPr>
              <a:t> is</a:t>
            </a:r>
            <a:r>
              <a:rPr sz="2700" spc="-10" dirty="0">
                <a:solidFill>
                  <a:srgbClr val="404040"/>
                </a:solidFill>
                <a:latin typeface="Arial MT"/>
                <a:cs typeface="Arial MT"/>
              </a:rPr>
              <a:t> </a:t>
            </a:r>
            <a:r>
              <a:rPr sz="2700" dirty="0">
                <a:solidFill>
                  <a:srgbClr val="404040"/>
                </a:solidFill>
                <a:latin typeface="Arial MT"/>
                <a:cs typeface="Arial MT"/>
              </a:rPr>
              <a:t>connected</a:t>
            </a:r>
            <a:r>
              <a:rPr sz="2700" spc="-15" dirty="0">
                <a:solidFill>
                  <a:srgbClr val="404040"/>
                </a:solidFill>
                <a:latin typeface="Arial MT"/>
                <a:cs typeface="Arial MT"/>
              </a:rPr>
              <a:t> </a:t>
            </a:r>
            <a:r>
              <a:rPr sz="2700" spc="-5" dirty="0">
                <a:solidFill>
                  <a:srgbClr val="404040"/>
                </a:solidFill>
                <a:latin typeface="Arial MT"/>
                <a:cs typeface="Arial MT"/>
              </a:rPr>
              <a:t>to </a:t>
            </a:r>
            <a:r>
              <a:rPr sz="2700" dirty="0">
                <a:solidFill>
                  <a:srgbClr val="404040"/>
                </a:solidFill>
                <a:latin typeface="Arial MT"/>
                <a:cs typeface="Arial MT"/>
              </a:rPr>
              <a:t>every</a:t>
            </a:r>
            <a:r>
              <a:rPr sz="2700" spc="-5" dirty="0">
                <a:solidFill>
                  <a:srgbClr val="404040"/>
                </a:solidFill>
                <a:latin typeface="Arial MT"/>
                <a:cs typeface="Arial MT"/>
              </a:rPr>
              <a:t> </a:t>
            </a:r>
            <a:r>
              <a:rPr sz="2700" dirty="0">
                <a:solidFill>
                  <a:srgbClr val="404040"/>
                </a:solidFill>
                <a:latin typeface="Arial MT"/>
                <a:cs typeface="Arial MT"/>
              </a:rPr>
              <a:t>input </a:t>
            </a:r>
            <a:r>
              <a:rPr sz="2700" spc="-735" dirty="0">
                <a:solidFill>
                  <a:srgbClr val="404040"/>
                </a:solidFill>
                <a:latin typeface="Arial MT"/>
                <a:cs typeface="Arial MT"/>
              </a:rPr>
              <a:t> </a:t>
            </a:r>
            <a:r>
              <a:rPr sz="2700" dirty="0">
                <a:solidFill>
                  <a:srgbClr val="404040"/>
                </a:solidFill>
                <a:latin typeface="Arial MT"/>
                <a:cs typeface="Arial MT"/>
              </a:rPr>
              <a:t>element, and the weightings between them are dynamically calculated based upon </a:t>
            </a:r>
            <a:r>
              <a:rPr sz="2700" spc="5" dirty="0">
                <a:solidFill>
                  <a:srgbClr val="404040"/>
                </a:solidFill>
                <a:latin typeface="Arial MT"/>
                <a:cs typeface="Arial MT"/>
              </a:rPr>
              <a:t> </a:t>
            </a:r>
            <a:r>
              <a:rPr sz="2700" dirty="0">
                <a:solidFill>
                  <a:srgbClr val="404040"/>
                </a:solidFill>
                <a:latin typeface="Arial MT"/>
                <a:cs typeface="Arial MT"/>
              </a:rPr>
              <a:t>their</a:t>
            </a:r>
            <a:r>
              <a:rPr sz="2700" spc="-15" dirty="0">
                <a:solidFill>
                  <a:srgbClr val="404040"/>
                </a:solidFill>
                <a:latin typeface="Arial MT"/>
                <a:cs typeface="Arial MT"/>
              </a:rPr>
              <a:t> </a:t>
            </a:r>
            <a:r>
              <a:rPr sz="2700" spc="-5" dirty="0">
                <a:solidFill>
                  <a:srgbClr val="404040"/>
                </a:solidFill>
                <a:latin typeface="Arial MT"/>
                <a:cs typeface="Arial MT"/>
              </a:rPr>
              <a:t>connection.</a:t>
            </a:r>
            <a:endParaRPr sz="2700" dirty="0">
              <a:latin typeface="Arial MT"/>
              <a:cs typeface="Arial MT"/>
            </a:endParaRPr>
          </a:p>
          <a:p>
            <a:pPr marL="12700">
              <a:lnSpc>
                <a:spcPts val="3150"/>
              </a:lnSpc>
            </a:pPr>
            <a:r>
              <a:rPr sz="2700" b="1" spc="-40" dirty="0">
                <a:solidFill>
                  <a:srgbClr val="404040"/>
                </a:solidFill>
                <a:latin typeface="Arial"/>
                <a:cs typeface="Arial"/>
              </a:rPr>
              <a:t>AraBERT:</a:t>
            </a:r>
            <a:r>
              <a:rPr sz="2700" b="1" spc="-20" dirty="0">
                <a:solidFill>
                  <a:srgbClr val="404040"/>
                </a:solidFill>
                <a:latin typeface="Arial"/>
                <a:cs typeface="Arial"/>
              </a:rPr>
              <a:t> </a:t>
            </a:r>
            <a:r>
              <a:rPr sz="2700" dirty="0">
                <a:solidFill>
                  <a:srgbClr val="404040"/>
                </a:solidFill>
                <a:latin typeface="Arial MT"/>
                <a:cs typeface="Arial MT"/>
              </a:rPr>
              <a:t>is</a:t>
            </a:r>
            <a:r>
              <a:rPr sz="2700" spc="-15" dirty="0">
                <a:solidFill>
                  <a:srgbClr val="404040"/>
                </a:solidFill>
                <a:latin typeface="Arial MT"/>
                <a:cs typeface="Arial MT"/>
              </a:rPr>
              <a:t> </a:t>
            </a:r>
            <a:r>
              <a:rPr sz="2700" dirty="0">
                <a:solidFill>
                  <a:srgbClr val="404040"/>
                </a:solidFill>
                <a:latin typeface="Arial MT"/>
                <a:cs typeface="Arial MT"/>
              </a:rPr>
              <a:t>a</a:t>
            </a:r>
            <a:r>
              <a:rPr sz="2700" spc="-15" dirty="0">
                <a:solidFill>
                  <a:srgbClr val="404040"/>
                </a:solidFill>
                <a:latin typeface="Arial MT"/>
                <a:cs typeface="Arial MT"/>
              </a:rPr>
              <a:t> </a:t>
            </a:r>
            <a:r>
              <a:rPr sz="2700" dirty="0">
                <a:solidFill>
                  <a:srgbClr val="404040"/>
                </a:solidFill>
                <a:latin typeface="Arial MT"/>
                <a:cs typeface="Arial MT"/>
              </a:rPr>
              <a:t>pre-trained</a:t>
            </a:r>
            <a:r>
              <a:rPr sz="2700" spc="-20" dirty="0">
                <a:solidFill>
                  <a:srgbClr val="404040"/>
                </a:solidFill>
                <a:latin typeface="Arial MT"/>
                <a:cs typeface="Arial MT"/>
              </a:rPr>
              <a:t> </a:t>
            </a:r>
            <a:r>
              <a:rPr sz="2700" dirty="0">
                <a:solidFill>
                  <a:srgbClr val="404040"/>
                </a:solidFill>
                <a:latin typeface="Arial MT"/>
                <a:cs typeface="Arial MT"/>
              </a:rPr>
              <a:t>language</a:t>
            </a:r>
            <a:r>
              <a:rPr sz="2700" spc="-20" dirty="0">
                <a:solidFill>
                  <a:srgbClr val="404040"/>
                </a:solidFill>
                <a:latin typeface="Arial MT"/>
                <a:cs typeface="Arial MT"/>
              </a:rPr>
              <a:t> </a:t>
            </a:r>
            <a:r>
              <a:rPr sz="2700" spc="-5" dirty="0">
                <a:solidFill>
                  <a:srgbClr val="404040"/>
                </a:solidFill>
                <a:latin typeface="Arial MT"/>
                <a:cs typeface="Arial MT"/>
              </a:rPr>
              <a:t>model</a:t>
            </a:r>
            <a:r>
              <a:rPr sz="2700" spc="-10" dirty="0">
                <a:solidFill>
                  <a:srgbClr val="404040"/>
                </a:solidFill>
                <a:latin typeface="Arial MT"/>
                <a:cs typeface="Arial MT"/>
              </a:rPr>
              <a:t> </a:t>
            </a:r>
            <a:r>
              <a:rPr sz="2700" dirty="0">
                <a:solidFill>
                  <a:srgbClr val="404040"/>
                </a:solidFill>
                <a:latin typeface="Arial MT"/>
                <a:cs typeface="Arial MT"/>
              </a:rPr>
              <a:t>specifically</a:t>
            </a:r>
            <a:r>
              <a:rPr sz="2700" spc="-25" dirty="0">
                <a:solidFill>
                  <a:srgbClr val="404040"/>
                </a:solidFill>
                <a:latin typeface="Arial MT"/>
                <a:cs typeface="Arial MT"/>
              </a:rPr>
              <a:t> </a:t>
            </a:r>
            <a:r>
              <a:rPr sz="2700" dirty="0">
                <a:solidFill>
                  <a:srgbClr val="404040"/>
                </a:solidFill>
                <a:latin typeface="Arial MT"/>
                <a:cs typeface="Arial MT"/>
              </a:rPr>
              <a:t>designed</a:t>
            </a:r>
            <a:r>
              <a:rPr sz="2700" spc="-20" dirty="0">
                <a:solidFill>
                  <a:srgbClr val="404040"/>
                </a:solidFill>
                <a:latin typeface="Arial MT"/>
                <a:cs typeface="Arial MT"/>
              </a:rPr>
              <a:t> </a:t>
            </a:r>
            <a:r>
              <a:rPr sz="2700" dirty="0">
                <a:solidFill>
                  <a:srgbClr val="404040"/>
                </a:solidFill>
                <a:latin typeface="Arial MT"/>
                <a:cs typeface="Arial MT"/>
              </a:rPr>
              <a:t>for</a:t>
            </a:r>
            <a:r>
              <a:rPr sz="2700" spc="-15" dirty="0">
                <a:solidFill>
                  <a:srgbClr val="404040"/>
                </a:solidFill>
                <a:latin typeface="Arial MT"/>
                <a:cs typeface="Arial MT"/>
              </a:rPr>
              <a:t> </a:t>
            </a:r>
            <a:r>
              <a:rPr sz="2700" dirty="0">
                <a:solidFill>
                  <a:srgbClr val="404040"/>
                </a:solidFill>
                <a:latin typeface="Arial MT"/>
                <a:cs typeface="Arial MT"/>
              </a:rPr>
              <a:t>the</a:t>
            </a:r>
            <a:r>
              <a:rPr sz="2700" spc="-160" dirty="0">
                <a:solidFill>
                  <a:srgbClr val="404040"/>
                </a:solidFill>
                <a:latin typeface="Arial MT"/>
                <a:cs typeface="Arial MT"/>
              </a:rPr>
              <a:t> </a:t>
            </a:r>
            <a:r>
              <a:rPr sz="2700" dirty="0">
                <a:solidFill>
                  <a:srgbClr val="404040"/>
                </a:solidFill>
                <a:latin typeface="Arial MT"/>
                <a:cs typeface="Arial MT"/>
              </a:rPr>
              <a:t>Arabic</a:t>
            </a:r>
            <a:endParaRPr sz="2700" dirty="0">
              <a:latin typeface="Arial MT"/>
              <a:cs typeface="Arial MT"/>
            </a:endParaRPr>
          </a:p>
          <a:p>
            <a:pPr marL="12700" marR="755015">
              <a:lnSpc>
                <a:spcPct val="98500"/>
              </a:lnSpc>
              <a:spcBef>
                <a:spcPts val="115"/>
              </a:spcBef>
            </a:pPr>
            <a:r>
              <a:rPr sz="2700" dirty="0">
                <a:solidFill>
                  <a:srgbClr val="404040"/>
                </a:solidFill>
                <a:latin typeface="Arial MT"/>
                <a:cs typeface="Arial MT"/>
              </a:rPr>
              <a:t>language, based on Google's </a:t>
            </a:r>
            <a:r>
              <a:rPr sz="2700" spc="-20" dirty="0">
                <a:solidFill>
                  <a:srgbClr val="404040"/>
                </a:solidFill>
                <a:latin typeface="Arial MT"/>
                <a:cs typeface="Arial MT"/>
              </a:rPr>
              <a:t>BERT </a:t>
            </a:r>
            <a:r>
              <a:rPr sz="2700" dirty="0">
                <a:solidFill>
                  <a:srgbClr val="404040"/>
                </a:solidFill>
                <a:latin typeface="Arial MT"/>
                <a:cs typeface="Arial MT"/>
              </a:rPr>
              <a:t>architecture. </a:t>
            </a:r>
            <a:r>
              <a:rPr sz="2700" spc="-10" dirty="0">
                <a:solidFill>
                  <a:srgbClr val="404040"/>
                </a:solidFill>
                <a:latin typeface="Arial MT"/>
                <a:cs typeface="Arial MT"/>
              </a:rPr>
              <a:t>AraBERT </a:t>
            </a:r>
            <a:r>
              <a:rPr sz="2700" dirty="0">
                <a:solidFill>
                  <a:srgbClr val="404040"/>
                </a:solidFill>
                <a:latin typeface="Arial MT"/>
                <a:cs typeface="Arial MT"/>
              </a:rPr>
              <a:t>uses the same </a:t>
            </a:r>
            <a:r>
              <a:rPr sz="2700" spc="5" dirty="0">
                <a:solidFill>
                  <a:srgbClr val="404040"/>
                </a:solidFill>
                <a:latin typeface="Arial MT"/>
                <a:cs typeface="Arial MT"/>
              </a:rPr>
              <a:t> </a:t>
            </a:r>
            <a:r>
              <a:rPr sz="2700" dirty="0">
                <a:solidFill>
                  <a:srgbClr val="404040"/>
                </a:solidFill>
                <a:latin typeface="Arial MT"/>
                <a:cs typeface="Arial MT"/>
              </a:rPr>
              <a:t>configuration</a:t>
            </a:r>
            <a:r>
              <a:rPr sz="2700" spc="-30" dirty="0">
                <a:solidFill>
                  <a:srgbClr val="404040"/>
                </a:solidFill>
                <a:latin typeface="Arial MT"/>
                <a:cs typeface="Arial MT"/>
              </a:rPr>
              <a:t> </a:t>
            </a:r>
            <a:r>
              <a:rPr sz="2700" spc="-5" dirty="0">
                <a:solidFill>
                  <a:srgbClr val="404040"/>
                </a:solidFill>
                <a:latin typeface="Arial MT"/>
                <a:cs typeface="Arial MT"/>
              </a:rPr>
              <a:t>as </a:t>
            </a:r>
            <a:r>
              <a:rPr sz="2700" spc="-25" dirty="0">
                <a:solidFill>
                  <a:srgbClr val="404040"/>
                </a:solidFill>
                <a:latin typeface="Arial MT"/>
                <a:cs typeface="Arial MT"/>
              </a:rPr>
              <a:t>BERT-Base,</a:t>
            </a:r>
            <a:r>
              <a:rPr sz="2700" spc="-10" dirty="0">
                <a:solidFill>
                  <a:srgbClr val="404040"/>
                </a:solidFill>
                <a:latin typeface="Arial MT"/>
                <a:cs typeface="Arial MT"/>
              </a:rPr>
              <a:t> </a:t>
            </a:r>
            <a:r>
              <a:rPr sz="2700" dirty="0">
                <a:solidFill>
                  <a:srgbClr val="404040"/>
                </a:solidFill>
                <a:latin typeface="Arial MT"/>
                <a:cs typeface="Arial MT"/>
              </a:rPr>
              <a:t>which</a:t>
            </a:r>
            <a:r>
              <a:rPr sz="2700" spc="-10" dirty="0">
                <a:solidFill>
                  <a:srgbClr val="404040"/>
                </a:solidFill>
                <a:latin typeface="Arial MT"/>
                <a:cs typeface="Arial MT"/>
              </a:rPr>
              <a:t> </a:t>
            </a:r>
            <a:r>
              <a:rPr sz="2700" dirty="0">
                <a:solidFill>
                  <a:srgbClr val="404040"/>
                </a:solidFill>
                <a:latin typeface="Arial MT"/>
                <a:cs typeface="Arial MT"/>
              </a:rPr>
              <a:t>includes</a:t>
            </a:r>
            <a:r>
              <a:rPr sz="2700" spc="-15" dirty="0">
                <a:solidFill>
                  <a:srgbClr val="404040"/>
                </a:solidFill>
                <a:latin typeface="Arial MT"/>
                <a:cs typeface="Arial MT"/>
              </a:rPr>
              <a:t> </a:t>
            </a:r>
            <a:r>
              <a:rPr sz="2700" spc="-5" dirty="0">
                <a:solidFill>
                  <a:srgbClr val="404040"/>
                </a:solidFill>
                <a:latin typeface="Arial MT"/>
                <a:cs typeface="Arial MT"/>
              </a:rPr>
              <a:t>12</a:t>
            </a:r>
            <a:r>
              <a:rPr sz="2700" spc="-10" dirty="0">
                <a:solidFill>
                  <a:srgbClr val="404040"/>
                </a:solidFill>
                <a:latin typeface="Arial MT"/>
                <a:cs typeface="Arial MT"/>
              </a:rPr>
              <a:t> </a:t>
            </a:r>
            <a:r>
              <a:rPr sz="2700" dirty="0">
                <a:solidFill>
                  <a:srgbClr val="404040"/>
                </a:solidFill>
                <a:latin typeface="Arial MT"/>
                <a:cs typeface="Arial MT"/>
              </a:rPr>
              <a:t>layers,</a:t>
            </a:r>
            <a:r>
              <a:rPr sz="2700" spc="-10" dirty="0">
                <a:solidFill>
                  <a:srgbClr val="404040"/>
                </a:solidFill>
                <a:latin typeface="Arial MT"/>
                <a:cs typeface="Arial MT"/>
              </a:rPr>
              <a:t> </a:t>
            </a:r>
            <a:r>
              <a:rPr sz="2700" spc="-5" dirty="0">
                <a:solidFill>
                  <a:srgbClr val="404040"/>
                </a:solidFill>
                <a:latin typeface="Arial MT"/>
                <a:cs typeface="Arial MT"/>
              </a:rPr>
              <a:t>768 hidden</a:t>
            </a:r>
            <a:r>
              <a:rPr sz="2700" spc="-10" dirty="0">
                <a:solidFill>
                  <a:srgbClr val="404040"/>
                </a:solidFill>
                <a:latin typeface="Arial MT"/>
                <a:cs typeface="Arial MT"/>
              </a:rPr>
              <a:t> </a:t>
            </a:r>
            <a:r>
              <a:rPr sz="2700" dirty="0">
                <a:solidFill>
                  <a:srgbClr val="404040"/>
                </a:solidFill>
                <a:latin typeface="Arial MT"/>
                <a:cs typeface="Arial MT"/>
              </a:rPr>
              <a:t>units,</a:t>
            </a:r>
            <a:r>
              <a:rPr sz="2700" spc="-15" dirty="0">
                <a:solidFill>
                  <a:srgbClr val="404040"/>
                </a:solidFill>
                <a:latin typeface="Arial MT"/>
                <a:cs typeface="Arial MT"/>
              </a:rPr>
              <a:t> </a:t>
            </a:r>
            <a:r>
              <a:rPr sz="2700" spc="-5" dirty="0">
                <a:solidFill>
                  <a:srgbClr val="404040"/>
                </a:solidFill>
                <a:latin typeface="Arial MT"/>
                <a:cs typeface="Arial MT"/>
              </a:rPr>
              <a:t>and</a:t>
            </a:r>
            <a:r>
              <a:rPr sz="2700" spc="-10" dirty="0">
                <a:solidFill>
                  <a:srgbClr val="404040"/>
                </a:solidFill>
                <a:latin typeface="Arial MT"/>
                <a:cs typeface="Arial MT"/>
              </a:rPr>
              <a:t> </a:t>
            </a:r>
            <a:r>
              <a:rPr sz="2700" spc="-5" dirty="0">
                <a:solidFill>
                  <a:srgbClr val="404040"/>
                </a:solidFill>
                <a:latin typeface="Arial MT"/>
                <a:cs typeface="Arial MT"/>
              </a:rPr>
              <a:t>12 </a:t>
            </a:r>
            <a:r>
              <a:rPr sz="2700" spc="-735" dirty="0">
                <a:solidFill>
                  <a:srgbClr val="404040"/>
                </a:solidFill>
                <a:latin typeface="Arial MT"/>
                <a:cs typeface="Arial MT"/>
              </a:rPr>
              <a:t> </a:t>
            </a:r>
            <a:r>
              <a:rPr sz="2700" dirty="0">
                <a:solidFill>
                  <a:srgbClr val="404040"/>
                </a:solidFill>
                <a:latin typeface="Arial MT"/>
                <a:cs typeface="Arial MT"/>
              </a:rPr>
              <a:t>attention</a:t>
            </a:r>
            <a:r>
              <a:rPr sz="2700" spc="-20" dirty="0">
                <a:solidFill>
                  <a:srgbClr val="404040"/>
                </a:solidFill>
                <a:latin typeface="Arial MT"/>
                <a:cs typeface="Arial MT"/>
              </a:rPr>
              <a:t> </a:t>
            </a:r>
            <a:r>
              <a:rPr sz="2700" spc="-5" dirty="0">
                <a:solidFill>
                  <a:srgbClr val="404040"/>
                </a:solidFill>
                <a:latin typeface="Arial MT"/>
                <a:cs typeface="Arial MT"/>
              </a:rPr>
              <a:t>heads. It</a:t>
            </a:r>
            <a:r>
              <a:rPr sz="2700" spc="-10" dirty="0">
                <a:solidFill>
                  <a:srgbClr val="404040"/>
                </a:solidFill>
                <a:latin typeface="Arial MT"/>
                <a:cs typeface="Arial MT"/>
              </a:rPr>
              <a:t> </a:t>
            </a:r>
            <a:r>
              <a:rPr sz="2700" dirty="0">
                <a:solidFill>
                  <a:srgbClr val="404040"/>
                </a:solidFill>
                <a:latin typeface="Arial MT"/>
                <a:cs typeface="Arial MT"/>
              </a:rPr>
              <a:t>Primarily</a:t>
            </a:r>
            <a:r>
              <a:rPr sz="2700" spc="-10" dirty="0">
                <a:solidFill>
                  <a:srgbClr val="404040"/>
                </a:solidFill>
                <a:latin typeface="Arial MT"/>
                <a:cs typeface="Arial MT"/>
              </a:rPr>
              <a:t> </a:t>
            </a:r>
            <a:r>
              <a:rPr sz="2700" dirty="0">
                <a:solidFill>
                  <a:srgbClr val="404040"/>
                </a:solidFill>
                <a:latin typeface="Arial MT"/>
                <a:cs typeface="Arial MT"/>
              </a:rPr>
              <a:t>focused</a:t>
            </a:r>
            <a:r>
              <a:rPr sz="2700" spc="-15" dirty="0">
                <a:solidFill>
                  <a:srgbClr val="404040"/>
                </a:solidFill>
                <a:latin typeface="Arial MT"/>
                <a:cs typeface="Arial MT"/>
              </a:rPr>
              <a:t> </a:t>
            </a:r>
            <a:r>
              <a:rPr sz="2700" spc="-5" dirty="0">
                <a:solidFill>
                  <a:srgbClr val="404040"/>
                </a:solidFill>
                <a:latin typeface="Arial MT"/>
                <a:cs typeface="Arial MT"/>
              </a:rPr>
              <a:t>on</a:t>
            </a:r>
            <a:r>
              <a:rPr sz="2700" spc="-10" dirty="0">
                <a:solidFill>
                  <a:srgbClr val="404040"/>
                </a:solidFill>
                <a:latin typeface="Arial MT"/>
                <a:cs typeface="Arial MT"/>
              </a:rPr>
              <a:t> </a:t>
            </a:r>
            <a:r>
              <a:rPr sz="2700" dirty="0">
                <a:solidFill>
                  <a:srgbClr val="404040"/>
                </a:solidFill>
                <a:latin typeface="Arial MT"/>
                <a:cs typeface="Arial MT"/>
              </a:rPr>
              <a:t>Modern</a:t>
            </a:r>
            <a:r>
              <a:rPr sz="2700" spc="-15" dirty="0">
                <a:solidFill>
                  <a:srgbClr val="404040"/>
                </a:solidFill>
                <a:latin typeface="Arial MT"/>
                <a:cs typeface="Arial MT"/>
              </a:rPr>
              <a:t> </a:t>
            </a:r>
            <a:r>
              <a:rPr sz="2700" dirty="0">
                <a:solidFill>
                  <a:srgbClr val="404040"/>
                </a:solidFill>
                <a:latin typeface="Arial MT"/>
                <a:cs typeface="Arial MT"/>
              </a:rPr>
              <a:t>Standard</a:t>
            </a:r>
            <a:r>
              <a:rPr sz="2700" spc="-165" dirty="0">
                <a:solidFill>
                  <a:srgbClr val="404040"/>
                </a:solidFill>
                <a:latin typeface="Arial MT"/>
                <a:cs typeface="Arial MT"/>
              </a:rPr>
              <a:t> </a:t>
            </a:r>
            <a:r>
              <a:rPr sz="2700" spc="-5" dirty="0">
                <a:solidFill>
                  <a:srgbClr val="404040"/>
                </a:solidFill>
                <a:latin typeface="Arial MT"/>
                <a:cs typeface="Arial MT"/>
              </a:rPr>
              <a:t>Arabic</a:t>
            </a:r>
            <a:r>
              <a:rPr sz="2700" spc="-10" dirty="0">
                <a:solidFill>
                  <a:srgbClr val="404040"/>
                </a:solidFill>
                <a:latin typeface="Arial MT"/>
                <a:cs typeface="Arial MT"/>
              </a:rPr>
              <a:t> </a:t>
            </a:r>
            <a:r>
              <a:rPr sz="2700" dirty="0">
                <a:solidFill>
                  <a:srgbClr val="404040"/>
                </a:solidFill>
                <a:latin typeface="Arial MT"/>
                <a:cs typeface="Arial MT"/>
              </a:rPr>
              <a:t>(MSA).</a:t>
            </a:r>
            <a:endParaRPr sz="2700" dirty="0">
              <a:latin typeface="Arial MT"/>
              <a:cs typeface="Arial MT"/>
            </a:endParaRPr>
          </a:p>
          <a:p>
            <a:pPr marL="12700">
              <a:lnSpc>
                <a:spcPts val="3080"/>
              </a:lnSpc>
            </a:pPr>
            <a:r>
              <a:rPr sz="2700" b="1" spc="-40" dirty="0">
                <a:solidFill>
                  <a:srgbClr val="404040"/>
                </a:solidFill>
                <a:latin typeface="Arial"/>
                <a:cs typeface="Arial"/>
              </a:rPr>
              <a:t>MARBERT:</a:t>
            </a:r>
            <a:r>
              <a:rPr sz="2700" b="1" spc="-15" dirty="0">
                <a:solidFill>
                  <a:srgbClr val="404040"/>
                </a:solidFill>
                <a:latin typeface="Arial"/>
                <a:cs typeface="Arial"/>
              </a:rPr>
              <a:t> </a:t>
            </a:r>
            <a:r>
              <a:rPr sz="2700" dirty="0">
                <a:solidFill>
                  <a:srgbClr val="404040"/>
                </a:solidFill>
                <a:latin typeface="Arial MT"/>
                <a:cs typeface="Arial MT"/>
              </a:rPr>
              <a:t>is</a:t>
            </a:r>
            <a:r>
              <a:rPr sz="2700" spc="-10" dirty="0">
                <a:solidFill>
                  <a:srgbClr val="404040"/>
                </a:solidFill>
                <a:latin typeface="Arial MT"/>
                <a:cs typeface="Arial MT"/>
              </a:rPr>
              <a:t> </a:t>
            </a:r>
            <a:r>
              <a:rPr sz="2700" dirty="0">
                <a:solidFill>
                  <a:srgbClr val="404040"/>
                </a:solidFill>
                <a:latin typeface="Arial MT"/>
                <a:cs typeface="Arial MT"/>
              </a:rPr>
              <a:t>another</a:t>
            </a:r>
            <a:r>
              <a:rPr sz="2700" spc="-10" dirty="0">
                <a:solidFill>
                  <a:srgbClr val="404040"/>
                </a:solidFill>
                <a:latin typeface="Arial MT"/>
                <a:cs typeface="Arial MT"/>
              </a:rPr>
              <a:t> </a:t>
            </a:r>
            <a:r>
              <a:rPr sz="2700" dirty="0">
                <a:solidFill>
                  <a:srgbClr val="404040"/>
                </a:solidFill>
                <a:latin typeface="Arial MT"/>
                <a:cs typeface="Arial MT"/>
              </a:rPr>
              <a:t>advanced</a:t>
            </a:r>
            <a:r>
              <a:rPr sz="2700" spc="-170" dirty="0">
                <a:solidFill>
                  <a:srgbClr val="404040"/>
                </a:solidFill>
                <a:latin typeface="Arial MT"/>
                <a:cs typeface="Arial MT"/>
              </a:rPr>
              <a:t> </a:t>
            </a:r>
            <a:r>
              <a:rPr sz="2700" dirty="0">
                <a:solidFill>
                  <a:srgbClr val="404040"/>
                </a:solidFill>
                <a:latin typeface="Arial MT"/>
                <a:cs typeface="Arial MT"/>
              </a:rPr>
              <a:t>Arabic</a:t>
            </a:r>
            <a:r>
              <a:rPr sz="2700" spc="-5" dirty="0">
                <a:solidFill>
                  <a:srgbClr val="404040"/>
                </a:solidFill>
                <a:latin typeface="Arial MT"/>
                <a:cs typeface="Arial MT"/>
              </a:rPr>
              <a:t> language</a:t>
            </a:r>
            <a:r>
              <a:rPr sz="2700" dirty="0">
                <a:solidFill>
                  <a:srgbClr val="404040"/>
                </a:solidFill>
                <a:latin typeface="Arial MT"/>
                <a:cs typeface="Arial MT"/>
              </a:rPr>
              <a:t> </a:t>
            </a:r>
            <a:r>
              <a:rPr sz="2700" spc="-5" dirty="0">
                <a:solidFill>
                  <a:srgbClr val="404040"/>
                </a:solidFill>
                <a:latin typeface="Arial MT"/>
                <a:cs typeface="Arial MT"/>
              </a:rPr>
              <a:t>model,</a:t>
            </a:r>
            <a:r>
              <a:rPr sz="2700" spc="-10" dirty="0">
                <a:solidFill>
                  <a:srgbClr val="404040"/>
                </a:solidFill>
                <a:latin typeface="Arial MT"/>
                <a:cs typeface="Arial MT"/>
              </a:rPr>
              <a:t> </a:t>
            </a:r>
            <a:r>
              <a:rPr sz="2700" dirty="0">
                <a:solidFill>
                  <a:srgbClr val="404040"/>
                </a:solidFill>
                <a:latin typeface="Arial MT"/>
                <a:cs typeface="Arial MT"/>
              </a:rPr>
              <a:t>focusing</a:t>
            </a:r>
            <a:r>
              <a:rPr sz="2700" spc="-10" dirty="0">
                <a:solidFill>
                  <a:srgbClr val="404040"/>
                </a:solidFill>
                <a:latin typeface="Arial MT"/>
                <a:cs typeface="Arial MT"/>
              </a:rPr>
              <a:t> </a:t>
            </a:r>
            <a:r>
              <a:rPr sz="2700" spc="-5" dirty="0">
                <a:solidFill>
                  <a:srgbClr val="404040"/>
                </a:solidFill>
                <a:latin typeface="Arial MT"/>
                <a:cs typeface="Arial MT"/>
              </a:rPr>
              <a:t>on</a:t>
            </a:r>
            <a:r>
              <a:rPr sz="2700" spc="-10" dirty="0">
                <a:solidFill>
                  <a:srgbClr val="404040"/>
                </a:solidFill>
                <a:latin typeface="Arial MT"/>
                <a:cs typeface="Arial MT"/>
              </a:rPr>
              <a:t> </a:t>
            </a:r>
            <a:r>
              <a:rPr sz="2700" dirty="0">
                <a:solidFill>
                  <a:srgbClr val="404040"/>
                </a:solidFill>
                <a:latin typeface="Arial MT"/>
                <a:cs typeface="Arial MT"/>
              </a:rPr>
              <a:t>both</a:t>
            </a:r>
            <a:r>
              <a:rPr sz="2700" spc="-5" dirty="0">
                <a:solidFill>
                  <a:srgbClr val="404040"/>
                </a:solidFill>
                <a:latin typeface="Arial MT"/>
                <a:cs typeface="Arial MT"/>
              </a:rPr>
              <a:t> Dialectal</a:t>
            </a:r>
            <a:endParaRPr sz="2700" dirty="0">
              <a:latin typeface="Arial MT"/>
              <a:cs typeface="Arial MT"/>
            </a:endParaRPr>
          </a:p>
          <a:p>
            <a:pPr marL="12700" marR="169545">
              <a:lnSpc>
                <a:spcPct val="98100"/>
              </a:lnSpc>
              <a:spcBef>
                <a:spcPts val="125"/>
              </a:spcBef>
            </a:pPr>
            <a:r>
              <a:rPr sz="2700" dirty="0">
                <a:solidFill>
                  <a:srgbClr val="404040"/>
                </a:solidFill>
                <a:latin typeface="Arial MT"/>
                <a:cs typeface="Arial MT"/>
              </a:rPr>
              <a:t>Arabic (DA) and Modern Standard Arabic (MSA). </a:t>
            </a:r>
            <a:r>
              <a:rPr sz="2700" spc="-10" dirty="0">
                <a:solidFill>
                  <a:srgbClr val="404040"/>
                </a:solidFill>
                <a:latin typeface="Arial MT"/>
                <a:cs typeface="Arial MT"/>
              </a:rPr>
              <a:t>MARBERT </a:t>
            </a:r>
            <a:r>
              <a:rPr sz="2700" dirty="0">
                <a:solidFill>
                  <a:srgbClr val="404040"/>
                </a:solidFill>
                <a:latin typeface="Arial MT"/>
                <a:cs typeface="Arial MT"/>
              </a:rPr>
              <a:t>is trained on a </a:t>
            </a:r>
            <a:r>
              <a:rPr sz="2700" spc="-25" dirty="0">
                <a:solidFill>
                  <a:srgbClr val="404040"/>
                </a:solidFill>
                <a:latin typeface="Arial MT"/>
                <a:cs typeface="Arial MT"/>
              </a:rPr>
              <a:t>large- </a:t>
            </a:r>
            <a:r>
              <a:rPr sz="2700" spc="-20" dirty="0">
                <a:solidFill>
                  <a:srgbClr val="404040"/>
                </a:solidFill>
                <a:latin typeface="Arial MT"/>
                <a:cs typeface="Arial MT"/>
              </a:rPr>
              <a:t> </a:t>
            </a:r>
            <a:r>
              <a:rPr sz="2700" dirty="0">
                <a:solidFill>
                  <a:srgbClr val="404040"/>
                </a:solidFill>
                <a:latin typeface="Arial MT"/>
                <a:cs typeface="Arial MT"/>
              </a:rPr>
              <a:t>scale</a:t>
            </a:r>
            <a:r>
              <a:rPr sz="2700" spc="-10" dirty="0">
                <a:solidFill>
                  <a:srgbClr val="404040"/>
                </a:solidFill>
                <a:latin typeface="Arial MT"/>
                <a:cs typeface="Arial MT"/>
              </a:rPr>
              <a:t> </a:t>
            </a:r>
            <a:r>
              <a:rPr sz="2700" spc="-5" dirty="0">
                <a:solidFill>
                  <a:srgbClr val="404040"/>
                </a:solidFill>
                <a:latin typeface="Arial MT"/>
                <a:cs typeface="Arial MT"/>
              </a:rPr>
              <a:t>dataset</a:t>
            </a:r>
            <a:r>
              <a:rPr sz="2700" spc="-10" dirty="0">
                <a:solidFill>
                  <a:srgbClr val="404040"/>
                </a:solidFill>
                <a:latin typeface="Arial MT"/>
                <a:cs typeface="Arial MT"/>
              </a:rPr>
              <a:t> </a:t>
            </a:r>
            <a:r>
              <a:rPr sz="2700" spc="-5" dirty="0">
                <a:solidFill>
                  <a:srgbClr val="404040"/>
                </a:solidFill>
                <a:latin typeface="Arial MT"/>
                <a:cs typeface="Arial MT"/>
              </a:rPr>
              <a:t>of</a:t>
            </a:r>
            <a:r>
              <a:rPr sz="2700" spc="-150" dirty="0">
                <a:solidFill>
                  <a:srgbClr val="404040"/>
                </a:solidFill>
                <a:latin typeface="Arial MT"/>
                <a:cs typeface="Arial MT"/>
              </a:rPr>
              <a:t> </a:t>
            </a:r>
            <a:r>
              <a:rPr sz="2700" dirty="0">
                <a:solidFill>
                  <a:srgbClr val="404040"/>
                </a:solidFill>
                <a:latin typeface="Arial MT"/>
                <a:cs typeface="Arial MT"/>
              </a:rPr>
              <a:t>Arabic</a:t>
            </a:r>
            <a:r>
              <a:rPr sz="2700" spc="-10" dirty="0">
                <a:solidFill>
                  <a:srgbClr val="404040"/>
                </a:solidFill>
                <a:latin typeface="Arial MT"/>
                <a:cs typeface="Arial MT"/>
              </a:rPr>
              <a:t> </a:t>
            </a:r>
            <a:r>
              <a:rPr sz="2700" spc="-5" dirty="0">
                <a:solidFill>
                  <a:srgbClr val="404040"/>
                </a:solidFill>
                <a:latin typeface="Arial MT"/>
                <a:cs typeface="Arial MT"/>
              </a:rPr>
              <a:t>tweets</a:t>
            </a:r>
            <a:r>
              <a:rPr sz="2700" spc="-10" dirty="0">
                <a:solidFill>
                  <a:srgbClr val="404040"/>
                </a:solidFill>
                <a:latin typeface="Arial MT"/>
                <a:cs typeface="Arial MT"/>
              </a:rPr>
              <a:t> </a:t>
            </a:r>
            <a:r>
              <a:rPr sz="2700" dirty="0">
                <a:solidFill>
                  <a:srgbClr val="404040"/>
                </a:solidFill>
                <a:latin typeface="Arial MT"/>
                <a:cs typeface="Arial MT"/>
              </a:rPr>
              <a:t>(1</a:t>
            </a:r>
            <a:r>
              <a:rPr sz="2700" spc="-5" dirty="0">
                <a:solidFill>
                  <a:srgbClr val="404040"/>
                </a:solidFill>
                <a:latin typeface="Arial MT"/>
                <a:cs typeface="Arial MT"/>
              </a:rPr>
              <a:t> </a:t>
            </a:r>
            <a:r>
              <a:rPr sz="2700" dirty="0">
                <a:solidFill>
                  <a:srgbClr val="404040"/>
                </a:solidFill>
                <a:latin typeface="Arial MT"/>
                <a:cs typeface="Arial MT"/>
              </a:rPr>
              <a:t>billion</a:t>
            </a:r>
            <a:r>
              <a:rPr sz="2700" spc="-10" dirty="0">
                <a:solidFill>
                  <a:srgbClr val="404040"/>
                </a:solidFill>
                <a:latin typeface="Arial MT"/>
                <a:cs typeface="Arial MT"/>
              </a:rPr>
              <a:t> </a:t>
            </a:r>
            <a:r>
              <a:rPr sz="2700" spc="-5" dirty="0">
                <a:solidFill>
                  <a:srgbClr val="404040"/>
                </a:solidFill>
                <a:latin typeface="Arial MT"/>
                <a:cs typeface="Arial MT"/>
              </a:rPr>
              <a:t>tweets). </a:t>
            </a:r>
            <a:r>
              <a:rPr sz="2700" spc="-15" dirty="0">
                <a:solidFill>
                  <a:srgbClr val="404040"/>
                </a:solidFill>
                <a:latin typeface="Arial MT"/>
                <a:cs typeface="Arial MT"/>
              </a:rPr>
              <a:t>MARBERT </a:t>
            </a:r>
            <a:r>
              <a:rPr sz="2700" dirty="0">
                <a:solidFill>
                  <a:srgbClr val="404040"/>
                </a:solidFill>
                <a:latin typeface="Arial MT"/>
                <a:cs typeface="Arial MT"/>
              </a:rPr>
              <a:t>aims</a:t>
            </a:r>
            <a:r>
              <a:rPr sz="2700" spc="-10" dirty="0">
                <a:solidFill>
                  <a:srgbClr val="404040"/>
                </a:solidFill>
                <a:latin typeface="Arial MT"/>
                <a:cs typeface="Arial MT"/>
              </a:rPr>
              <a:t> </a:t>
            </a:r>
            <a:r>
              <a:rPr sz="2700" spc="-5" dirty="0">
                <a:solidFill>
                  <a:srgbClr val="404040"/>
                </a:solidFill>
                <a:latin typeface="Arial MT"/>
                <a:cs typeface="Arial MT"/>
              </a:rPr>
              <a:t>to</a:t>
            </a:r>
            <a:r>
              <a:rPr sz="2700" spc="-10" dirty="0">
                <a:solidFill>
                  <a:srgbClr val="404040"/>
                </a:solidFill>
                <a:latin typeface="Arial MT"/>
                <a:cs typeface="Arial MT"/>
              </a:rPr>
              <a:t> </a:t>
            </a:r>
            <a:r>
              <a:rPr sz="2700" dirty="0">
                <a:solidFill>
                  <a:srgbClr val="404040"/>
                </a:solidFill>
                <a:latin typeface="Arial MT"/>
                <a:cs typeface="Arial MT"/>
              </a:rPr>
              <a:t>understand</a:t>
            </a:r>
            <a:r>
              <a:rPr sz="2700" spc="-15" dirty="0">
                <a:solidFill>
                  <a:srgbClr val="404040"/>
                </a:solidFill>
                <a:latin typeface="Arial MT"/>
                <a:cs typeface="Arial MT"/>
              </a:rPr>
              <a:t> </a:t>
            </a:r>
            <a:r>
              <a:rPr sz="2700" dirty="0">
                <a:solidFill>
                  <a:srgbClr val="404040"/>
                </a:solidFill>
                <a:latin typeface="Arial MT"/>
                <a:cs typeface="Arial MT"/>
              </a:rPr>
              <a:t>both </a:t>
            </a:r>
            <a:r>
              <a:rPr sz="2700" spc="-735" dirty="0">
                <a:solidFill>
                  <a:srgbClr val="404040"/>
                </a:solidFill>
                <a:latin typeface="Arial MT"/>
                <a:cs typeface="Arial MT"/>
              </a:rPr>
              <a:t> </a:t>
            </a:r>
            <a:r>
              <a:rPr sz="2700" dirty="0">
                <a:solidFill>
                  <a:srgbClr val="404040"/>
                </a:solidFill>
                <a:latin typeface="Arial MT"/>
                <a:cs typeface="Arial MT"/>
              </a:rPr>
              <a:t>Dialectal Arabic </a:t>
            </a:r>
            <a:r>
              <a:rPr sz="2700" spc="-5" dirty="0">
                <a:solidFill>
                  <a:srgbClr val="404040"/>
                </a:solidFill>
                <a:latin typeface="Arial MT"/>
                <a:cs typeface="Arial MT"/>
              </a:rPr>
              <a:t>and Modern Standard Arabic, </a:t>
            </a:r>
            <a:r>
              <a:rPr sz="2700" dirty="0">
                <a:solidFill>
                  <a:srgbClr val="404040"/>
                </a:solidFill>
                <a:latin typeface="Arial MT"/>
                <a:cs typeface="Arial MT"/>
              </a:rPr>
              <a:t>making it </a:t>
            </a:r>
            <a:r>
              <a:rPr sz="2700" spc="-5" dirty="0">
                <a:solidFill>
                  <a:srgbClr val="404040"/>
                </a:solidFill>
                <a:latin typeface="Arial MT"/>
                <a:cs typeface="Arial MT"/>
              </a:rPr>
              <a:t>versatile </a:t>
            </a:r>
            <a:r>
              <a:rPr sz="2700" dirty="0">
                <a:solidFill>
                  <a:srgbClr val="404040"/>
                </a:solidFill>
                <a:latin typeface="Arial MT"/>
                <a:cs typeface="Arial MT"/>
              </a:rPr>
              <a:t>for various Arabic </a:t>
            </a:r>
            <a:r>
              <a:rPr sz="2700" spc="5" dirty="0">
                <a:solidFill>
                  <a:srgbClr val="404040"/>
                </a:solidFill>
                <a:latin typeface="Arial MT"/>
                <a:cs typeface="Arial MT"/>
              </a:rPr>
              <a:t> </a:t>
            </a:r>
            <a:r>
              <a:rPr sz="2700" dirty="0">
                <a:solidFill>
                  <a:srgbClr val="404040"/>
                </a:solidFill>
                <a:latin typeface="Arial MT"/>
                <a:cs typeface="Arial MT"/>
              </a:rPr>
              <a:t>language</a:t>
            </a:r>
            <a:r>
              <a:rPr sz="2700" spc="-70" dirty="0">
                <a:solidFill>
                  <a:srgbClr val="404040"/>
                </a:solidFill>
                <a:latin typeface="Arial MT"/>
                <a:cs typeface="Arial MT"/>
              </a:rPr>
              <a:t> </a:t>
            </a:r>
            <a:r>
              <a:rPr sz="2700" dirty="0">
                <a:solidFill>
                  <a:srgbClr val="404040"/>
                </a:solidFill>
                <a:latin typeface="Arial MT"/>
                <a:cs typeface="Arial MT"/>
              </a:rPr>
              <a:t>tasks.</a:t>
            </a:r>
            <a:endParaRPr sz="2700" dirty="0">
              <a:latin typeface="Arial MT"/>
              <a:cs typeface="Arial MT"/>
            </a:endParaRPr>
          </a:p>
        </p:txBody>
      </p:sp>
      <p:pic>
        <p:nvPicPr>
          <p:cNvPr id="5" name="object 5"/>
          <p:cNvPicPr/>
          <p:nvPr/>
        </p:nvPicPr>
        <p:blipFill>
          <a:blip r:embed="rId2" cstate="print"/>
          <a:stretch>
            <a:fillRect/>
          </a:stretch>
        </p:blipFill>
        <p:spPr>
          <a:xfrm>
            <a:off x="1238250" y="3371850"/>
            <a:ext cx="104775" cy="104775"/>
          </a:xfrm>
          <a:prstGeom prst="rect">
            <a:avLst/>
          </a:prstGeom>
        </p:spPr>
      </p:pic>
      <p:pic>
        <p:nvPicPr>
          <p:cNvPr id="6" name="object 6"/>
          <p:cNvPicPr/>
          <p:nvPr/>
        </p:nvPicPr>
        <p:blipFill>
          <a:blip r:embed="rId2" cstate="print"/>
          <a:stretch>
            <a:fillRect/>
          </a:stretch>
        </p:blipFill>
        <p:spPr>
          <a:xfrm>
            <a:off x="1238250" y="5010151"/>
            <a:ext cx="104775" cy="104773"/>
          </a:xfrm>
          <a:prstGeom prst="rect">
            <a:avLst/>
          </a:prstGeom>
        </p:spPr>
      </p:pic>
      <p:pic>
        <p:nvPicPr>
          <p:cNvPr id="7" name="object 7"/>
          <p:cNvPicPr/>
          <p:nvPr/>
        </p:nvPicPr>
        <p:blipFill>
          <a:blip r:embed="rId2" cstate="print"/>
          <a:stretch>
            <a:fillRect/>
          </a:stretch>
        </p:blipFill>
        <p:spPr>
          <a:xfrm>
            <a:off x="1238250" y="6648451"/>
            <a:ext cx="104775" cy="1047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8498-628E-5D80-87C1-123E793B55D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8A6F702-835A-F012-36BD-BD81AFD8F35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F7CB1E2-2D57-B7E7-6419-74A9DA0B8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590" y="1838316"/>
            <a:ext cx="11123809" cy="7542857"/>
          </a:xfrm>
          <a:prstGeom prst="rect">
            <a:avLst/>
          </a:prstGeom>
        </p:spPr>
      </p:pic>
    </p:spTree>
    <p:extLst>
      <p:ext uri="{BB962C8B-B14F-4D97-AF65-F5344CB8AC3E}">
        <p14:creationId xmlns:p14="http://schemas.microsoft.com/office/powerpoint/2010/main" val="381991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8067" y="969263"/>
            <a:ext cx="8508365" cy="849630"/>
          </a:xfrm>
          <a:prstGeom prst="rect">
            <a:avLst/>
          </a:prstGeom>
        </p:spPr>
        <p:txBody>
          <a:bodyPr vert="horz" wrap="square" lIns="0" tIns="13335" rIns="0" bIns="0" rtlCol="0">
            <a:spAutoFit/>
          </a:bodyPr>
          <a:lstStyle/>
          <a:p>
            <a:pPr marL="12700">
              <a:lnSpc>
                <a:spcPct val="100000"/>
              </a:lnSpc>
              <a:spcBef>
                <a:spcPts val="105"/>
              </a:spcBef>
              <a:tabLst>
                <a:tab pos="4962525" algn="l"/>
              </a:tabLst>
            </a:pPr>
            <a:r>
              <a:rPr sz="5400" spc="-5" dirty="0"/>
              <a:t>Mode</a:t>
            </a:r>
            <a:r>
              <a:rPr sz="5400" dirty="0"/>
              <a:t>l</a:t>
            </a:r>
            <a:r>
              <a:rPr sz="5400" spc="635" dirty="0"/>
              <a:t> </a:t>
            </a:r>
            <a:r>
              <a:rPr sz="5400" spc="-590" dirty="0"/>
              <a:t>T</a:t>
            </a:r>
            <a:r>
              <a:rPr sz="5400" dirty="0"/>
              <a:t>ra</a:t>
            </a:r>
            <a:r>
              <a:rPr sz="5400" spc="-30" dirty="0"/>
              <a:t>i</a:t>
            </a:r>
            <a:r>
              <a:rPr sz="5400" spc="45" dirty="0"/>
              <a:t>n</a:t>
            </a:r>
            <a:r>
              <a:rPr sz="5400" spc="-40" dirty="0"/>
              <a:t>i</a:t>
            </a:r>
            <a:r>
              <a:rPr sz="5400" spc="-25" dirty="0"/>
              <a:t>n</a:t>
            </a:r>
            <a:r>
              <a:rPr sz="5400" dirty="0"/>
              <a:t>g	</a:t>
            </a:r>
            <a:r>
              <a:rPr sz="5400" spc="30" dirty="0"/>
              <a:t>A</a:t>
            </a:r>
            <a:r>
              <a:rPr sz="5400" spc="-5" dirty="0"/>
              <a:t>p</a:t>
            </a:r>
            <a:r>
              <a:rPr sz="5400" spc="-25" dirty="0"/>
              <a:t>p</a:t>
            </a:r>
            <a:r>
              <a:rPr sz="5400" dirty="0"/>
              <a:t>r</a:t>
            </a:r>
            <a:r>
              <a:rPr sz="5400" spc="15" dirty="0"/>
              <a:t>o</a:t>
            </a:r>
            <a:r>
              <a:rPr sz="5400" spc="-70" dirty="0"/>
              <a:t>a</a:t>
            </a:r>
            <a:r>
              <a:rPr sz="5400" spc="20" dirty="0"/>
              <a:t>c</a:t>
            </a:r>
            <a:r>
              <a:rPr sz="5400" spc="-30" dirty="0"/>
              <a:t>h</a:t>
            </a:r>
            <a:r>
              <a:rPr sz="5400" spc="45" dirty="0"/>
              <a:t>e</a:t>
            </a:r>
            <a:r>
              <a:rPr sz="5400" dirty="0"/>
              <a:t>s</a:t>
            </a:r>
            <a:endParaRPr sz="5400"/>
          </a:p>
        </p:txBody>
      </p:sp>
      <p:pic>
        <p:nvPicPr>
          <p:cNvPr id="3" name="object 3"/>
          <p:cNvPicPr/>
          <p:nvPr/>
        </p:nvPicPr>
        <p:blipFill>
          <a:blip r:embed="rId2" cstate="print"/>
          <a:stretch>
            <a:fillRect/>
          </a:stretch>
        </p:blipFill>
        <p:spPr>
          <a:xfrm>
            <a:off x="1238250" y="3057525"/>
            <a:ext cx="104775" cy="104775"/>
          </a:xfrm>
          <a:prstGeom prst="rect">
            <a:avLst/>
          </a:prstGeom>
        </p:spPr>
      </p:pic>
      <p:sp>
        <p:nvSpPr>
          <p:cNvPr id="4" name="object 4"/>
          <p:cNvSpPr txBox="1"/>
          <p:nvPr/>
        </p:nvSpPr>
        <p:spPr>
          <a:xfrm>
            <a:off x="1505203" y="2836481"/>
            <a:ext cx="12573635" cy="4098925"/>
          </a:xfrm>
          <a:prstGeom prst="rect">
            <a:avLst/>
          </a:prstGeom>
        </p:spPr>
        <p:txBody>
          <a:bodyPr vert="horz" wrap="square" lIns="0" tIns="12700" rIns="0" bIns="0" rtlCol="0">
            <a:spAutoFit/>
          </a:bodyPr>
          <a:lstStyle/>
          <a:p>
            <a:pPr marL="12700">
              <a:lnSpc>
                <a:spcPct val="100000"/>
              </a:lnSpc>
              <a:spcBef>
                <a:spcPts val="100"/>
              </a:spcBef>
            </a:pPr>
            <a:r>
              <a:rPr sz="2700" b="1" spc="-305" dirty="0">
                <a:solidFill>
                  <a:srgbClr val="404040"/>
                </a:solidFill>
                <a:latin typeface="Trebuchet MS"/>
                <a:cs typeface="Trebuchet MS"/>
              </a:rPr>
              <a:t>T</a:t>
            </a:r>
            <a:r>
              <a:rPr sz="2700" b="1" spc="-30" dirty="0">
                <a:solidFill>
                  <a:srgbClr val="404040"/>
                </a:solidFill>
                <a:latin typeface="Trebuchet MS"/>
                <a:cs typeface="Trebuchet MS"/>
              </a:rPr>
              <a:t>r</a:t>
            </a:r>
            <a:r>
              <a:rPr sz="2700" b="1" spc="-15" dirty="0">
                <a:solidFill>
                  <a:srgbClr val="404040"/>
                </a:solidFill>
                <a:latin typeface="Trebuchet MS"/>
                <a:cs typeface="Trebuchet MS"/>
              </a:rPr>
              <a:t>a</a:t>
            </a:r>
            <a:r>
              <a:rPr sz="2700" b="1" spc="-55" dirty="0">
                <a:solidFill>
                  <a:srgbClr val="404040"/>
                </a:solidFill>
                <a:latin typeface="Trebuchet MS"/>
                <a:cs typeface="Trebuchet MS"/>
              </a:rPr>
              <a:t>i</a:t>
            </a:r>
            <a:r>
              <a:rPr sz="2700" b="1" spc="50" dirty="0">
                <a:solidFill>
                  <a:srgbClr val="404040"/>
                </a:solidFill>
                <a:latin typeface="Trebuchet MS"/>
                <a:cs typeface="Trebuchet MS"/>
              </a:rPr>
              <a:t>n</a:t>
            </a:r>
            <a:r>
              <a:rPr sz="2700" b="1" spc="-55" dirty="0">
                <a:solidFill>
                  <a:srgbClr val="404040"/>
                </a:solidFill>
                <a:latin typeface="Trebuchet MS"/>
                <a:cs typeface="Trebuchet MS"/>
              </a:rPr>
              <a:t>i</a:t>
            </a:r>
            <a:r>
              <a:rPr sz="2700" b="1" spc="50" dirty="0">
                <a:solidFill>
                  <a:srgbClr val="404040"/>
                </a:solidFill>
                <a:latin typeface="Trebuchet MS"/>
                <a:cs typeface="Trebuchet MS"/>
              </a:rPr>
              <a:t>n</a:t>
            </a:r>
            <a:r>
              <a:rPr sz="2700" b="1" dirty="0">
                <a:solidFill>
                  <a:srgbClr val="404040"/>
                </a:solidFill>
                <a:latin typeface="Trebuchet MS"/>
                <a:cs typeface="Trebuchet MS"/>
              </a:rPr>
              <a:t>g</a:t>
            </a:r>
            <a:r>
              <a:rPr sz="2700" b="1" spc="-200" dirty="0">
                <a:solidFill>
                  <a:srgbClr val="404040"/>
                </a:solidFill>
                <a:latin typeface="Trebuchet MS"/>
                <a:cs typeface="Trebuchet MS"/>
              </a:rPr>
              <a:t> </a:t>
            </a:r>
            <a:r>
              <a:rPr sz="2700" b="1" spc="10" dirty="0">
                <a:solidFill>
                  <a:srgbClr val="404040"/>
                </a:solidFill>
                <a:latin typeface="Trebuchet MS"/>
                <a:cs typeface="Trebuchet MS"/>
              </a:rPr>
              <a:t>A</a:t>
            </a:r>
            <a:r>
              <a:rPr sz="2700" b="1" spc="-105" dirty="0">
                <a:solidFill>
                  <a:srgbClr val="404040"/>
                </a:solidFill>
                <a:latin typeface="Trebuchet MS"/>
                <a:cs typeface="Trebuchet MS"/>
              </a:rPr>
              <a:t>r</a:t>
            </a:r>
            <a:r>
              <a:rPr sz="2700" b="1" spc="-15" dirty="0">
                <a:solidFill>
                  <a:srgbClr val="404040"/>
                </a:solidFill>
                <a:latin typeface="Trebuchet MS"/>
                <a:cs typeface="Trebuchet MS"/>
              </a:rPr>
              <a:t>a</a:t>
            </a:r>
            <a:r>
              <a:rPr sz="2700" b="1" spc="40" dirty="0">
                <a:solidFill>
                  <a:srgbClr val="404040"/>
                </a:solidFill>
                <a:latin typeface="Trebuchet MS"/>
                <a:cs typeface="Trebuchet MS"/>
              </a:rPr>
              <a:t>B</a:t>
            </a:r>
            <a:r>
              <a:rPr sz="2700" b="1" spc="-35" dirty="0">
                <a:solidFill>
                  <a:srgbClr val="404040"/>
                </a:solidFill>
                <a:latin typeface="Trebuchet MS"/>
                <a:cs typeface="Trebuchet MS"/>
              </a:rPr>
              <a:t>E</a:t>
            </a:r>
            <a:r>
              <a:rPr sz="2700" b="1" spc="-75" dirty="0">
                <a:solidFill>
                  <a:srgbClr val="404040"/>
                </a:solidFill>
                <a:latin typeface="Trebuchet MS"/>
                <a:cs typeface="Trebuchet MS"/>
              </a:rPr>
              <a:t>R</a:t>
            </a:r>
            <a:r>
              <a:rPr sz="2700" b="1" dirty="0">
                <a:solidFill>
                  <a:srgbClr val="404040"/>
                </a:solidFill>
                <a:latin typeface="Trebuchet MS"/>
                <a:cs typeface="Trebuchet MS"/>
              </a:rPr>
              <a:t>T</a:t>
            </a:r>
            <a:r>
              <a:rPr sz="2700" b="1" spc="-95" dirty="0">
                <a:solidFill>
                  <a:srgbClr val="404040"/>
                </a:solidFill>
                <a:latin typeface="Trebuchet MS"/>
                <a:cs typeface="Trebuchet MS"/>
              </a:rPr>
              <a:t> </a:t>
            </a:r>
            <a:r>
              <a:rPr sz="2700" b="1" spc="-30" dirty="0">
                <a:solidFill>
                  <a:srgbClr val="404040"/>
                </a:solidFill>
                <a:latin typeface="Trebuchet MS"/>
                <a:cs typeface="Trebuchet MS"/>
              </a:rPr>
              <a:t>V</a:t>
            </a:r>
            <a:r>
              <a:rPr sz="2700" b="1" dirty="0">
                <a:solidFill>
                  <a:srgbClr val="404040"/>
                </a:solidFill>
                <a:latin typeface="Trebuchet MS"/>
                <a:cs typeface="Trebuchet MS"/>
              </a:rPr>
              <a:t>2</a:t>
            </a:r>
            <a:r>
              <a:rPr sz="2700" b="1" spc="5" dirty="0">
                <a:solidFill>
                  <a:srgbClr val="404040"/>
                </a:solidFill>
                <a:latin typeface="Trebuchet MS"/>
                <a:cs typeface="Trebuchet MS"/>
              </a:rPr>
              <a:t> </a:t>
            </a:r>
            <a:r>
              <a:rPr sz="2700" b="1" spc="10" dirty="0">
                <a:solidFill>
                  <a:srgbClr val="404040"/>
                </a:solidFill>
                <a:latin typeface="Trebuchet MS"/>
                <a:cs typeface="Trebuchet MS"/>
              </a:rPr>
              <a:t>W</a:t>
            </a:r>
            <a:r>
              <a:rPr sz="2700" b="1" spc="15" dirty="0">
                <a:solidFill>
                  <a:srgbClr val="404040"/>
                </a:solidFill>
                <a:latin typeface="Trebuchet MS"/>
                <a:cs typeface="Trebuchet MS"/>
              </a:rPr>
              <a:t>i</a:t>
            </a:r>
            <a:r>
              <a:rPr sz="2700" b="1" spc="-25" dirty="0">
                <a:solidFill>
                  <a:srgbClr val="404040"/>
                </a:solidFill>
                <a:latin typeface="Trebuchet MS"/>
                <a:cs typeface="Trebuchet MS"/>
              </a:rPr>
              <a:t>th</a:t>
            </a:r>
            <a:r>
              <a:rPr sz="2700" b="1" spc="45" dirty="0">
                <a:solidFill>
                  <a:srgbClr val="404040"/>
                </a:solidFill>
                <a:latin typeface="Trebuchet MS"/>
                <a:cs typeface="Trebuchet MS"/>
              </a:rPr>
              <a:t>o</a:t>
            </a:r>
            <a:r>
              <a:rPr sz="2700" b="1" spc="-20" dirty="0">
                <a:solidFill>
                  <a:srgbClr val="404040"/>
                </a:solidFill>
                <a:latin typeface="Trebuchet MS"/>
                <a:cs typeface="Trebuchet MS"/>
              </a:rPr>
              <a:t>u</a:t>
            </a:r>
            <a:r>
              <a:rPr sz="2700" b="1" dirty="0">
                <a:solidFill>
                  <a:srgbClr val="404040"/>
                </a:solidFill>
                <a:latin typeface="Trebuchet MS"/>
                <a:cs typeface="Trebuchet MS"/>
              </a:rPr>
              <a:t>t</a:t>
            </a:r>
            <a:r>
              <a:rPr sz="2700" b="1" spc="-35" dirty="0">
                <a:solidFill>
                  <a:srgbClr val="404040"/>
                </a:solidFill>
                <a:latin typeface="Trebuchet MS"/>
                <a:cs typeface="Trebuchet MS"/>
              </a:rPr>
              <a:t> </a:t>
            </a:r>
            <a:r>
              <a:rPr sz="2700" b="1" spc="-15" dirty="0">
                <a:solidFill>
                  <a:srgbClr val="404040"/>
                </a:solidFill>
                <a:latin typeface="Trebuchet MS"/>
                <a:cs typeface="Trebuchet MS"/>
              </a:rPr>
              <a:t>P</a:t>
            </a:r>
            <a:r>
              <a:rPr sz="2700" b="1" spc="40" dirty="0">
                <a:solidFill>
                  <a:srgbClr val="404040"/>
                </a:solidFill>
                <a:latin typeface="Trebuchet MS"/>
                <a:cs typeface="Trebuchet MS"/>
              </a:rPr>
              <a:t>r</a:t>
            </a:r>
            <a:r>
              <a:rPr sz="2700" b="1" spc="-55" dirty="0">
                <a:solidFill>
                  <a:srgbClr val="404040"/>
                </a:solidFill>
                <a:latin typeface="Trebuchet MS"/>
                <a:cs typeface="Trebuchet MS"/>
              </a:rPr>
              <a:t>e</a:t>
            </a:r>
            <a:r>
              <a:rPr sz="2700" b="1" dirty="0">
                <a:solidFill>
                  <a:srgbClr val="404040"/>
                </a:solidFill>
                <a:latin typeface="Trebuchet MS"/>
                <a:cs typeface="Trebuchet MS"/>
              </a:rPr>
              <a:t>p</a:t>
            </a:r>
            <a:r>
              <a:rPr sz="2700" b="1" spc="40" dirty="0">
                <a:solidFill>
                  <a:srgbClr val="404040"/>
                </a:solidFill>
                <a:latin typeface="Trebuchet MS"/>
                <a:cs typeface="Trebuchet MS"/>
              </a:rPr>
              <a:t>r</a:t>
            </a:r>
            <a:r>
              <a:rPr sz="2700" b="1" spc="-30" dirty="0">
                <a:solidFill>
                  <a:srgbClr val="404040"/>
                </a:solidFill>
                <a:latin typeface="Trebuchet MS"/>
                <a:cs typeface="Trebuchet MS"/>
              </a:rPr>
              <a:t>o</a:t>
            </a:r>
            <a:r>
              <a:rPr sz="2700" b="1" spc="-35" dirty="0">
                <a:solidFill>
                  <a:srgbClr val="404040"/>
                </a:solidFill>
                <a:latin typeface="Trebuchet MS"/>
                <a:cs typeface="Trebuchet MS"/>
              </a:rPr>
              <a:t>c</a:t>
            </a:r>
            <a:r>
              <a:rPr sz="2700" b="1" spc="15" dirty="0">
                <a:solidFill>
                  <a:srgbClr val="404040"/>
                </a:solidFill>
                <a:latin typeface="Trebuchet MS"/>
                <a:cs typeface="Trebuchet MS"/>
              </a:rPr>
              <a:t>e</a:t>
            </a:r>
            <a:r>
              <a:rPr sz="2700" b="1" spc="30" dirty="0">
                <a:solidFill>
                  <a:srgbClr val="404040"/>
                </a:solidFill>
                <a:latin typeface="Trebuchet MS"/>
                <a:cs typeface="Trebuchet MS"/>
              </a:rPr>
              <a:t>s</a:t>
            </a:r>
            <a:r>
              <a:rPr sz="2700" b="1" spc="-40" dirty="0">
                <a:solidFill>
                  <a:srgbClr val="404040"/>
                </a:solidFill>
                <a:latin typeface="Trebuchet MS"/>
                <a:cs typeface="Trebuchet MS"/>
              </a:rPr>
              <a:t>s</a:t>
            </a:r>
            <a:r>
              <a:rPr sz="2700" b="1" spc="15" dirty="0">
                <a:solidFill>
                  <a:srgbClr val="404040"/>
                </a:solidFill>
                <a:latin typeface="Trebuchet MS"/>
                <a:cs typeface="Trebuchet MS"/>
              </a:rPr>
              <a:t>i</a:t>
            </a:r>
            <a:r>
              <a:rPr sz="2700" b="1" spc="-20" dirty="0">
                <a:solidFill>
                  <a:srgbClr val="404040"/>
                </a:solidFill>
                <a:latin typeface="Trebuchet MS"/>
                <a:cs typeface="Trebuchet MS"/>
              </a:rPr>
              <a:t>n</a:t>
            </a:r>
            <a:r>
              <a:rPr sz="2700" b="1" dirty="0">
                <a:solidFill>
                  <a:srgbClr val="404040"/>
                </a:solidFill>
                <a:latin typeface="Trebuchet MS"/>
                <a:cs typeface="Trebuchet MS"/>
              </a:rPr>
              <a:t>g</a:t>
            </a:r>
            <a:endParaRPr sz="2700">
              <a:latin typeface="Trebuchet MS"/>
              <a:cs typeface="Trebuchet MS"/>
            </a:endParaRPr>
          </a:p>
          <a:p>
            <a:pPr marL="12700" marR="654050">
              <a:lnSpc>
                <a:spcPts val="3229"/>
              </a:lnSpc>
              <a:spcBef>
                <a:spcPts val="180"/>
              </a:spcBef>
            </a:pPr>
            <a:r>
              <a:rPr sz="2700" b="1" spc="-5" dirty="0">
                <a:solidFill>
                  <a:srgbClr val="404040"/>
                </a:solidFill>
                <a:latin typeface="Trebuchet MS"/>
                <a:cs typeface="Trebuchet MS"/>
              </a:rPr>
              <a:t>Process: </a:t>
            </a:r>
            <a:r>
              <a:rPr sz="2700" spc="-5" dirty="0">
                <a:solidFill>
                  <a:srgbClr val="404040"/>
                </a:solidFill>
                <a:latin typeface="Trebuchet MS"/>
                <a:cs typeface="Trebuchet MS"/>
              </a:rPr>
              <a:t>Convert </a:t>
            </a:r>
            <a:r>
              <a:rPr sz="2700" spc="-10" dirty="0">
                <a:solidFill>
                  <a:srgbClr val="404040"/>
                </a:solidFill>
                <a:latin typeface="Trebuchet MS"/>
                <a:cs typeface="Trebuchet MS"/>
              </a:rPr>
              <a:t>data, </a:t>
            </a:r>
            <a:r>
              <a:rPr sz="2700" spc="5" dirty="0">
                <a:solidFill>
                  <a:srgbClr val="404040"/>
                </a:solidFill>
                <a:latin typeface="Trebuchet MS"/>
                <a:cs typeface="Trebuchet MS"/>
              </a:rPr>
              <a:t>train </a:t>
            </a:r>
            <a:r>
              <a:rPr sz="2700" spc="10" dirty="0">
                <a:solidFill>
                  <a:srgbClr val="404040"/>
                </a:solidFill>
                <a:latin typeface="Trebuchet MS"/>
                <a:cs typeface="Trebuchet MS"/>
              </a:rPr>
              <a:t>with </a:t>
            </a:r>
            <a:r>
              <a:rPr sz="2700" spc="-10" dirty="0">
                <a:solidFill>
                  <a:srgbClr val="404040"/>
                </a:solidFill>
                <a:latin typeface="Trebuchet MS"/>
                <a:cs typeface="Trebuchet MS"/>
              </a:rPr>
              <a:t>default </a:t>
            </a:r>
            <a:r>
              <a:rPr sz="2700" spc="-5" dirty="0">
                <a:solidFill>
                  <a:srgbClr val="404040"/>
                </a:solidFill>
                <a:latin typeface="Trebuchet MS"/>
                <a:cs typeface="Trebuchet MS"/>
              </a:rPr>
              <a:t>parameters </a:t>
            </a:r>
            <a:r>
              <a:rPr sz="2700" spc="-10" dirty="0">
                <a:solidFill>
                  <a:srgbClr val="404040"/>
                </a:solidFill>
                <a:latin typeface="Trebuchet MS"/>
                <a:cs typeface="Trebuchet MS"/>
              </a:rPr>
              <a:t>(batch </a:t>
            </a:r>
            <a:r>
              <a:rPr sz="2700" dirty="0">
                <a:solidFill>
                  <a:srgbClr val="404040"/>
                </a:solidFill>
                <a:latin typeface="Trebuchet MS"/>
                <a:cs typeface="Trebuchet MS"/>
              </a:rPr>
              <a:t>size: </a:t>
            </a:r>
            <a:r>
              <a:rPr sz="2700" spc="5" dirty="0">
                <a:solidFill>
                  <a:srgbClr val="404040"/>
                </a:solidFill>
                <a:latin typeface="Trebuchet MS"/>
                <a:cs typeface="Trebuchet MS"/>
              </a:rPr>
              <a:t>2, </a:t>
            </a:r>
            <a:r>
              <a:rPr sz="2700" spc="-5" dirty="0">
                <a:solidFill>
                  <a:srgbClr val="404040"/>
                </a:solidFill>
                <a:latin typeface="Trebuchet MS"/>
                <a:cs typeface="Trebuchet MS"/>
              </a:rPr>
              <a:t>learning </a:t>
            </a:r>
            <a:r>
              <a:rPr sz="2700" spc="-800" dirty="0">
                <a:solidFill>
                  <a:srgbClr val="404040"/>
                </a:solidFill>
                <a:latin typeface="Trebuchet MS"/>
                <a:cs typeface="Trebuchet MS"/>
              </a:rPr>
              <a:t> </a:t>
            </a:r>
            <a:r>
              <a:rPr sz="2700" dirty="0">
                <a:solidFill>
                  <a:srgbClr val="404040"/>
                </a:solidFill>
                <a:latin typeface="Trebuchet MS"/>
                <a:cs typeface="Trebuchet MS"/>
              </a:rPr>
              <a:t>rate:</a:t>
            </a:r>
            <a:r>
              <a:rPr sz="2700" spc="-30" dirty="0">
                <a:solidFill>
                  <a:srgbClr val="404040"/>
                </a:solidFill>
                <a:latin typeface="Trebuchet MS"/>
                <a:cs typeface="Trebuchet MS"/>
              </a:rPr>
              <a:t> </a:t>
            </a:r>
            <a:r>
              <a:rPr sz="2700" spc="-5" dirty="0">
                <a:solidFill>
                  <a:srgbClr val="404040"/>
                </a:solidFill>
                <a:latin typeface="Trebuchet MS"/>
                <a:cs typeface="Trebuchet MS"/>
              </a:rPr>
              <a:t>2e-5,</a:t>
            </a:r>
            <a:r>
              <a:rPr sz="2700" spc="-10" dirty="0">
                <a:solidFill>
                  <a:srgbClr val="404040"/>
                </a:solidFill>
                <a:latin typeface="Trebuchet MS"/>
                <a:cs typeface="Trebuchet MS"/>
              </a:rPr>
              <a:t> </a:t>
            </a:r>
            <a:r>
              <a:rPr sz="2700" spc="-5" dirty="0">
                <a:solidFill>
                  <a:srgbClr val="404040"/>
                </a:solidFill>
                <a:latin typeface="Trebuchet MS"/>
                <a:cs typeface="Trebuchet MS"/>
              </a:rPr>
              <a:t>epochs:</a:t>
            </a:r>
            <a:r>
              <a:rPr sz="2700" spc="-10" dirty="0">
                <a:solidFill>
                  <a:srgbClr val="404040"/>
                </a:solidFill>
                <a:latin typeface="Trebuchet MS"/>
                <a:cs typeface="Trebuchet MS"/>
              </a:rPr>
              <a:t> 5).</a:t>
            </a:r>
            <a:endParaRPr sz="2700">
              <a:latin typeface="Trebuchet MS"/>
              <a:cs typeface="Trebuchet MS"/>
            </a:endParaRPr>
          </a:p>
          <a:p>
            <a:pPr marL="12700" marR="5080">
              <a:lnSpc>
                <a:spcPts val="3150"/>
              </a:lnSpc>
              <a:spcBef>
                <a:spcPts val="60"/>
              </a:spcBef>
            </a:pPr>
            <a:r>
              <a:rPr sz="2700" spc="-65" dirty="0">
                <a:solidFill>
                  <a:srgbClr val="404040"/>
                </a:solidFill>
                <a:latin typeface="Trebuchet MS"/>
                <a:cs typeface="Trebuchet MS"/>
              </a:rPr>
              <a:t>We </a:t>
            </a:r>
            <a:r>
              <a:rPr sz="2700" spc="5" dirty="0">
                <a:solidFill>
                  <a:srgbClr val="404040"/>
                </a:solidFill>
                <a:latin typeface="Trebuchet MS"/>
                <a:cs typeface="Trebuchet MS"/>
              </a:rPr>
              <a:t>then </a:t>
            </a:r>
            <a:r>
              <a:rPr sz="2700" spc="-5" dirty="0">
                <a:solidFill>
                  <a:srgbClr val="404040"/>
                </a:solidFill>
                <a:latin typeface="Trebuchet MS"/>
                <a:cs typeface="Trebuchet MS"/>
              </a:rPr>
              <a:t>save the </a:t>
            </a:r>
            <a:r>
              <a:rPr sz="2700" dirty="0">
                <a:solidFill>
                  <a:srgbClr val="404040"/>
                </a:solidFill>
                <a:latin typeface="Trebuchet MS"/>
                <a:cs typeface="Trebuchet MS"/>
              </a:rPr>
              <a:t>trained model </a:t>
            </a:r>
            <a:r>
              <a:rPr sz="2700" spc="5" dirty="0">
                <a:solidFill>
                  <a:srgbClr val="404040"/>
                </a:solidFill>
                <a:latin typeface="Trebuchet MS"/>
                <a:cs typeface="Trebuchet MS"/>
              </a:rPr>
              <a:t>for </a:t>
            </a:r>
            <a:r>
              <a:rPr sz="2700" spc="-5" dirty="0">
                <a:solidFill>
                  <a:srgbClr val="404040"/>
                </a:solidFill>
                <a:latin typeface="Trebuchet MS"/>
                <a:cs typeface="Trebuchet MS"/>
              </a:rPr>
              <a:t>future </a:t>
            </a:r>
            <a:r>
              <a:rPr sz="2700" spc="-10" dirty="0">
                <a:solidFill>
                  <a:srgbClr val="404040"/>
                </a:solidFill>
                <a:latin typeface="Trebuchet MS"/>
                <a:cs typeface="Trebuchet MS"/>
              </a:rPr>
              <a:t>use </a:t>
            </a:r>
            <a:r>
              <a:rPr sz="2700" spc="5" dirty="0">
                <a:solidFill>
                  <a:srgbClr val="404040"/>
                </a:solidFill>
                <a:latin typeface="Trebuchet MS"/>
                <a:cs typeface="Trebuchet MS"/>
              </a:rPr>
              <a:t>and </a:t>
            </a:r>
            <a:r>
              <a:rPr sz="2700" spc="-15" dirty="0">
                <a:solidFill>
                  <a:srgbClr val="404040"/>
                </a:solidFill>
                <a:latin typeface="Trebuchet MS"/>
                <a:cs typeface="Trebuchet MS"/>
              </a:rPr>
              <a:t>to </a:t>
            </a:r>
            <a:r>
              <a:rPr sz="2700" spc="-5" dirty="0">
                <a:solidFill>
                  <a:srgbClr val="404040"/>
                </a:solidFill>
                <a:latin typeface="Trebuchet MS"/>
                <a:cs typeface="Trebuchet MS"/>
              </a:rPr>
              <a:t>reimport </a:t>
            </a:r>
            <a:r>
              <a:rPr sz="2700" spc="5" dirty="0">
                <a:solidFill>
                  <a:srgbClr val="404040"/>
                </a:solidFill>
                <a:latin typeface="Trebuchet MS"/>
                <a:cs typeface="Trebuchet MS"/>
              </a:rPr>
              <a:t>for </a:t>
            </a:r>
            <a:r>
              <a:rPr sz="2700" spc="-5" dirty="0">
                <a:solidFill>
                  <a:srgbClr val="404040"/>
                </a:solidFill>
                <a:latin typeface="Trebuchet MS"/>
                <a:cs typeface="Trebuchet MS"/>
              </a:rPr>
              <a:t>the evaluation </a:t>
            </a:r>
            <a:r>
              <a:rPr sz="2700" spc="-800" dirty="0">
                <a:solidFill>
                  <a:srgbClr val="404040"/>
                </a:solidFill>
                <a:latin typeface="Trebuchet MS"/>
                <a:cs typeface="Trebuchet MS"/>
              </a:rPr>
              <a:t> </a:t>
            </a:r>
            <a:r>
              <a:rPr sz="2700" spc="5" dirty="0">
                <a:solidFill>
                  <a:srgbClr val="404040"/>
                </a:solidFill>
                <a:latin typeface="Trebuchet MS"/>
                <a:cs typeface="Trebuchet MS"/>
              </a:rPr>
              <a:t>and</a:t>
            </a:r>
            <a:r>
              <a:rPr sz="2700" spc="-50" dirty="0">
                <a:solidFill>
                  <a:srgbClr val="404040"/>
                </a:solidFill>
                <a:latin typeface="Trebuchet MS"/>
                <a:cs typeface="Trebuchet MS"/>
              </a:rPr>
              <a:t> </a:t>
            </a:r>
            <a:r>
              <a:rPr sz="2700" spc="-5" dirty="0">
                <a:solidFill>
                  <a:srgbClr val="404040"/>
                </a:solidFill>
                <a:latin typeface="Trebuchet MS"/>
                <a:cs typeface="Trebuchet MS"/>
              </a:rPr>
              <a:t>performance</a:t>
            </a:r>
            <a:r>
              <a:rPr sz="2700" spc="-45" dirty="0">
                <a:solidFill>
                  <a:srgbClr val="404040"/>
                </a:solidFill>
                <a:latin typeface="Trebuchet MS"/>
                <a:cs typeface="Trebuchet MS"/>
              </a:rPr>
              <a:t> </a:t>
            </a:r>
            <a:r>
              <a:rPr sz="2700" spc="-5" dirty="0">
                <a:solidFill>
                  <a:srgbClr val="404040"/>
                </a:solidFill>
                <a:latin typeface="Trebuchet MS"/>
                <a:cs typeface="Trebuchet MS"/>
              </a:rPr>
              <a:t>measures</a:t>
            </a:r>
            <a:r>
              <a:rPr sz="2700" spc="35" dirty="0">
                <a:solidFill>
                  <a:srgbClr val="404040"/>
                </a:solidFill>
                <a:latin typeface="Trebuchet MS"/>
                <a:cs typeface="Trebuchet MS"/>
              </a:rPr>
              <a:t> </a:t>
            </a:r>
            <a:r>
              <a:rPr sz="2700" spc="-5" dirty="0">
                <a:solidFill>
                  <a:srgbClr val="404040"/>
                </a:solidFill>
                <a:latin typeface="Trebuchet MS"/>
                <a:cs typeface="Trebuchet MS"/>
              </a:rPr>
              <a:t>calculation.</a:t>
            </a:r>
            <a:endParaRPr sz="2700">
              <a:latin typeface="Trebuchet MS"/>
              <a:cs typeface="Trebuchet MS"/>
            </a:endParaRPr>
          </a:p>
          <a:p>
            <a:pPr marL="12700">
              <a:lnSpc>
                <a:spcPts val="3025"/>
              </a:lnSpc>
            </a:pPr>
            <a:r>
              <a:rPr sz="2700" b="1" spc="-305" dirty="0">
                <a:solidFill>
                  <a:srgbClr val="404040"/>
                </a:solidFill>
                <a:latin typeface="Trebuchet MS"/>
                <a:cs typeface="Trebuchet MS"/>
              </a:rPr>
              <a:t>T</a:t>
            </a:r>
            <a:r>
              <a:rPr sz="2700" b="1" spc="-30" dirty="0">
                <a:solidFill>
                  <a:srgbClr val="404040"/>
                </a:solidFill>
                <a:latin typeface="Trebuchet MS"/>
                <a:cs typeface="Trebuchet MS"/>
              </a:rPr>
              <a:t>r</a:t>
            </a:r>
            <a:r>
              <a:rPr sz="2700" b="1" spc="-15" dirty="0">
                <a:solidFill>
                  <a:srgbClr val="404040"/>
                </a:solidFill>
                <a:latin typeface="Trebuchet MS"/>
                <a:cs typeface="Trebuchet MS"/>
              </a:rPr>
              <a:t>a</a:t>
            </a:r>
            <a:r>
              <a:rPr sz="2700" b="1" spc="-55" dirty="0">
                <a:solidFill>
                  <a:srgbClr val="404040"/>
                </a:solidFill>
                <a:latin typeface="Trebuchet MS"/>
                <a:cs typeface="Trebuchet MS"/>
              </a:rPr>
              <a:t>i</a:t>
            </a:r>
            <a:r>
              <a:rPr sz="2700" b="1" spc="50" dirty="0">
                <a:solidFill>
                  <a:srgbClr val="404040"/>
                </a:solidFill>
                <a:latin typeface="Trebuchet MS"/>
                <a:cs typeface="Trebuchet MS"/>
              </a:rPr>
              <a:t>n</a:t>
            </a:r>
            <a:r>
              <a:rPr sz="2700" b="1" spc="-55" dirty="0">
                <a:solidFill>
                  <a:srgbClr val="404040"/>
                </a:solidFill>
                <a:latin typeface="Trebuchet MS"/>
                <a:cs typeface="Trebuchet MS"/>
              </a:rPr>
              <a:t>i</a:t>
            </a:r>
            <a:r>
              <a:rPr sz="2700" b="1" spc="50" dirty="0">
                <a:solidFill>
                  <a:srgbClr val="404040"/>
                </a:solidFill>
                <a:latin typeface="Trebuchet MS"/>
                <a:cs typeface="Trebuchet MS"/>
              </a:rPr>
              <a:t>n</a:t>
            </a:r>
            <a:r>
              <a:rPr sz="2700" b="1" dirty="0">
                <a:solidFill>
                  <a:srgbClr val="404040"/>
                </a:solidFill>
                <a:latin typeface="Trebuchet MS"/>
                <a:cs typeface="Trebuchet MS"/>
              </a:rPr>
              <a:t>g</a:t>
            </a:r>
            <a:r>
              <a:rPr sz="2700" b="1" spc="-200" dirty="0">
                <a:solidFill>
                  <a:srgbClr val="404040"/>
                </a:solidFill>
                <a:latin typeface="Trebuchet MS"/>
                <a:cs typeface="Trebuchet MS"/>
              </a:rPr>
              <a:t> </a:t>
            </a:r>
            <a:r>
              <a:rPr sz="2700" b="1" spc="10" dirty="0">
                <a:solidFill>
                  <a:srgbClr val="404040"/>
                </a:solidFill>
                <a:latin typeface="Trebuchet MS"/>
                <a:cs typeface="Trebuchet MS"/>
              </a:rPr>
              <a:t>A</a:t>
            </a:r>
            <a:r>
              <a:rPr sz="2700" b="1" spc="-105" dirty="0">
                <a:solidFill>
                  <a:srgbClr val="404040"/>
                </a:solidFill>
                <a:latin typeface="Trebuchet MS"/>
                <a:cs typeface="Trebuchet MS"/>
              </a:rPr>
              <a:t>r</a:t>
            </a:r>
            <a:r>
              <a:rPr sz="2700" b="1" spc="-15" dirty="0">
                <a:solidFill>
                  <a:srgbClr val="404040"/>
                </a:solidFill>
                <a:latin typeface="Trebuchet MS"/>
                <a:cs typeface="Trebuchet MS"/>
              </a:rPr>
              <a:t>a</a:t>
            </a:r>
            <a:r>
              <a:rPr sz="2700" b="1" spc="40" dirty="0">
                <a:solidFill>
                  <a:srgbClr val="404040"/>
                </a:solidFill>
                <a:latin typeface="Trebuchet MS"/>
                <a:cs typeface="Trebuchet MS"/>
              </a:rPr>
              <a:t>B</a:t>
            </a:r>
            <a:r>
              <a:rPr sz="2700" b="1" spc="-35" dirty="0">
                <a:solidFill>
                  <a:srgbClr val="404040"/>
                </a:solidFill>
                <a:latin typeface="Trebuchet MS"/>
                <a:cs typeface="Trebuchet MS"/>
              </a:rPr>
              <a:t>E</a:t>
            </a:r>
            <a:r>
              <a:rPr sz="2700" b="1" spc="-75" dirty="0">
                <a:solidFill>
                  <a:srgbClr val="404040"/>
                </a:solidFill>
                <a:latin typeface="Trebuchet MS"/>
                <a:cs typeface="Trebuchet MS"/>
              </a:rPr>
              <a:t>R</a:t>
            </a:r>
            <a:r>
              <a:rPr sz="2700" b="1" dirty="0">
                <a:solidFill>
                  <a:srgbClr val="404040"/>
                </a:solidFill>
                <a:latin typeface="Trebuchet MS"/>
                <a:cs typeface="Trebuchet MS"/>
              </a:rPr>
              <a:t>T</a:t>
            </a:r>
            <a:r>
              <a:rPr sz="2700" b="1" spc="-95" dirty="0">
                <a:solidFill>
                  <a:srgbClr val="404040"/>
                </a:solidFill>
                <a:latin typeface="Trebuchet MS"/>
                <a:cs typeface="Trebuchet MS"/>
              </a:rPr>
              <a:t> </a:t>
            </a:r>
            <a:r>
              <a:rPr sz="2700" b="1" spc="-30" dirty="0">
                <a:solidFill>
                  <a:srgbClr val="404040"/>
                </a:solidFill>
                <a:latin typeface="Trebuchet MS"/>
                <a:cs typeface="Trebuchet MS"/>
              </a:rPr>
              <a:t>V</a:t>
            </a:r>
            <a:r>
              <a:rPr sz="2700" b="1" dirty="0">
                <a:solidFill>
                  <a:srgbClr val="404040"/>
                </a:solidFill>
                <a:latin typeface="Trebuchet MS"/>
                <a:cs typeface="Trebuchet MS"/>
              </a:rPr>
              <a:t>2</a:t>
            </a:r>
            <a:r>
              <a:rPr sz="2700" b="1" spc="5" dirty="0">
                <a:solidFill>
                  <a:srgbClr val="404040"/>
                </a:solidFill>
                <a:latin typeface="Trebuchet MS"/>
                <a:cs typeface="Trebuchet MS"/>
              </a:rPr>
              <a:t> </a:t>
            </a:r>
            <a:r>
              <a:rPr sz="2700" b="1" spc="10" dirty="0">
                <a:solidFill>
                  <a:srgbClr val="404040"/>
                </a:solidFill>
                <a:latin typeface="Trebuchet MS"/>
                <a:cs typeface="Trebuchet MS"/>
              </a:rPr>
              <a:t>W</a:t>
            </a:r>
            <a:r>
              <a:rPr sz="2700" b="1" spc="15" dirty="0">
                <a:solidFill>
                  <a:srgbClr val="404040"/>
                </a:solidFill>
                <a:latin typeface="Trebuchet MS"/>
                <a:cs typeface="Trebuchet MS"/>
              </a:rPr>
              <a:t>i</a:t>
            </a:r>
            <a:r>
              <a:rPr sz="2700" b="1" spc="-25" dirty="0">
                <a:solidFill>
                  <a:srgbClr val="404040"/>
                </a:solidFill>
                <a:latin typeface="Trebuchet MS"/>
                <a:cs typeface="Trebuchet MS"/>
              </a:rPr>
              <a:t>t</a:t>
            </a:r>
            <a:r>
              <a:rPr sz="2700" b="1" dirty="0">
                <a:solidFill>
                  <a:srgbClr val="404040"/>
                </a:solidFill>
                <a:latin typeface="Trebuchet MS"/>
                <a:cs typeface="Trebuchet MS"/>
              </a:rPr>
              <a:t>h</a:t>
            </a:r>
            <a:r>
              <a:rPr sz="2700" b="1" spc="-35" dirty="0">
                <a:solidFill>
                  <a:srgbClr val="404040"/>
                </a:solidFill>
                <a:latin typeface="Trebuchet MS"/>
                <a:cs typeface="Trebuchet MS"/>
              </a:rPr>
              <a:t> </a:t>
            </a:r>
            <a:r>
              <a:rPr sz="2700" b="1" spc="-15" dirty="0">
                <a:solidFill>
                  <a:srgbClr val="404040"/>
                </a:solidFill>
                <a:latin typeface="Trebuchet MS"/>
                <a:cs typeface="Trebuchet MS"/>
              </a:rPr>
              <a:t>P</a:t>
            </a:r>
            <a:r>
              <a:rPr sz="2700" b="1" spc="40" dirty="0">
                <a:solidFill>
                  <a:srgbClr val="404040"/>
                </a:solidFill>
                <a:latin typeface="Trebuchet MS"/>
                <a:cs typeface="Trebuchet MS"/>
              </a:rPr>
              <a:t>r</a:t>
            </a:r>
            <a:r>
              <a:rPr sz="2700" b="1" spc="-55" dirty="0">
                <a:solidFill>
                  <a:srgbClr val="404040"/>
                </a:solidFill>
                <a:latin typeface="Trebuchet MS"/>
                <a:cs typeface="Trebuchet MS"/>
              </a:rPr>
              <a:t>e</a:t>
            </a:r>
            <a:r>
              <a:rPr sz="2700" b="1" dirty="0">
                <a:solidFill>
                  <a:srgbClr val="404040"/>
                </a:solidFill>
                <a:latin typeface="Trebuchet MS"/>
                <a:cs typeface="Trebuchet MS"/>
              </a:rPr>
              <a:t>p</a:t>
            </a:r>
            <a:r>
              <a:rPr sz="2700" b="1" spc="40" dirty="0">
                <a:solidFill>
                  <a:srgbClr val="404040"/>
                </a:solidFill>
                <a:latin typeface="Trebuchet MS"/>
                <a:cs typeface="Trebuchet MS"/>
              </a:rPr>
              <a:t>r</a:t>
            </a:r>
            <a:r>
              <a:rPr sz="2700" b="1" spc="-30" dirty="0">
                <a:solidFill>
                  <a:srgbClr val="404040"/>
                </a:solidFill>
                <a:latin typeface="Trebuchet MS"/>
                <a:cs typeface="Trebuchet MS"/>
              </a:rPr>
              <a:t>o</a:t>
            </a:r>
            <a:r>
              <a:rPr sz="2700" b="1" spc="-35" dirty="0">
                <a:solidFill>
                  <a:srgbClr val="404040"/>
                </a:solidFill>
                <a:latin typeface="Trebuchet MS"/>
                <a:cs typeface="Trebuchet MS"/>
              </a:rPr>
              <a:t>c</a:t>
            </a:r>
            <a:r>
              <a:rPr sz="2700" b="1" spc="15" dirty="0">
                <a:solidFill>
                  <a:srgbClr val="404040"/>
                </a:solidFill>
                <a:latin typeface="Trebuchet MS"/>
                <a:cs typeface="Trebuchet MS"/>
              </a:rPr>
              <a:t>e</a:t>
            </a:r>
            <a:r>
              <a:rPr sz="2700" b="1" spc="30" dirty="0">
                <a:solidFill>
                  <a:srgbClr val="404040"/>
                </a:solidFill>
                <a:latin typeface="Trebuchet MS"/>
                <a:cs typeface="Trebuchet MS"/>
              </a:rPr>
              <a:t>s</a:t>
            </a:r>
            <a:r>
              <a:rPr sz="2700" b="1" spc="-40" dirty="0">
                <a:solidFill>
                  <a:srgbClr val="404040"/>
                </a:solidFill>
                <a:latin typeface="Trebuchet MS"/>
                <a:cs typeface="Trebuchet MS"/>
              </a:rPr>
              <a:t>s</a:t>
            </a:r>
            <a:r>
              <a:rPr sz="2700" b="1" spc="15" dirty="0">
                <a:solidFill>
                  <a:srgbClr val="404040"/>
                </a:solidFill>
                <a:latin typeface="Trebuchet MS"/>
                <a:cs typeface="Trebuchet MS"/>
              </a:rPr>
              <a:t>i</a:t>
            </a:r>
            <a:r>
              <a:rPr sz="2700" b="1" spc="-20" dirty="0">
                <a:solidFill>
                  <a:srgbClr val="404040"/>
                </a:solidFill>
                <a:latin typeface="Trebuchet MS"/>
                <a:cs typeface="Trebuchet MS"/>
              </a:rPr>
              <a:t>n</a:t>
            </a:r>
            <a:r>
              <a:rPr sz="2700" b="1" dirty="0">
                <a:solidFill>
                  <a:srgbClr val="404040"/>
                </a:solidFill>
                <a:latin typeface="Trebuchet MS"/>
                <a:cs typeface="Trebuchet MS"/>
              </a:rPr>
              <a:t>g</a:t>
            </a:r>
            <a:endParaRPr sz="2700">
              <a:latin typeface="Trebuchet MS"/>
              <a:cs typeface="Trebuchet MS"/>
            </a:endParaRPr>
          </a:p>
          <a:p>
            <a:pPr marL="12700">
              <a:lnSpc>
                <a:spcPts val="3190"/>
              </a:lnSpc>
            </a:pPr>
            <a:r>
              <a:rPr sz="2700" b="1" spc="-5" dirty="0">
                <a:solidFill>
                  <a:srgbClr val="404040"/>
                </a:solidFill>
                <a:latin typeface="Trebuchet MS"/>
                <a:cs typeface="Trebuchet MS"/>
              </a:rPr>
              <a:t>Process:</a:t>
            </a:r>
            <a:r>
              <a:rPr sz="2700" b="1" spc="-25" dirty="0">
                <a:solidFill>
                  <a:srgbClr val="404040"/>
                </a:solidFill>
                <a:latin typeface="Trebuchet MS"/>
                <a:cs typeface="Trebuchet MS"/>
              </a:rPr>
              <a:t> </a:t>
            </a:r>
            <a:r>
              <a:rPr sz="2700" spc="-5" dirty="0">
                <a:solidFill>
                  <a:srgbClr val="404040"/>
                </a:solidFill>
                <a:latin typeface="Trebuchet MS"/>
                <a:cs typeface="Trebuchet MS"/>
              </a:rPr>
              <a:t>Apply</a:t>
            </a:r>
            <a:r>
              <a:rPr sz="2700" spc="-15" dirty="0">
                <a:solidFill>
                  <a:srgbClr val="404040"/>
                </a:solidFill>
                <a:latin typeface="Trebuchet MS"/>
                <a:cs typeface="Trebuchet MS"/>
              </a:rPr>
              <a:t> </a:t>
            </a:r>
            <a:r>
              <a:rPr sz="2700" dirty="0">
                <a:solidFill>
                  <a:srgbClr val="404040"/>
                </a:solidFill>
                <a:latin typeface="Trebuchet MS"/>
                <a:cs typeface="Trebuchet MS"/>
              </a:rPr>
              <a:t>preprocessing</a:t>
            </a:r>
            <a:r>
              <a:rPr sz="2700" spc="-55" dirty="0">
                <a:solidFill>
                  <a:srgbClr val="404040"/>
                </a:solidFill>
                <a:latin typeface="Trebuchet MS"/>
                <a:cs typeface="Trebuchet MS"/>
              </a:rPr>
              <a:t> </a:t>
            </a:r>
            <a:r>
              <a:rPr sz="2700" spc="-15" dirty="0">
                <a:solidFill>
                  <a:srgbClr val="404040"/>
                </a:solidFill>
                <a:latin typeface="Trebuchet MS"/>
                <a:cs typeface="Trebuchet MS"/>
              </a:rPr>
              <a:t>to</a:t>
            </a:r>
            <a:r>
              <a:rPr sz="2700" spc="10" dirty="0">
                <a:solidFill>
                  <a:srgbClr val="404040"/>
                </a:solidFill>
                <a:latin typeface="Trebuchet MS"/>
                <a:cs typeface="Trebuchet MS"/>
              </a:rPr>
              <a:t> </a:t>
            </a:r>
            <a:r>
              <a:rPr sz="2700" spc="-10" dirty="0">
                <a:solidFill>
                  <a:srgbClr val="404040"/>
                </a:solidFill>
                <a:latin typeface="Trebuchet MS"/>
                <a:cs typeface="Trebuchet MS"/>
              </a:rPr>
              <a:t>data before</a:t>
            </a:r>
            <a:r>
              <a:rPr sz="2700" spc="25" dirty="0">
                <a:solidFill>
                  <a:srgbClr val="404040"/>
                </a:solidFill>
                <a:latin typeface="Trebuchet MS"/>
                <a:cs typeface="Trebuchet MS"/>
              </a:rPr>
              <a:t> </a:t>
            </a:r>
            <a:r>
              <a:rPr sz="2700" spc="-5" dirty="0">
                <a:solidFill>
                  <a:srgbClr val="404040"/>
                </a:solidFill>
                <a:latin typeface="Trebuchet MS"/>
                <a:cs typeface="Trebuchet MS"/>
              </a:rPr>
              <a:t>training.</a:t>
            </a:r>
            <a:endParaRPr sz="2700">
              <a:latin typeface="Trebuchet MS"/>
              <a:cs typeface="Trebuchet MS"/>
            </a:endParaRPr>
          </a:p>
          <a:p>
            <a:pPr marL="12700">
              <a:lnSpc>
                <a:spcPts val="3229"/>
              </a:lnSpc>
            </a:pPr>
            <a:r>
              <a:rPr sz="2700" b="1" spc="-5" dirty="0">
                <a:solidFill>
                  <a:srgbClr val="404040"/>
                </a:solidFill>
                <a:latin typeface="Trebuchet MS"/>
                <a:cs typeface="Trebuchet MS"/>
              </a:rPr>
              <a:t>Evaluating</a:t>
            </a:r>
            <a:r>
              <a:rPr sz="2700" b="1" spc="-50" dirty="0">
                <a:solidFill>
                  <a:srgbClr val="404040"/>
                </a:solidFill>
                <a:latin typeface="Trebuchet MS"/>
                <a:cs typeface="Trebuchet MS"/>
              </a:rPr>
              <a:t> </a:t>
            </a:r>
            <a:r>
              <a:rPr sz="2700" b="1" spc="-5" dirty="0">
                <a:solidFill>
                  <a:srgbClr val="404040"/>
                </a:solidFill>
                <a:latin typeface="Trebuchet MS"/>
                <a:cs typeface="Trebuchet MS"/>
              </a:rPr>
              <a:t>Both</a:t>
            </a:r>
            <a:r>
              <a:rPr sz="2700" b="1" spc="-35" dirty="0">
                <a:solidFill>
                  <a:srgbClr val="404040"/>
                </a:solidFill>
                <a:latin typeface="Trebuchet MS"/>
                <a:cs typeface="Trebuchet MS"/>
              </a:rPr>
              <a:t> </a:t>
            </a:r>
            <a:r>
              <a:rPr sz="2700" b="1" spc="-10" dirty="0">
                <a:solidFill>
                  <a:srgbClr val="404040"/>
                </a:solidFill>
                <a:latin typeface="Trebuchet MS"/>
                <a:cs typeface="Trebuchet MS"/>
              </a:rPr>
              <a:t>Models</a:t>
            </a:r>
            <a:endParaRPr sz="2700">
              <a:latin typeface="Trebuchet MS"/>
              <a:cs typeface="Trebuchet MS"/>
            </a:endParaRPr>
          </a:p>
          <a:p>
            <a:pPr marL="12700">
              <a:lnSpc>
                <a:spcPts val="3190"/>
              </a:lnSpc>
            </a:pPr>
            <a:r>
              <a:rPr sz="2700" b="1" spc="-5" dirty="0">
                <a:solidFill>
                  <a:srgbClr val="404040"/>
                </a:solidFill>
                <a:latin typeface="Trebuchet MS"/>
                <a:cs typeface="Trebuchet MS"/>
              </a:rPr>
              <a:t>Process:</a:t>
            </a:r>
            <a:r>
              <a:rPr sz="2700" b="1" spc="-30" dirty="0">
                <a:solidFill>
                  <a:srgbClr val="404040"/>
                </a:solidFill>
                <a:latin typeface="Trebuchet MS"/>
                <a:cs typeface="Trebuchet MS"/>
              </a:rPr>
              <a:t> </a:t>
            </a:r>
            <a:r>
              <a:rPr sz="2700" spc="-10" dirty="0">
                <a:solidFill>
                  <a:srgbClr val="404040"/>
                </a:solidFill>
                <a:latin typeface="Trebuchet MS"/>
                <a:cs typeface="Trebuchet MS"/>
              </a:rPr>
              <a:t>Load</a:t>
            </a:r>
            <a:r>
              <a:rPr sz="2700" spc="10" dirty="0">
                <a:solidFill>
                  <a:srgbClr val="404040"/>
                </a:solidFill>
                <a:latin typeface="Trebuchet MS"/>
                <a:cs typeface="Trebuchet MS"/>
              </a:rPr>
              <a:t> </a:t>
            </a:r>
            <a:r>
              <a:rPr sz="2700" dirty="0">
                <a:solidFill>
                  <a:srgbClr val="404040"/>
                </a:solidFill>
                <a:latin typeface="Trebuchet MS"/>
                <a:cs typeface="Trebuchet MS"/>
              </a:rPr>
              <a:t>models</a:t>
            </a:r>
            <a:r>
              <a:rPr sz="2700" spc="-55" dirty="0">
                <a:solidFill>
                  <a:srgbClr val="404040"/>
                </a:solidFill>
                <a:latin typeface="Trebuchet MS"/>
                <a:cs typeface="Trebuchet MS"/>
              </a:rPr>
              <a:t> </a:t>
            </a:r>
            <a:r>
              <a:rPr sz="2700" spc="5" dirty="0">
                <a:solidFill>
                  <a:srgbClr val="404040"/>
                </a:solidFill>
                <a:latin typeface="Trebuchet MS"/>
                <a:cs typeface="Trebuchet MS"/>
              </a:rPr>
              <a:t>and</a:t>
            </a:r>
            <a:r>
              <a:rPr sz="2700" spc="-50" dirty="0">
                <a:solidFill>
                  <a:srgbClr val="404040"/>
                </a:solidFill>
                <a:latin typeface="Trebuchet MS"/>
                <a:cs typeface="Trebuchet MS"/>
              </a:rPr>
              <a:t> </a:t>
            </a:r>
            <a:r>
              <a:rPr sz="2700" dirty="0">
                <a:solidFill>
                  <a:srgbClr val="404040"/>
                </a:solidFill>
                <a:latin typeface="Trebuchet MS"/>
                <a:cs typeface="Trebuchet MS"/>
              </a:rPr>
              <a:t>evaluate</a:t>
            </a:r>
            <a:r>
              <a:rPr sz="2700" spc="-30" dirty="0">
                <a:solidFill>
                  <a:srgbClr val="404040"/>
                </a:solidFill>
                <a:latin typeface="Trebuchet MS"/>
                <a:cs typeface="Trebuchet MS"/>
              </a:rPr>
              <a:t> </a:t>
            </a:r>
            <a:r>
              <a:rPr sz="2700" spc="-15" dirty="0">
                <a:solidFill>
                  <a:srgbClr val="404040"/>
                </a:solidFill>
                <a:latin typeface="Trebuchet MS"/>
                <a:cs typeface="Trebuchet MS"/>
              </a:rPr>
              <a:t>on</a:t>
            </a:r>
            <a:r>
              <a:rPr sz="2700" spc="5" dirty="0">
                <a:solidFill>
                  <a:srgbClr val="404040"/>
                </a:solidFill>
                <a:latin typeface="Trebuchet MS"/>
                <a:cs typeface="Trebuchet MS"/>
              </a:rPr>
              <a:t> </a:t>
            </a:r>
            <a:r>
              <a:rPr sz="2700" spc="-5" dirty="0">
                <a:solidFill>
                  <a:srgbClr val="404040"/>
                </a:solidFill>
                <a:latin typeface="Trebuchet MS"/>
                <a:cs typeface="Trebuchet MS"/>
              </a:rPr>
              <a:t>validation</a:t>
            </a:r>
            <a:r>
              <a:rPr sz="2700" spc="10" dirty="0">
                <a:solidFill>
                  <a:srgbClr val="404040"/>
                </a:solidFill>
                <a:latin typeface="Trebuchet MS"/>
                <a:cs typeface="Trebuchet MS"/>
              </a:rPr>
              <a:t> </a:t>
            </a:r>
            <a:r>
              <a:rPr sz="2700" spc="-5" dirty="0">
                <a:solidFill>
                  <a:srgbClr val="404040"/>
                </a:solidFill>
                <a:latin typeface="Trebuchet MS"/>
                <a:cs typeface="Trebuchet MS"/>
              </a:rPr>
              <a:t>sets.</a:t>
            </a:r>
            <a:endParaRPr sz="2700">
              <a:latin typeface="Trebuchet MS"/>
              <a:cs typeface="Trebuchet MS"/>
            </a:endParaRPr>
          </a:p>
          <a:p>
            <a:pPr marL="12700">
              <a:lnSpc>
                <a:spcPts val="3195"/>
              </a:lnSpc>
            </a:pPr>
            <a:r>
              <a:rPr sz="2700" b="1" spc="-5" dirty="0">
                <a:solidFill>
                  <a:srgbClr val="404040"/>
                </a:solidFill>
                <a:latin typeface="Trebuchet MS"/>
                <a:cs typeface="Trebuchet MS"/>
              </a:rPr>
              <a:t>Metrics:</a:t>
            </a:r>
            <a:r>
              <a:rPr sz="2700" b="1" spc="-20" dirty="0">
                <a:solidFill>
                  <a:srgbClr val="404040"/>
                </a:solidFill>
                <a:latin typeface="Trebuchet MS"/>
                <a:cs typeface="Trebuchet MS"/>
              </a:rPr>
              <a:t> </a:t>
            </a:r>
            <a:r>
              <a:rPr sz="2700" spc="-5" dirty="0">
                <a:solidFill>
                  <a:srgbClr val="404040"/>
                </a:solidFill>
                <a:latin typeface="Trebuchet MS"/>
                <a:cs typeface="Trebuchet MS"/>
              </a:rPr>
              <a:t>Compare</a:t>
            </a:r>
            <a:r>
              <a:rPr sz="2700" spc="-30" dirty="0">
                <a:solidFill>
                  <a:srgbClr val="404040"/>
                </a:solidFill>
                <a:latin typeface="Trebuchet MS"/>
                <a:cs typeface="Trebuchet MS"/>
              </a:rPr>
              <a:t> </a:t>
            </a:r>
            <a:r>
              <a:rPr sz="2700" spc="-5" dirty="0">
                <a:solidFill>
                  <a:srgbClr val="404040"/>
                </a:solidFill>
                <a:latin typeface="Trebuchet MS"/>
                <a:cs typeface="Trebuchet MS"/>
              </a:rPr>
              <a:t>validation</a:t>
            </a:r>
            <a:r>
              <a:rPr sz="2700" spc="30" dirty="0">
                <a:solidFill>
                  <a:srgbClr val="404040"/>
                </a:solidFill>
                <a:latin typeface="Trebuchet MS"/>
                <a:cs typeface="Trebuchet MS"/>
              </a:rPr>
              <a:t> </a:t>
            </a:r>
            <a:r>
              <a:rPr sz="2700" spc="-5" dirty="0">
                <a:solidFill>
                  <a:srgbClr val="404040"/>
                </a:solidFill>
                <a:latin typeface="Trebuchet MS"/>
                <a:cs typeface="Trebuchet MS"/>
              </a:rPr>
              <a:t>loss, </a:t>
            </a:r>
            <a:r>
              <a:rPr sz="2700" spc="-45" dirty="0">
                <a:solidFill>
                  <a:srgbClr val="404040"/>
                </a:solidFill>
                <a:latin typeface="Trebuchet MS"/>
                <a:cs typeface="Trebuchet MS"/>
              </a:rPr>
              <a:t>accuracy,</a:t>
            </a:r>
            <a:r>
              <a:rPr sz="2700" spc="20" dirty="0">
                <a:solidFill>
                  <a:srgbClr val="404040"/>
                </a:solidFill>
                <a:latin typeface="Trebuchet MS"/>
                <a:cs typeface="Trebuchet MS"/>
              </a:rPr>
              <a:t> </a:t>
            </a:r>
            <a:r>
              <a:rPr sz="2700" dirty="0">
                <a:solidFill>
                  <a:srgbClr val="404040"/>
                </a:solidFill>
                <a:latin typeface="Trebuchet MS"/>
                <a:cs typeface="Trebuchet MS"/>
              </a:rPr>
              <a:t>precision,</a:t>
            </a:r>
            <a:r>
              <a:rPr sz="2700" spc="-25" dirty="0">
                <a:solidFill>
                  <a:srgbClr val="404040"/>
                </a:solidFill>
                <a:latin typeface="Trebuchet MS"/>
                <a:cs typeface="Trebuchet MS"/>
              </a:rPr>
              <a:t> </a:t>
            </a:r>
            <a:r>
              <a:rPr sz="2700" dirty="0">
                <a:solidFill>
                  <a:srgbClr val="404040"/>
                </a:solidFill>
                <a:latin typeface="Trebuchet MS"/>
                <a:cs typeface="Trebuchet MS"/>
              </a:rPr>
              <a:t>recall,</a:t>
            </a:r>
            <a:r>
              <a:rPr sz="2700" spc="-35" dirty="0">
                <a:solidFill>
                  <a:srgbClr val="404040"/>
                </a:solidFill>
                <a:latin typeface="Trebuchet MS"/>
                <a:cs typeface="Trebuchet MS"/>
              </a:rPr>
              <a:t> </a:t>
            </a:r>
            <a:r>
              <a:rPr sz="2700" dirty="0">
                <a:solidFill>
                  <a:srgbClr val="404040"/>
                </a:solidFill>
                <a:latin typeface="Trebuchet MS"/>
                <a:cs typeface="Trebuchet MS"/>
              </a:rPr>
              <a:t>F1</a:t>
            </a:r>
            <a:r>
              <a:rPr sz="2700" spc="-25" dirty="0">
                <a:solidFill>
                  <a:srgbClr val="404040"/>
                </a:solidFill>
                <a:latin typeface="Trebuchet MS"/>
                <a:cs typeface="Trebuchet MS"/>
              </a:rPr>
              <a:t> </a:t>
            </a:r>
            <a:r>
              <a:rPr sz="2700" spc="-10" dirty="0">
                <a:solidFill>
                  <a:srgbClr val="404040"/>
                </a:solidFill>
                <a:latin typeface="Trebuchet MS"/>
                <a:cs typeface="Trebuchet MS"/>
              </a:rPr>
              <a:t>score,</a:t>
            </a:r>
            <a:r>
              <a:rPr sz="2700" spc="20" dirty="0">
                <a:solidFill>
                  <a:srgbClr val="404040"/>
                </a:solidFill>
                <a:latin typeface="Trebuchet MS"/>
                <a:cs typeface="Trebuchet MS"/>
              </a:rPr>
              <a:t> </a:t>
            </a:r>
            <a:r>
              <a:rPr sz="2700" spc="5" dirty="0">
                <a:solidFill>
                  <a:srgbClr val="404040"/>
                </a:solidFill>
                <a:latin typeface="Trebuchet MS"/>
                <a:cs typeface="Trebuchet MS"/>
              </a:rPr>
              <a:t>MRR.</a:t>
            </a:r>
            <a:endParaRPr sz="2700">
              <a:latin typeface="Trebuchet MS"/>
              <a:cs typeface="Trebuchet MS"/>
            </a:endParaRPr>
          </a:p>
        </p:txBody>
      </p:sp>
      <p:pic>
        <p:nvPicPr>
          <p:cNvPr id="5" name="object 5"/>
          <p:cNvPicPr/>
          <p:nvPr/>
        </p:nvPicPr>
        <p:blipFill>
          <a:blip r:embed="rId2" cstate="print"/>
          <a:stretch>
            <a:fillRect/>
          </a:stretch>
        </p:blipFill>
        <p:spPr>
          <a:xfrm>
            <a:off x="1238250" y="3467101"/>
            <a:ext cx="104775" cy="104773"/>
          </a:xfrm>
          <a:prstGeom prst="rect">
            <a:avLst/>
          </a:prstGeom>
        </p:spPr>
      </p:pic>
      <p:pic>
        <p:nvPicPr>
          <p:cNvPr id="6" name="object 6"/>
          <p:cNvPicPr/>
          <p:nvPr/>
        </p:nvPicPr>
        <p:blipFill>
          <a:blip r:embed="rId2" cstate="print"/>
          <a:stretch>
            <a:fillRect/>
          </a:stretch>
        </p:blipFill>
        <p:spPr>
          <a:xfrm>
            <a:off x="1238250" y="4286251"/>
            <a:ext cx="104775" cy="104773"/>
          </a:xfrm>
          <a:prstGeom prst="rect">
            <a:avLst/>
          </a:prstGeom>
        </p:spPr>
      </p:pic>
      <p:pic>
        <p:nvPicPr>
          <p:cNvPr id="7" name="object 7"/>
          <p:cNvPicPr/>
          <p:nvPr/>
        </p:nvPicPr>
        <p:blipFill>
          <a:blip r:embed="rId2" cstate="print"/>
          <a:stretch>
            <a:fillRect/>
          </a:stretch>
        </p:blipFill>
        <p:spPr>
          <a:xfrm>
            <a:off x="1238250" y="5105401"/>
            <a:ext cx="104775" cy="104773"/>
          </a:xfrm>
          <a:prstGeom prst="rect">
            <a:avLst/>
          </a:prstGeom>
        </p:spPr>
      </p:pic>
      <p:pic>
        <p:nvPicPr>
          <p:cNvPr id="8" name="object 8"/>
          <p:cNvPicPr/>
          <p:nvPr/>
        </p:nvPicPr>
        <p:blipFill>
          <a:blip r:embed="rId3" cstate="print"/>
          <a:stretch>
            <a:fillRect/>
          </a:stretch>
        </p:blipFill>
        <p:spPr>
          <a:xfrm>
            <a:off x="1238250" y="5514976"/>
            <a:ext cx="104775" cy="104773"/>
          </a:xfrm>
          <a:prstGeom prst="rect">
            <a:avLst/>
          </a:prstGeom>
        </p:spPr>
      </p:pic>
      <p:pic>
        <p:nvPicPr>
          <p:cNvPr id="9" name="object 9"/>
          <p:cNvPicPr/>
          <p:nvPr/>
        </p:nvPicPr>
        <p:blipFill>
          <a:blip r:embed="rId2" cstate="print"/>
          <a:stretch>
            <a:fillRect/>
          </a:stretch>
        </p:blipFill>
        <p:spPr>
          <a:xfrm>
            <a:off x="1238250" y="5924551"/>
            <a:ext cx="104775" cy="104773"/>
          </a:xfrm>
          <a:prstGeom prst="rect">
            <a:avLst/>
          </a:prstGeom>
        </p:spPr>
      </p:pic>
      <p:pic>
        <p:nvPicPr>
          <p:cNvPr id="10" name="object 10"/>
          <p:cNvPicPr/>
          <p:nvPr/>
        </p:nvPicPr>
        <p:blipFill>
          <a:blip r:embed="rId3" cstate="print"/>
          <a:stretch>
            <a:fillRect/>
          </a:stretch>
        </p:blipFill>
        <p:spPr>
          <a:xfrm>
            <a:off x="1238250" y="6334126"/>
            <a:ext cx="104775" cy="104773"/>
          </a:xfrm>
          <a:prstGeom prst="rect">
            <a:avLst/>
          </a:prstGeom>
        </p:spPr>
      </p:pic>
      <p:pic>
        <p:nvPicPr>
          <p:cNvPr id="11" name="object 11"/>
          <p:cNvPicPr/>
          <p:nvPr/>
        </p:nvPicPr>
        <p:blipFill>
          <a:blip r:embed="rId2" cstate="print"/>
          <a:stretch>
            <a:fillRect/>
          </a:stretch>
        </p:blipFill>
        <p:spPr>
          <a:xfrm>
            <a:off x="1238250" y="6743701"/>
            <a:ext cx="104775" cy="10477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635" y="969263"/>
            <a:ext cx="10641330" cy="849630"/>
          </a:xfrm>
          <a:prstGeom prst="rect">
            <a:avLst/>
          </a:prstGeom>
        </p:spPr>
        <p:txBody>
          <a:bodyPr vert="horz" wrap="square" lIns="0" tIns="13335" rIns="0" bIns="0" rtlCol="0">
            <a:spAutoFit/>
          </a:bodyPr>
          <a:lstStyle/>
          <a:p>
            <a:pPr marL="12700">
              <a:lnSpc>
                <a:spcPct val="100000"/>
              </a:lnSpc>
              <a:spcBef>
                <a:spcPts val="105"/>
              </a:spcBef>
            </a:pPr>
            <a:r>
              <a:rPr sz="5400" b="1" spc="-30" dirty="0">
                <a:solidFill>
                  <a:srgbClr val="8FC224"/>
                </a:solidFill>
                <a:latin typeface="Trebuchet MS"/>
                <a:cs typeface="Trebuchet MS"/>
              </a:rPr>
              <a:t>Performance</a:t>
            </a:r>
            <a:r>
              <a:rPr sz="5400" b="1" spc="275" dirty="0">
                <a:solidFill>
                  <a:srgbClr val="8FC224"/>
                </a:solidFill>
                <a:latin typeface="Trebuchet MS"/>
                <a:cs typeface="Trebuchet MS"/>
              </a:rPr>
              <a:t> </a:t>
            </a:r>
            <a:r>
              <a:rPr sz="5400" b="1" spc="-5" dirty="0">
                <a:solidFill>
                  <a:srgbClr val="8FC224"/>
                </a:solidFill>
                <a:latin typeface="Trebuchet MS"/>
                <a:cs typeface="Trebuchet MS"/>
              </a:rPr>
              <a:t>Metrics</a:t>
            </a:r>
            <a:r>
              <a:rPr sz="5400" b="1" spc="10" dirty="0">
                <a:solidFill>
                  <a:srgbClr val="8FC224"/>
                </a:solidFill>
                <a:latin typeface="Trebuchet MS"/>
                <a:cs typeface="Trebuchet MS"/>
              </a:rPr>
              <a:t> </a:t>
            </a:r>
            <a:r>
              <a:rPr sz="5400" b="1" spc="-5" dirty="0">
                <a:solidFill>
                  <a:srgbClr val="8FC224"/>
                </a:solidFill>
                <a:latin typeface="Trebuchet MS"/>
                <a:cs typeface="Trebuchet MS"/>
              </a:rPr>
              <a:t>Comparison</a:t>
            </a:r>
            <a:endParaRPr sz="5400">
              <a:latin typeface="Trebuchet MS"/>
              <a:cs typeface="Trebuchet MS"/>
            </a:endParaRPr>
          </a:p>
        </p:txBody>
      </p:sp>
      <p:pic>
        <p:nvPicPr>
          <p:cNvPr id="3" name="object 3"/>
          <p:cNvPicPr/>
          <p:nvPr/>
        </p:nvPicPr>
        <p:blipFill>
          <a:blip r:embed="rId2" cstate="print"/>
          <a:stretch>
            <a:fillRect/>
          </a:stretch>
        </p:blipFill>
        <p:spPr>
          <a:xfrm>
            <a:off x="876300" y="3607284"/>
            <a:ext cx="8221403" cy="5079515"/>
          </a:xfrm>
          <a:prstGeom prst="rect">
            <a:avLst/>
          </a:prstGeom>
        </p:spPr>
      </p:pic>
      <p:pic>
        <p:nvPicPr>
          <p:cNvPr id="4" name="object 4"/>
          <p:cNvPicPr/>
          <p:nvPr/>
        </p:nvPicPr>
        <p:blipFill>
          <a:blip r:embed="rId3" cstate="print"/>
          <a:stretch>
            <a:fillRect/>
          </a:stretch>
        </p:blipFill>
        <p:spPr>
          <a:xfrm>
            <a:off x="9315450" y="3590925"/>
            <a:ext cx="8229600" cy="5095875"/>
          </a:xfrm>
          <a:prstGeom prst="rect">
            <a:avLst/>
          </a:prstGeom>
        </p:spPr>
      </p:pic>
      <p:sp>
        <p:nvSpPr>
          <p:cNvPr id="5" name="object 5"/>
          <p:cNvSpPr txBox="1"/>
          <p:nvPr/>
        </p:nvSpPr>
        <p:spPr>
          <a:xfrm>
            <a:off x="1016635" y="2302573"/>
            <a:ext cx="16368394" cy="437515"/>
          </a:xfrm>
          <a:prstGeom prst="rect">
            <a:avLst/>
          </a:prstGeom>
        </p:spPr>
        <p:txBody>
          <a:bodyPr vert="horz" wrap="square" lIns="0" tIns="12700" rIns="0" bIns="0" rtlCol="0">
            <a:spAutoFit/>
          </a:bodyPr>
          <a:lstStyle/>
          <a:p>
            <a:pPr marL="12700">
              <a:lnSpc>
                <a:spcPct val="100000"/>
              </a:lnSpc>
              <a:spcBef>
                <a:spcPts val="100"/>
              </a:spcBef>
              <a:tabLst>
                <a:tab pos="8300084" algn="l"/>
              </a:tabLst>
            </a:pPr>
            <a:r>
              <a:rPr sz="2700" b="1" spc="-20" dirty="0">
                <a:solidFill>
                  <a:srgbClr val="404040"/>
                </a:solidFill>
                <a:latin typeface="Trebuchet MS"/>
                <a:cs typeface="Trebuchet MS"/>
              </a:rPr>
              <a:t>Arabert</a:t>
            </a:r>
            <a:r>
              <a:rPr sz="2700" b="1" spc="-10" dirty="0">
                <a:solidFill>
                  <a:srgbClr val="404040"/>
                </a:solidFill>
                <a:latin typeface="Trebuchet MS"/>
                <a:cs typeface="Trebuchet MS"/>
              </a:rPr>
              <a:t> </a:t>
            </a:r>
            <a:r>
              <a:rPr sz="2700" b="1" spc="20" dirty="0">
                <a:solidFill>
                  <a:srgbClr val="404040"/>
                </a:solidFill>
                <a:latin typeface="Trebuchet MS"/>
                <a:cs typeface="Trebuchet MS"/>
              </a:rPr>
              <a:t>V2</a:t>
            </a:r>
            <a:r>
              <a:rPr sz="2700" b="1" spc="-70" dirty="0">
                <a:solidFill>
                  <a:srgbClr val="404040"/>
                </a:solidFill>
                <a:latin typeface="Trebuchet MS"/>
                <a:cs typeface="Trebuchet MS"/>
              </a:rPr>
              <a:t> </a:t>
            </a:r>
            <a:r>
              <a:rPr sz="2700" b="1" spc="-60" dirty="0">
                <a:solidFill>
                  <a:srgbClr val="404040"/>
                </a:solidFill>
                <a:latin typeface="Trebuchet MS"/>
                <a:cs typeface="Trebuchet MS"/>
              </a:rPr>
              <a:t>Trained</a:t>
            </a:r>
            <a:r>
              <a:rPr sz="2700" b="1" spc="25" dirty="0">
                <a:solidFill>
                  <a:srgbClr val="404040"/>
                </a:solidFill>
                <a:latin typeface="Trebuchet MS"/>
                <a:cs typeface="Trebuchet MS"/>
              </a:rPr>
              <a:t> </a:t>
            </a:r>
            <a:r>
              <a:rPr sz="2700" b="1" spc="-15" dirty="0">
                <a:solidFill>
                  <a:srgbClr val="404040"/>
                </a:solidFill>
                <a:latin typeface="Trebuchet MS"/>
                <a:cs typeface="Trebuchet MS"/>
              </a:rPr>
              <a:t>on</a:t>
            </a:r>
            <a:r>
              <a:rPr sz="2700" b="1" spc="65" dirty="0">
                <a:solidFill>
                  <a:srgbClr val="404040"/>
                </a:solidFill>
                <a:latin typeface="Trebuchet MS"/>
                <a:cs typeface="Trebuchet MS"/>
              </a:rPr>
              <a:t> </a:t>
            </a:r>
            <a:r>
              <a:rPr sz="2700" b="1" spc="-35" dirty="0">
                <a:solidFill>
                  <a:srgbClr val="404040"/>
                </a:solidFill>
                <a:latin typeface="Trebuchet MS"/>
                <a:cs typeface="Trebuchet MS"/>
              </a:rPr>
              <a:t>Vanilla</a:t>
            </a:r>
            <a:r>
              <a:rPr sz="2700" b="1" dirty="0">
                <a:solidFill>
                  <a:srgbClr val="404040"/>
                </a:solidFill>
                <a:latin typeface="Trebuchet MS"/>
                <a:cs typeface="Trebuchet MS"/>
              </a:rPr>
              <a:t> </a:t>
            </a:r>
            <a:r>
              <a:rPr sz="2700" b="1" spc="-10" dirty="0">
                <a:solidFill>
                  <a:srgbClr val="404040"/>
                </a:solidFill>
                <a:latin typeface="Trebuchet MS"/>
                <a:cs typeface="Trebuchet MS"/>
              </a:rPr>
              <a:t>QRCD </a:t>
            </a:r>
            <a:r>
              <a:rPr sz="2700" b="1" spc="-5" dirty="0">
                <a:solidFill>
                  <a:srgbClr val="404040"/>
                </a:solidFill>
                <a:latin typeface="Trebuchet MS"/>
                <a:cs typeface="Trebuchet MS"/>
              </a:rPr>
              <a:t>Dataset	</a:t>
            </a:r>
            <a:r>
              <a:rPr sz="2700" b="1" spc="-20" dirty="0">
                <a:solidFill>
                  <a:srgbClr val="404040"/>
                </a:solidFill>
                <a:latin typeface="Trebuchet MS"/>
                <a:cs typeface="Trebuchet MS"/>
              </a:rPr>
              <a:t>Arabert</a:t>
            </a:r>
            <a:r>
              <a:rPr sz="2700" b="1" spc="-5" dirty="0">
                <a:solidFill>
                  <a:srgbClr val="404040"/>
                </a:solidFill>
                <a:latin typeface="Trebuchet MS"/>
                <a:cs typeface="Trebuchet MS"/>
              </a:rPr>
              <a:t> </a:t>
            </a:r>
            <a:r>
              <a:rPr sz="2700" b="1" spc="-15" dirty="0">
                <a:solidFill>
                  <a:srgbClr val="404040"/>
                </a:solidFill>
                <a:latin typeface="Trebuchet MS"/>
                <a:cs typeface="Trebuchet MS"/>
              </a:rPr>
              <a:t>V2</a:t>
            </a:r>
            <a:r>
              <a:rPr sz="2700" b="1" spc="-35" dirty="0">
                <a:solidFill>
                  <a:srgbClr val="404040"/>
                </a:solidFill>
                <a:latin typeface="Trebuchet MS"/>
                <a:cs typeface="Trebuchet MS"/>
              </a:rPr>
              <a:t> </a:t>
            </a:r>
            <a:r>
              <a:rPr sz="2700" b="1" spc="-60" dirty="0">
                <a:solidFill>
                  <a:srgbClr val="404040"/>
                </a:solidFill>
                <a:latin typeface="Trebuchet MS"/>
                <a:cs typeface="Trebuchet MS"/>
              </a:rPr>
              <a:t>Trained</a:t>
            </a:r>
            <a:r>
              <a:rPr sz="2700" b="1" dirty="0">
                <a:solidFill>
                  <a:srgbClr val="404040"/>
                </a:solidFill>
                <a:latin typeface="Trebuchet MS"/>
                <a:cs typeface="Trebuchet MS"/>
              </a:rPr>
              <a:t> </a:t>
            </a:r>
            <a:r>
              <a:rPr sz="2700" b="1" spc="-15" dirty="0">
                <a:solidFill>
                  <a:srgbClr val="404040"/>
                </a:solidFill>
                <a:latin typeface="Trebuchet MS"/>
                <a:cs typeface="Trebuchet MS"/>
              </a:rPr>
              <a:t>on</a:t>
            </a:r>
            <a:r>
              <a:rPr sz="2700" b="1" spc="5" dirty="0">
                <a:solidFill>
                  <a:srgbClr val="404040"/>
                </a:solidFill>
                <a:latin typeface="Trebuchet MS"/>
                <a:cs typeface="Trebuchet MS"/>
              </a:rPr>
              <a:t> </a:t>
            </a:r>
            <a:r>
              <a:rPr sz="2700" b="1" dirty="0">
                <a:solidFill>
                  <a:srgbClr val="404040"/>
                </a:solidFill>
                <a:latin typeface="Trebuchet MS"/>
                <a:cs typeface="Trebuchet MS"/>
              </a:rPr>
              <a:t>Preprocessed</a:t>
            </a:r>
            <a:r>
              <a:rPr sz="2700" b="1" spc="-60" dirty="0">
                <a:solidFill>
                  <a:srgbClr val="404040"/>
                </a:solidFill>
                <a:latin typeface="Trebuchet MS"/>
                <a:cs typeface="Trebuchet MS"/>
              </a:rPr>
              <a:t> </a:t>
            </a:r>
            <a:r>
              <a:rPr sz="2700" b="1" spc="5" dirty="0">
                <a:solidFill>
                  <a:srgbClr val="404040"/>
                </a:solidFill>
                <a:latin typeface="Trebuchet MS"/>
                <a:cs typeface="Trebuchet MS"/>
              </a:rPr>
              <a:t>QRCD</a:t>
            </a:r>
            <a:r>
              <a:rPr sz="2700" b="1" spc="-60" dirty="0">
                <a:solidFill>
                  <a:srgbClr val="404040"/>
                </a:solidFill>
                <a:latin typeface="Trebuchet MS"/>
                <a:cs typeface="Trebuchet MS"/>
              </a:rPr>
              <a:t> </a:t>
            </a:r>
            <a:r>
              <a:rPr sz="2700" b="1" spc="-5" dirty="0">
                <a:solidFill>
                  <a:srgbClr val="404040"/>
                </a:solidFill>
                <a:latin typeface="Trebuchet MS"/>
                <a:cs typeface="Trebuchet MS"/>
              </a:rPr>
              <a:t>Dataset</a:t>
            </a:r>
            <a:endParaRPr sz="27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11569065" cy="849630"/>
          </a:xfrm>
          <a:prstGeom prst="rect">
            <a:avLst/>
          </a:prstGeom>
        </p:spPr>
        <p:txBody>
          <a:bodyPr vert="horz" wrap="square" lIns="0" tIns="13335" rIns="0" bIns="0" rtlCol="0">
            <a:spAutoFit/>
          </a:bodyPr>
          <a:lstStyle/>
          <a:p>
            <a:pPr marL="12700">
              <a:lnSpc>
                <a:spcPct val="100000"/>
              </a:lnSpc>
              <a:spcBef>
                <a:spcPts val="105"/>
              </a:spcBef>
              <a:tabLst>
                <a:tab pos="2860675" algn="l"/>
                <a:tab pos="7120255" algn="l"/>
              </a:tabLst>
            </a:pPr>
            <a:r>
              <a:rPr sz="5400" spc="-80" dirty="0"/>
              <a:t>Training	</a:t>
            </a:r>
            <a:r>
              <a:rPr sz="5400" dirty="0"/>
              <a:t>&amp;</a:t>
            </a:r>
            <a:r>
              <a:rPr sz="5400" spc="10" dirty="0"/>
              <a:t> </a:t>
            </a:r>
            <a:r>
              <a:rPr sz="5400" spc="-5" dirty="0"/>
              <a:t>Evaluation	</a:t>
            </a:r>
            <a:r>
              <a:rPr sz="5400" spc="5" dirty="0"/>
              <a:t>with</a:t>
            </a:r>
            <a:r>
              <a:rPr sz="5400" spc="425" dirty="0"/>
              <a:t> </a:t>
            </a:r>
            <a:r>
              <a:rPr sz="5400" spc="-45" dirty="0"/>
              <a:t>MARBERT</a:t>
            </a:r>
            <a:endParaRPr sz="5400"/>
          </a:p>
        </p:txBody>
      </p:sp>
      <p:pic>
        <p:nvPicPr>
          <p:cNvPr id="3" name="object 3"/>
          <p:cNvPicPr/>
          <p:nvPr/>
        </p:nvPicPr>
        <p:blipFill>
          <a:blip r:embed="rId2" cstate="print"/>
          <a:stretch>
            <a:fillRect/>
          </a:stretch>
        </p:blipFill>
        <p:spPr>
          <a:xfrm>
            <a:off x="1238250" y="2305050"/>
            <a:ext cx="104775" cy="104775"/>
          </a:xfrm>
          <a:prstGeom prst="rect">
            <a:avLst/>
          </a:prstGeom>
        </p:spPr>
      </p:pic>
      <p:sp>
        <p:nvSpPr>
          <p:cNvPr id="4" name="object 4"/>
          <p:cNvSpPr txBox="1"/>
          <p:nvPr/>
        </p:nvSpPr>
        <p:spPr>
          <a:xfrm>
            <a:off x="1505203" y="2083752"/>
            <a:ext cx="10671175" cy="1657985"/>
          </a:xfrm>
          <a:prstGeom prst="rect">
            <a:avLst/>
          </a:prstGeom>
        </p:spPr>
        <p:txBody>
          <a:bodyPr vert="horz" wrap="square" lIns="0" tIns="12700" rIns="0" bIns="0" rtlCol="0">
            <a:spAutoFit/>
          </a:bodyPr>
          <a:lstStyle/>
          <a:p>
            <a:pPr marL="12700">
              <a:lnSpc>
                <a:spcPct val="100000"/>
              </a:lnSpc>
              <a:spcBef>
                <a:spcPts val="100"/>
              </a:spcBef>
            </a:pPr>
            <a:r>
              <a:rPr sz="2700" b="1" spc="-20" dirty="0">
                <a:solidFill>
                  <a:srgbClr val="404040"/>
                </a:solidFill>
                <a:latin typeface="Trebuchet MS"/>
                <a:cs typeface="Trebuchet MS"/>
              </a:rPr>
              <a:t>MARBERT</a:t>
            </a:r>
            <a:r>
              <a:rPr sz="2700" b="1" spc="-175" dirty="0">
                <a:solidFill>
                  <a:srgbClr val="404040"/>
                </a:solidFill>
                <a:latin typeface="Trebuchet MS"/>
                <a:cs typeface="Trebuchet MS"/>
              </a:rPr>
              <a:t> </a:t>
            </a:r>
            <a:r>
              <a:rPr sz="2700" b="1" spc="-45" dirty="0">
                <a:solidFill>
                  <a:srgbClr val="404040"/>
                </a:solidFill>
                <a:latin typeface="Trebuchet MS"/>
                <a:cs typeface="Trebuchet MS"/>
              </a:rPr>
              <a:t>Training</a:t>
            </a:r>
            <a:endParaRPr sz="2700">
              <a:latin typeface="Trebuchet MS"/>
              <a:cs typeface="Trebuchet MS"/>
            </a:endParaRPr>
          </a:p>
          <a:p>
            <a:pPr marL="12700" marR="5080">
              <a:lnSpc>
                <a:spcPts val="3229"/>
              </a:lnSpc>
              <a:spcBef>
                <a:spcPts val="180"/>
              </a:spcBef>
            </a:pPr>
            <a:r>
              <a:rPr sz="2700" b="1" spc="-5" dirty="0">
                <a:solidFill>
                  <a:srgbClr val="404040"/>
                </a:solidFill>
                <a:latin typeface="Trebuchet MS"/>
                <a:cs typeface="Trebuchet MS"/>
              </a:rPr>
              <a:t>Process: </a:t>
            </a:r>
            <a:r>
              <a:rPr sz="2700" spc="-10" dirty="0">
                <a:solidFill>
                  <a:srgbClr val="404040"/>
                </a:solidFill>
                <a:latin typeface="Trebuchet MS"/>
                <a:cs typeface="Trebuchet MS"/>
              </a:rPr>
              <a:t>Similar </a:t>
            </a:r>
            <a:r>
              <a:rPr sz="2700" spc="-15" dirty="0">
                <a:solidFill>
                  <a:srgbClr val="404040"/>
                </a:solidFill>
                <a:latin typeface="Trebuchet MS"/>
                <a:cs typeface="Trebuchet MS"/>
              </a:rPr>
              <a:t>to </a:t>
            </a:r>
            <a:r>
              <a:rPr sz="2700" spc="-75" dirty="0">
                <a:solidFill>
                  <a:srgbClr val="404040"/>
                </a:solidFill>
                <a:latin typeface="Trebuchet MS"/>
                <a:cs typeface="Trebuchet MS"/>
              </a:rPr>
              <a:t>AraBERT, </a:t>
            </a:r>
            <a:r>
              <a:rPr sz="2700" spc="-5" dirty="0">
                <a:solidFill>
                  <a:srgbClr val="404040"/>
                </a:solidFill>
                <a:latin typeface="Trebuchet MS"/>
                <a:cs typeface="Trebuchet MS"/>
              </a:rPr>
              <a:t>convert </a:t>
            </a:r>
            <a:r>
              <a:rPr sz="2700" spc="-10" dirty="0">
                <a:solidFill>
                  <a:srgbClr val="404040"/>
                </a:solidFill>
                <a:latin typeface="Trebuchet MS"/>
                <a:cs typeface="Trebuchet MS"/>
              </a:rPr>
              <a:t>data, </a:t>
            </a:r>
            <a:r>
              <a:rPr sz="2700" spc="-5" dirty="0">
                <a:solidFill>
                  <a:srgbClr val="404040"/>
                </a:solidFill>
                <a:latin typeface="Trebuchet MS"/>
                <a:cs typeface="Trebuchet MS"/>
              </a:rPr>
              <a:t>train, </a:t>
            </a:r>
            <a:r>
              <a:rPr sz="2700" spc="5" dirty="0">
                <a:solidFill>
                  <a:srgbClr val="404040"/>
                </a:solidFill>
                <a:latin typeface="Trebuchet MS"/>
                <a:cs typeface="Trebuchet MS"/>
              </a:rPr>
              <a:t>and </a:t>
            </a:r>
            <a:r>
              <a:rPr sz="2700" spc="-5" dirty="0">
                <a:solidFill>
                  <a:srgbClr val="404040"/>
                </a:solidFill>
                <a:latin typeface="Trebuchet MS"/>
                <a:cs typeface="Trebuchet MS"/>
              </a:rPr>
              <a:t>save </a:t>
            </a:r>
            <a:r>
              <a:rPr sz="2700" dirty="0">
                <a:solidFill>
                  <a:srgbClr val="404040"/>
                </a:solidFill>
                <a:latin typeface="Trebuchet MS"/>
                <a:cs typeface="Trebuchet MS"/>
              </a:rPr>
              <a:t>model </a:t>
            </a:r>
            <a:r>
              <a:rPr sz="2700" spc="5" dirty="0">
                <a:solidFill>
                  <a:srgbClr val="404040"/>
                </a:solidFill>
                <a:latin typeface="Trebuchet MS"/>
                <a:cs typeface="Trebuchet MS"/>
              </a:rPr>
              <a:t>and </a:t>
            </a:r>
            <a:r>
              <a:rPr sz="2700" spc="-800" dirty="0">
                <a:solidFill>
                  <a:srgbClr val="404040"/>
                </a:solidFill>
                <a:latin typeface="Trebuchet MS"/>
                <a:cs typeface="Trebuchet MS"/>
              </a:rPr>
              <a:t> </a:t>
            </a:r>
            <a:r>
              <a:rPr sz="2700" spc="-35" dirty="0">
                <a:solidFill>
                  <a:srgbClr val="404040"/>
                </a:solidFill>
                <a:latin typeface="Trebuchet MS"/>
                <a:cs typeface="Trebuchet MS"/>
              </a:rPr>
              <a:t>tokenizer.</a:t>
            </a:r>
            <a:endParaRPr sz="2700">
              <a:latin typeface="Trebuchet MS"/>
              <a:cs typeface="Trebuchet MS"/>
            </a:endParaRPr>
          </a:p>
          <a:p>
            <a:pPr marL="12700">
              <a:lnSpc>
                <a:spcPts val="2970"/>
              </a:lnSpc>
            </a:pPr>
            <a:r>
              <a:rPr sz="2700" b="1" dirty="0">
                <a:solidFill>
                  <a:srgbClr val="404040"/>
                </a:solidFill>
                <a:latin typeface="Trebuchet MS"/>
                <a:cs typeface="Trebuchet MS"/>
              </a:rPr>
              <a:t>Evaluation:</a:t>
            </a:r>
            <a:r>
              <a:rPr sz="2700" b="1" spc="-55" dirty="0">
                <a:solidFill>
                  <a:srgbClr val="404040"/>
                </a:solidFill>
                <a:latin typeface="Trebuchet MS"/>
                <a:cs typeface="Trebuchet MS"/>
              </a:rPr>
              <a:t> </a:t>
            </a:r>
            <a:r>
              <a:rPr sz="2700" spc="-35" dirty="0">
                <a:solidFill>
                  <a:srgbClr val="404040"/>
                </a:solidFill>
                <a:latin typeface="Trebuchet MS"/>
                <a:cs typeface="Trebuchet MS"/>
              </a:rPr>
              <a:t>Print</a:t>
            </a:r>
            <a:r>
              <a:rPr sz="2700" spc="15" dirty="0">
                <a:solidFill>
                  <a:srgbClr val="404040"/>
                </a:solidFill>
                <a:latin typeface="Trebuchet MS"/>
                <a:cs typeface="Trebuchet MS"/>
              </a:rPr>
              <a:t> </a:t>
            </a:r>
            <a:r>
              <a:rPr sz="2700" dirty="0">
                <a:solidFill>
                  <a:srgbClr val="404040"/>
                </a:solidFill>
                <a:latin typeface="Trebuchet MS"/>
                <a:cs typeface="Trebuchet MS"/>
              </a:rPr>
              <a:t>performance</a:t>
            </a:r>
            <a:r>
              <a:rPr sz="2700" spc="-55" dirty="0">
                <a:solidFill>
                  <a:srgbClr val="404040"/>
                </a:solidFill>
                <a:latin typeface="Trebuchet MS"/>
                <a:cs typeface="Trebuchet MS"/>
              </a:rPr>
              <a:t> </a:t>
            </a:r>
            <a:r>
              <a:rPr sz="2700" spc="-5" dirty="0">
                <a:solidFill>
                  <a:srgbClr val="404040"/>
                </a:solidFill>
                <a:latin typeface="Trebuchet MS"/>
                <a:cs typeface="Trebuchet MS"/>
              </a:rPr>
              <a:t>metrics</a:t>
            </a:r>
            <a:r>
              <a:rPr sz="2700" spc="-10" dirty="0">
                <a:solidFill>
                  <a:srgbClr val="404040"/>
                </a:solidFill>
                <a:latin typeface="Trebuchet MS"/>
                <a:cs typeface="Trebuchet MS"/>
              </a:rPr>
              <a:t> </a:t>
            </a:r>
            <a:r>
              <a:rPr sz="2700" spc="-15" dirty="0">
                <a:solidFill>
                  <a:srgbClr val="404040"/>
                </a:solidFill>
                <a:latin typeface="Trebuchet MS"/>
                <a:cs typeface="Trebuchet MS"/>
              </a:rPr>
              <a:t>on</a:t>
            </a:r>
            <a:r>
              <a:rPr sz="2700" spc="5" dirty="0">
                <a:solidFill>
                  <a:srgbClr val="404040"/>
                </a:solidFill>
                <a:latin typeface="Trebuchet MS"/>
                <a:cs typeface="Trebuchet MS"/>
              </a:rPr>
              <a:t> </a:t>
            </a:r>
            <a:r>
              <a:rPr sz="2700" spc="-5" dirty="0">
                <a:solidFill>
                  <a:srgbClr val="404040"/>
                </a:solidFill>
                <a:latin typeface="Trebuchet MS"/>
                <a:cs typeface="Trebuchet MS"/>
              </a:rPr>
              <a:t>the validation</a:t>
            </a:r>
            <a:r>
              <a:rPr sz="2700" spc="20" dirty="0">
                <a:solidFill>
                  <a:srgbClr val="404040"/>
                </a:solidFill>
                <a:latin typeface="Trebuchet MS"/>
                <a:cs typeface="Trebuchet MS"/>
              </a:rPr>
              <a:t> </a:t>
            </a:r>
            <a:r>
              <a:rPr sz="2700" spc="5" dirty="0">
                <a:solidFill>
                  <a:srgbClr val="404040"/>
                </a:solidFill>
                <a:latin typeface="Trebuchet MS"/>
                <a:cs typeface="Trebuchet MS"/>
              </a:rPr>
              <a:t>set.</a:t>
            </a:r>
            <a:endParaRPr sz="2700">
              <a:latin typeface="Trebuchet MS"/>
              <a:cs typeface="Trebuchet MS"/>
            </a:endParaRPr>
          </a:p>
        </p:txBody>
      </p:sp>
      <p:pic>
        <p:nvPicPr>
          <p:cNvPr id="5" name="object 5"/>
          <p:cNvPicPr/>
          <p:nvPr/>
        </p:nvPicPr>
        <p:blipFill>
          <a:blip r:embed="rId2" cstate="print"/>
          <a:stretch>
            <a:fillRect/>
          </a:stretch>
        </p:blipFill>
        <p:spPr>
          <a:xfrm>
            <a:off x="1238250" y="2714625"/>
            <a:ext cx="104775" cy="104775"/>
          </a:xfrm>
          <a:prstGeom prst="rect">
            <a:avLst/>
          </a:prstGeom>
        </p:spPr>
      </p:pic>
      <p:pic>
        <p:nvPicPr>
          <p:cNvPr id="6" name="object 6"/>
          <p:cNvPicPr/>
          <p:nvPr/>
        </p:nvPicPr>
        <p:blipFill>
          <a:blip r:embed="rId2" cstate="print"/>
          <a:stretch>
            <a:fillRect/>
          </a:stretch>
        </p:blipFill>
        <p:spPr>
          <a:xfrm>
            <a:off x="1238250" y="3533776"/>
            <a:ext cx="104775" cy="104773"/>
          </a:xfrm>
          <a:prstGeom prst="rect">
            <a:avLst/>
          </a:prstGeom>
        </p:spPr>
      </p:pic>
      <p:pic>
        <p:nvPicPr>
          <p:cNvPr id="7" name="object 7"/>
          <p:cNvPicPr/>
          <p:nvPr/>
        </p:nvPicPr>
        <p:blipFill>
          <a:blip r:embed="rId3" cstate="print"/>
          <a:stretch>
            <a:fillRect/>
          </a:stretch>
        </p:blipFill>
        <p:spPr>
          <a:xfrm>
            <a:off x="4057650" y="4219575"/>
            <a:ext cx="8124825" cy="50387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38148"/>
            <a:ext cx="11235690" cy="1678939"/>
          </a:xfrm>
          <a:prstGeom prst="rect">
            <a:avLst/>
          </a:prstGeom>
        </p:spPr>
        <p:txBody>
          <a:bodyPr vert="horz" wrap="square" lIns="0" tIns="6350" rIns="0" bIns="0" rtlCol="0">
            <a:spAutoFit/>
          </a:bodyPr>
          <a:lstStyle/>
          <a:p>
            <a:pPr marL="12700" marR="5080">
              <a:lnSpc>
                <a:spcPct val="100800"/>
              </a:lnSpc>
              <a:spcBef>
                <a:spcPts val="50"/>
              </a:spcBef>
              <a:tabLst>
                <a:tab pos="5508625" algn="l"/>
                <a:tab pos="9866630" algn="l"/>
              </a:tabLst>
            </a:pPr>
            <a:r>
              <a:rPr sz="5400" spc="-5" dirty="0"/>
              <a:t>H</a:t>
            </a:r>
            <a:r>
              <a:rPr sz="5400" spc="20" dirty="0"/>
              <a:t>y</a:t>
            </a:r>
            <a:r>
              <a:rPr sz="5400" spc="-5" dirty="0"/>
              <a:t>p</a:t>
            </a:r>
            <a:r>
              <a:rPr sz="5400" spc="-35" dirty="0"/>
              <a:t>e</a:t>
            </a:r>
            <a:r>
              <a:rPr sz="5400" dirty="0"/>
              <a:t>rpara</a:t>
            </a:r>
            <a:r>
              <a:rPr sz="5400" spc="20" dirty="0"/>
              <a:t>m</a:t>
            </a:r>
            <a:r>
              <a:rPr sz="5400" spc="-25" dirty="0"/>
              <a:t>e</a:t>
            </a:r>
            <a:r>
              <a:rPr sz="5400" spc="20" dirty="0"/>
              <a:t>t</a:t>
            </a:r>
            <a:r>
              <a:rPr sz="5400" spc="-25" dirty="0"/>
              <a:t>e</a:t>
            </a:r>
            <a:r>
              <a:rPr sz="5400" dirty="0"/>
              <a:t>r	</a:t>
            </a:r>
            <a:r>
              <a:rPr sz="5400" spc="25" dirty="0"/>
              <a:t>O</a:t>
            </a:r>
            <a:r>
              <a:rPr sz="5400" spc="-5" dirty="0"/>
              <a:t>p</a:t>
            </a:r>
            <a:r>
              <a:rPr sz="5400" spc="-50" dirty="0"/>
              <a:t>t</a:t>
            </a:r>
            <a:r>
              <a:rPr sz="5400" spc="25" dirty="0"/>
              <a:t>i</a:t>
            </a:r>
            <a:r>
              <a:rPr sz="5400" spc="10" dirty="0"/>
              <a:t>m</a:t>
            </a:r>
            <a:r>
              <a:rPr sz="5400" spc="-40" dirty="0"/>
              <a:t>i</a:t>
            </a:r>
            <a:r>
              <a:rPr sz="5400" spc="-15" dirty="0"/>
              <a:t>z</a:t>
            </a:r>
            <a:r>
              <a:rPr sz="5400" spc="-5" dirty="0"/>
              <a:t>a</a:t>
            </a:r>
            <a:r>
              <a:rPr sz="5400" spc="40" dirty="0"/>
              <a:t>t</a:t>
            </a:r>
            <a:r>
              <a:rPr sz="5400" spc="-40" dirty="0"/>
              <a:t>i</a:t>
            </a:r>
            <a:r>
              <a:rPr sz="5400" spc="15" dirty="0"/>
              <a:t>o</a:t>
            </a:r>
            <a:r>
              <a:rPr sz="5400" dirty="0"/>
              <a:t>n	</a:t>
            </a:r>
            <a:r>
              <a:rPr sz="5400" spc="25" dirty="0"/>
              <a:t>w</a:t>
            </a:r>
            <a:r>
              <a:rPr sz="5400" spc="-40" dirty="0"/>
              <a:t>i</a:t>
            </a:r>
            <a:r>
              <a:rPr sz="5400" spc="20" dirty="0"/>
              <a:t>t</a:t>
            </a:r>
            <a:r>
              <a:rPr sz="5400" dirty="0"/>
              <a:t>h  </a:t>
            </a:r>
            <a:r>
              <a:rPr sz="5400" spc="-10" dirty="0"/>
              <a:t>Grid</a:t>
            </a:r>
            <a:r>
              <a:rPr sz="5400" spc="390" dirty="0"/>
              <a:t> </a:t>
            </a:r>
            <a:r>
              <a:rPr sz="5400" spc="5" dirty="0"/>
              <a:t>Search</a:t>
            </a:r>
            <a:endParaRPr sz="5400" dirty="0"/>
          </a:p>
        </p:txBody>
      </p:sp>
      <p:pic>
        <p:nvPicPr>
          <p:cNvPr id="3" name="object 3"/>
          <p:cNvPicPr/>
          <p:nvPr/>
        </p:nvPicPr>
        <p:blipFill>
          <a:blip r:embed="rId2" cstate="print"/>
          <a:stretch>
            <a:fillRect/>
          </a:stretch>
        </p:blipFill>
        <p:spPr>
          <a:xfrm>
            <a:off x="1238250" y="3086100"/>
            <a:ext cx="104775" cy="104775"/>
          </a:xfrm>
          <a:prstGeom prst="rect">
            <a:avLst/>
          </a:prstGeom>
        </p:spPr>
      </p:pic>
      <p:sp>
        <p:nvSpPr>
          <p:cNvPr id="4" name="object 4"/>
          <p:cNvSpPr txBox="1"/>
          <p:nvPr/>
        </p:nvSpPr>
        <p:spPr>
          <a:xfrm>
            <a:off x="1505203" y="2885122"/>
            <a:ext cx="12900660" cy="5309235"/>
          </a:xfrm>
          <a:prstGeom prst="rect">
            <a:avLst/>
          </a:prstGeom>
        </p:spPr>
        <p:txBody>
          <a:bodyPr vert="horz" wrap="square" lIns="0" tIns="27305" rIns="0" bIns="0" rtlCol="0">
            <a:spAutoFit/>
          </a:bodyPr>
          <a:lstStyle/>
          <a:p>
            <a:pPr marL="12700" marR="5080">
              <a:lnSpc>
                <a:spcPts val="3229"/>
              </a:lnSpc>
              <a:spcBef>
                <a:spcPts val="215"/>
              </a:spcBef>
            </a:pPr>
            <a:r>
              <a:rPr sz="2700" spc="5" dirty="0">
                <a:solidFill>
                  <a:srgbClr val="404040"/>
                </a:solidFill>
                <a:latin typeface="Trebuchet MS"/>
                <a:cs typeface="Trebuchet MS"/>
              </a:rPr>
              <a:t>Grid</a:t>
            </a:r>
            <a:r>
              <a:rPr sz="2700" spc="-45" dirty="0">
                <a:solidFill>
                  <a:srgbClr val="404040"/>
                </a:solidFill>
                <a:latin typeface="Trebuchet MS"/>
                <a:cs typeface="Trebuchet MS"/>
              </a:rPr>
              <a:t> </a:t>
            </a:r>
            <a:r>
              <a:rPr sz="2700" dirty="0">
                <a:solidFill>
                  <a:srgbClr val="404040"/>
                </a:solidFill>
                <a:latin typeface="Trebuchet MS"/>
                <a:cs typeface="Trebuchet MS"/>
              </a:rPr>
              <a:t>Search</a:t>
            </a:r>
            <a:r>
              <a:rPr sz="2700" spc="-15" dirty="0">
                <a:solidFill>
                  <a:srgbClr val="404040"/>
                </a:solidFill>
                <a:latin typeface="Trebuchet MS"/>
                <a:cs typeface="Trebuchet MS"/>
              </a:rPr>
              <a:t> is</a:t>
            </a:r>
            <a:r>
              <a:rPr sz="2700" spc="15" dirty="0">
                <a:solidFill>
                  <a:srgbClr val="404040"/>
                </a:solidFill>
                <a:latin typeface="Trebuchet MS"/>
                <a:cs typeface="Trebuchet MS"/>
              </a:rPr>
              <a:t> </a:t>
            </a:r>
            <a:r>
              <a:rPr sz="2700" spc="-5" dirty="0">
                <a:solidFill>
                  <a:srgbClr val="404040"/>
                </a:solidFill>
                <a:latin typeface="Trebuchet MS"/>
                <a:cs typeface="Trebuchet MS"/>
              </a:rPr>
              <a:t>the </a:t>
            </a:r>
            <a:r>
              <a:rPr sz="2700" dirty="0">
                <a:solidFill>
                  <a:srgbClr val="404040"/>
                </a:solidFill>
                <a:latin typeface="Trebuchet MS"/>
                <a:cs typeface="Trebuchet MS"/>
              </a:rPr>
              <a:t>procedure</a:t>
            </a:r>
            <a:r>
              <a:rPr sz="2700" spc="-30" dirty="0">
                <a:solidFill>
                  <a:srgbClr val="404040"/>
                </a:solidFill>
                <a:latin typeface="Trebuchet MS"/>
                <a:cs typeface="Trebuchet MS"/>
              </a:rPr>
              <a:t> </a:t>
            </a:r>
            <a:r>
              <a:rPr sz="2700" spc="-15" dirty="0">
                <a:solidFill>
                  <a:srgbClr val="404040"/>
                </a:solidFill>
                <a:latin typeface="Trebuchet MS"/>
                <a:cs typeface="Trebuchet MS"/>
              </a:rPr>
              <a:t>in</a:t>
            </a:r>
            <a:r>
              <a:rPr sz="2700" spc="20" dirty="0">
                <a:solidFill>
                  <a:srgbClr val="404040"/>
                </a:solidFill>
                <a:latin typeface="Trebuchet MS"/>
                <a:cs typeface="Trebuchet MS"/>
              </a:rPr>
              <a:t> </a:t>
            </a:r>
            <a:r>
              <a:rPr sz="2700" spc="5" dirty="0">
                <a:solidFill>
                  <a:srgbClr val="404040"/>
                </a:solidFill>
                <a:latin typeface="Trebuchet MS"/>
                <a:cs typeface="Trebuchet MS"/>
              </a:rPr>
              <a:t>which</a:t>
            </a:r>
            <a:r>
              <a:rPr sz="2700" spc="-30" dirty="0">
                <a:solidFill>
                  <a:srgbClr val="404040"/>
                </a:solidFill>
                <a:latin typeface="Trebuchet MS"/>
                <a:cs typeface="Trebuchet MS"/>
              </a:rPr>
              <a:t> </a:t>
            </a:r>
            <a:r>
              <a:rPr sz="2700" spc="5" dirty="0">
                <a:solidFill>
                  <a:srgbClr val="404040"/>
                </a:solidFill>
                <a:latin typeface="Trebuchet MS"/>
                <a:cs typeface="Trebuchet MS"/>
              </a:rPr>
              <a:t>we</a:t>
            </a:r>
            <a:r>
              <a:rPr sz="2700" spc="-15" dirty="0">
                <a:solidFill>
                  <a:srgbClr val="404040"/>
                </a:solidFill>
                <a:latin typeface="Trebuchet MS"/>
                <a:cs typeface="Trebuchet MS"/>
              </a:rPr>
              <a:t> </a:t>
            </a:r>
            <a:r>
              <a:rPr sz="2700" spc="-10" dirty="0">
                <a:solidFill>
                  <a:srgbClr val="404040"/>
                </a:solidFill>
                <a:latin typeface="Trebuchet MS"/>
                <a:cs typeface="Trebuchet MS"/>
              </a:rPr>
              <a:t>try</a:t>
            </a:r>
            <a:r>
              <a:rPr sz="2700" spc="20" dirty="0">
                <a:solidFill>
                  <a:srgbClr val="404040"/>
                </a:solidFill>
                <a:latin typeface="Trebuchet MS"/>
                <a:cs typeface="Trebuchet MS"/>
              </a:rPr>
              <a:t> </a:t>
            </a:r>
            <a:r>
              <a:rPr sz="2700" spc="-15" dirty="0">
                <a:solidFill>
                  <a:srgbClr val="404040"/>
                </a:solidFill>
                <a:latin typeface="Trebuchet MS"/>
                <a:cs typeface="Trebuchet MS"/>
              </a:rPr>
              <a:t>to</a:t>
            </a:r>
            <a:r>
              <a:rPr sz="2700" spc="20" dirty="0">
                <a:solidFill>
                  <a:srgbClr val="404040"/>
                </a:solidFill>
                <a:latin typeface="Trebuchet MS"/>
                <a:cs typeface="Trebuchet MS"/>
              </a:rPr>
              <a:t> </a:t>
            </a:r>
            <a:r>
              <a:rPr sz="2700" spc="-10" dirty="0">
                <a:solidFill>
                  <a:srgbClr val="404040"/>
                </a:solidFill>
                <a:latin typeface="Trebuchet MS"/>
                <a:cs typeface="Trebuchet MS"/>
              </a:rPr>
              <a:t>find</a:t>
            </a:r>
            <a:r>
              <a:rPr sz="2700" spc="20" dirty="0">
                <a:solidFill>
                  <a:srgbClr val="404040"/>
                </a:solidFill>
                <a:latin typeface="Trebuchet MS"/>
                <a:cs typeface="Trebuchet MS"/>
              </a:rPr>
              <a:t> </a:t>
            </a:r>
            <a:r>
              <a:rPr sz="2700" spc="-5" dirty="0">
                <a:solidFill>
                  <a:srgbClr val="404040"/>
                </a:solidFill>
                <a:latin typeface="Trebuchet MS"/>
                <a:cs typeface="Trebuchet MS"/>
              </a:rPr>
              <a:t>the</a:t>
            </a:r>
            <a:r>
              <a:rPr sz="2700" dirty="0">
                <a:solidFill>
                  <a:srgbClr val="404040"/>
                </a:solidFill>
                <a:latin typeface="Trebuchet MS"/>
                <a:cs typeface="Trebuchet MS"/>
              </a:rPr>
              <a:t> </a:t>
            </a:r>
            <a:r>
              <a:rPr sz="2700" spc="-10" dirty="0">
                <a:solidFill>
                  <a:srgbClr val="404040"/>
                </a:solidFill>
                <a:latin typeface="Trebuchet MS"/>
                <a:cs typeface="Trebuchet MS"/>
              </a:rPr>
              <a:t>best</a:t>
            </a:r>
            <a:r>
              <a:rPr sz="2700" spc="5" dirty="0">
                <a:solidFill>
                  <a:srgbClr val="404040"/>
                </a:solidFill>
                <a:latin typeface="Trebuchet MS"/>
                <a:cs typeface="Trebuchet MS"/>
              </a:rPr>
              <a:t> </a:t>
            </a:r>
            <a:r>
              <a:rPr sz="2700" spc="-5" dirty="0">
                <a:solidFill>
                  <a:srgbClr val="404040"/>
                </a:solidFill>
                <a:latin typeface="Trebuchet MS"/>
                <a:cs typeface="Trebuchet MS"/>
              </a:rPr>
              <a:t>hyper</a:t>
            </a:r>
            <a:r>
              <a:rPr sz="2700" spc="20" dirty="0">
                <a:solidFill>
                  <a:srgbClr val="404040"/>
                </a:solidFill>
                <a:latin typeface="Trebuchet MS"/>
                <a:cs typeface="Trebuchet MS"/>
              </a:rPr>
              <a:t> </a:t>
            </a:r>
            <a:r>
              <a:rPr sz="2700" spc="-5" dirty="0">
                <a:solidFill>
                  <a:srgbClr val="404040"/>
                </a:solidFill>
                <a:latin typeface="Trebuchet MS"/>
                <a:cs typeface="Trebuchet MS"/>
              </a:rPr>
              <a:t>parameters,</a:t>
            </a:r>
            <a:r>
              <a:rPr sz="2700" spc="-15" dirty="0">
                <a:solidFill>
                  <a:srgbClr val="404040"/>
                </a:solidFill>
                <a:latin typeface="Trebuchet MS"/>
                <a:cs typeface="Trebuchet MS"/>
              </a:rPr>
              <a:t> </a:t>
            </a:r>
            <a:r>
              <a:rPr sz="2700" spc="5" dirty="0">
                <a:solidFill>
                  <a:srgbClr val="404040"/>
                </a:solidFill>
                <a:latin typeface="Trebuchet MS"/>
                <a:cs typeface="Trebuchet MS"/>
              </a:rPr>
              <a:t>for </a:t>
            </a:r>
            <a:r>
              <a:rPr sz="2700" spc="-800" dirty="0">
                <a:solidFill>
                  <a:srgbClr val="404040"/>
                </a:solidFill>
                <a:latin typeface="Trebuchet MS"/>
                <a:cs typeface="Trebuchet MS"/>
              </a:rPr>
              <a:t> </a:t>
            </a:r>
            <a:r>
              <a:rPr sz="2700" dirty="0">
                <a:solidFill>
                  <a:srgbClr val="404040"/>
                </a:solidFill>
                <a:latin typeface="Trebuchet MS"/>
                <a:cs typeface="Trebuchet MS"/>
              </a:rPr>
              <a:t>a</a:t>
            </a:r>
            <a:r>
              <a:rPr sz="2700" spc="-20" dirty="0">
                <a:solidFill>
                  <a:srgbClr val="404040"/>
                </a:solidFill>
                <a:latin typeface="Trebuchet MS"/>
                <a:cs typeface="Trebuchet MS"/>
              </a:rPr>
              <a:t> </a:t>
            </a:r>
            <a:r>
              <a:rPr sz="2700" dirty="0">
                <a:solidFill>
                  <a:srgbClr val="404040"/>
                </a:solidFill>
                <a:latin typeface="Trebuchet MS"/>
                <a:cs typeface="Trebuchet MS"/>
              </a:rPr>
              <a:t>given</a:t>
            </a:r>
            <a:r>
              <a:rPr sz="2700" spc="-45" dirty="0">
                <a:solidFill>
                  <a:srgbClr val="404040"/>
                </a:solidFill>
                <a:latin typeface="Trebuchet MS"/>
                <a:cs typeface="Trebuchet MS"/>
              </a:rPr>
              <a:t> </a:t>
            </a:r>
            <a:r>
              <a:rPr sz="2700" dirty="0">
                <a:solidFill>
                  <a:srgbClr val="404040"/>
                </a:solidFill>
                <a:latin typeface="Trebuchet MS"/>
                <a:cs typeface="Trebuchet MS"/>
              </a:rPr>
              <a:t>model.</a:t>
            </a:r>
            <a:endParaRPr sz="2700">
              <a:latin typeface="Trebuchet MS"/>
              <a:cs typeface="Trebuchet MS"/>
            </a:endParaRPr>
          </a:p>
          <a:p>
            <a:pPr marL="12700">
              <a:lnSpc>
                <a:spcPts val="2970"/>
              </a:lnSpc>
            </a:pPr>
            <a:r>
              <a:rPr sz="2700" spc="-10" dirty="0">
                <a:solidFill>
                  <a:srgbClr val="404040"/>
                </a:solidFill>
                <a:latin typeface="Trebuchet MS"/>
                <a:cs typeface="Trebuchet MS"/>
              </a:rPr>
              <a:t>For</a:t>
            </a:r>
            <a:r>
              <a:rPr sz="2700" spc="5" dirty="0">
                <a:solidFill>
                  <a:srgbClr val="404040"/>
                </a:solidFill>
                <a:latin typeface="Trebuchet MS"/>
                <a:cs typeface="Trebuchet MS"/>
              </a:rPr>
              <a:t> </a:t>
            </a:r>
            <a:r>
              <a:rPr sz="2700" spc="-5" dirty="0">
                <a:solidFill>
                  <a:srgbClr val="404040"/>
                </a:solidFill>
                <a:latin typeface="Trebuchet MS"/>
                <a:cs typeface="Trebuchet MS"/>
              </a:rPr>
              <a:t>integrating</a:t>
            </a:r>
            <a:r>
              <a:rPr sz="2700" spc="-10" dirty="0">
                <a:solidFill>
                  <a:srgbClr val="404040"/>
                </a:solidFill>
                <a:latin typeface="Trebuchet MS"/>
                <a:cs typeface="Trebuchet MS"/>
              </a:rPr>
              <a:t> </a:t>
            </a:r>
            <a:r>
              <a:rPr sz="2700" spc="-5" dirty="0">
                <a:solidFill>
                  <a:srgbClr val="404040"/>
                </a:solidFill>
                <a:latin typeface="Trebuchet MS"/>
                <a:cs typeface="Trebuchet MS"/>
              </a:rPr>
              <a:t>the </a:t>
            </a:r>
            <a:r>
              <a:rPr sz="2700" dirty="0">
                <a:solidFill>
                  <a:srgbClr val="404040"/>
                </a:solidFill>
                <a:latin typeface="Trebuchet MS"/>
                <a:cs typeface="Trebuchet MS"/>
              </a:rPr>
              <a:t>model</a:t>
            </a:r>
            <a:r>
              <a:rPr sz="2700" spc="-15" dirty="0">
                <a:solidFill>
                  <a:srgbClr val="404040"/>
                </a:solidFill>
                <a:latin typeface="Trebuchet MS"/>
                <a:cs typeface="Trebuchet MS"/>
              </a:rPr>
              <a:t> </a:t>
            </a:r>
            <a:r>
              <a:rPr sz="2700" spc="-5" dirty="0">
                <a:solidFill>
                  <a:srgbClr val="404040"/>
                </a:solidFill>
                <a:latin typeface="Trebuchet MS"/>
                <a:cs typeface="Trebuchet MS"/>
              </a:rPr>
              <a:t>training</a:t>
            </a:r>
            <a:r>
              <a:rPr sz="2700" spc="10" dirty="0">
                <a:solidFill>
                  <a:srgbClr val="404040"/>
                </a:solidFill>
                <a:latin typeface="Trebuchet MS"/>
                <a:cs typeface="Trebuchet MS"/>
              </a:rPr>
              <a:t> </a:t>
            </a:r>
            <a:r>
              <a:rPr sz="2700" spc="-10" dirty="0">
                <a:solidFill>
                  <a:srgbClr val="404040"/>
                </a:solidFill>
                <a:latin typeface="Trebuchet MS"/>
                <a:cs typeface="Trebuchet MS"/>
              </a:rPr>
              <a:t>process</a:t>
            </a:r>
            <a:r>
              <a:rPr sz="2700" spc="15" dirty="0">
                <a:solidFill>
                  <a:srgbClr val="404040"/>
                </a:solidFill>
                <a:latin typeface="Trebuchet MS"/>
                <a:cs typeface="Trebuchet MS"/>
              </a:rPr>
              <a:t> </a:t>
            </a:r>
            <a:r>
              <a:rPr sz="2700" spc="10" dirty="0">
                <a:solidFill>
                  <a:srgbClr val="404040"/>
                </a:solidFill>
                <a:latin typeface="Trebuchet MS"/>
                <a:cs typeface="Trebuchet MS"/>
              </a:rPr>
              <a:t>with</a:t>
            </a:r>
            <a:r>
              <a:rPr sz="2700" spc="-40" dirty="0">
                <a:solidFill>
                  <a:srgbClr val="404040"/>
                </a:solidFill>
                <a:latin typeface="Trebuchet MS"/>
                <a:cs typeface="Trebuchet MS"/>
              </a:rPr>
              <a:t> </a:t>
            </a:r>
            <a:r>
              <a:rPr sz="2700" dirty="0">
                <a:solidFill>
                  <a:srgbClr val="404040"/>
                </a:solidFill>
                <a:latin typeface="Trebuchet MS"/>
                <a:cs typeface="Trebuchet MS"/>
              </a:rPr>
              <a:t>scikit-learn's</a:t>
            </a:r>
            <a:r>
              <a:rPr sz="2700" spc="-190" dirty="0">
                <a:solidFill>
                  <a:srgbClr val="404040"/>
                </a:solidFill>
                <a:latin typeface="Trebuchet MS"/>
                <a:cs typeface="Trebuchet MS"/>
              </a:rPr>
              <a:t> </a:t>
            </a:r>
            <a:r>
              <a:rPr sz="2700" spc="-5" dirty="0">
                <a:solidFill>
                  <a:srgbClr val="404040"/>
                </a:solidFill>
                <a:latin typeface="Trebuchet MS"/>
                <a:cs typeface="Trebuchet MS"/>
              </a:rPr>
              <a:t>API,</a:t>
            </a:r>
            <a:r>
              <a:rPr sz="2700" spc="-10" dirty="0">
                <a:solidFill>
                  <a:srgbClr val="404040"/>
                </a:solidFill>
                <a:latin typeface="Trebuchet MS"/>
                <a:cs typeface="Trebuchet MS"/>
              </a:rPr>
              <a:t> </a:t>
            </a:r>
            <a:r>
              <a:rPr sz="2700" dirty="0">
                <a:solidFill>
                  <a:srgbClr val="404040"/>
                </a:solidFill>
                <a:latin typeface="Trebuchet MS"/>
                <a:cs typeface="Trebuchet MS"/>
              </a:rPr>
              <a:t>a</a:t>
            </a:r>
            <a:r>
              <a:rPr sz="2700" spc="-10" dirty="0">
                <a:solidFill>
                  <a:srgbClr val="404040"/>
                </a:solidFill>
                <a:latin typeface="Trebuchet MS"/>
                <a:cs typeface="Trebuchet MS"/>
              </a:rPr>
              <a:t> </a:t>
            </a:r>
            <a:r>
              <a:rPr sz="2700" dirty="0">
                <a:solidFill>
                  <a:srgbClr val="404040"/>
                </a:solidFill>
                <a:latin typeface="Trebuchet MS"/>
                <a:cs typeface="Trebuchet MS"/>
              </a:rPr>
              <a:t>custom</a:t>
            </a:r>
            <a:endParaRPr sz="2700">
              <a:latin typeface="Trebuchet MS"/>
              <a:cs typeface="Trebuchet MS"/>
            </a:endParaRPr>
          </a:p>
          <a:p>
            <a:pPr marL="12700" marR="1846580">
              <a:lnSpc>
                <a:spcPts val="3229"/>
              </a:lnSpc>
              <a:spcBef>
                <a:spcPts val="180"/>
              </a:spcBef>
            </a:pPr>
            <a:r>
              <a:rPr sz="2700" dirty="0">
                <a:solidFill>
                  <a:srgbClr val="404040"/>
                </a:solidFill>
                <a:latin typeface="Trebuchet MS"/>
                <a:cs typeface="Trebuchet MS"/>
              </a:rPr>
              <a:t>transformer </a:t>
            </a:r>
            <a:r>
              <a:rPr sz="2700" spc="-5" dirty="0">
                <a:solidFill>
                  <a:srgbClr val="404040"/>
                </a:solidFill>
                <a:latin typeface="Trebuchet MS"/>
                <a:cs typeface="Trebuchet MS"/>
              </a:rPr>
              <a:t>class </a:t>
            </a:r>
            <a:r>
              <a:rPr sz="2700" spc="-15" dirty="0">
                <a:solidFill>
                  <a:srgbClr val="404040"/>
                </a:solidFill>
                <a:latin typeface="Trebuchet MS"/>
                <a:cs typeface="Trebuchet MS"/>
              </a:rPr>
              <a:t>is </a:t>
            </a:r>
            <a:r>
              <a:rPr sz="2700" spc="-5" dirty="0">
                <a:solidFill>
                  <a:srgbClr val="404040"/>
                </a:solidFill>
                <a:latin typeface="Trebuchet MS"/>
                <a:cs typeface="Trebuchet MS"/>
              </a:rPr>
              <a:t>implemented </a:t>
            </a:r>
            <a:r>
              <a:rPr sz="2700" spc="5" dirty="0">
                <a:solidFill>
                  <a:srgbClr val="404040"/>
                </a:solidFill>
                <a:latin typeface="Trebuchet MS"/>
                <a:cs typeface="Trebuchet MS"/>
              </a:rPr>
              <a:t>which </a:t>
            </a:r>
            <a:r>
              <a:rPr sz="2700" dirty="0">
                <a:solidFill>
                  <a:srgbClr val="404040"/>
                </a:solidFill>
                <a:latin typeface="Trebuchet MS"/>
                <a:cs typeface="Trebuchet MS"/>
              </a:rPr>
              <a:t>inherit </a:t>
            </a:r>
            <a:r>
              <a:rPr sz="2700" spc="5" dirty="0">
                <a:solidFill>
                  <a:srgbClr val="404040"/>
                </a:solidFill>
                <a:latin typeface="Trebuchet MS"/>
                <a:cs typeface="Trebuchet MS"/>
              </a:rPr>
              <a:t>from </a:t>
            </a:r>
            <a:r>
              <a:rPr sz="2700" spc="-5" dirty="0">
                <a:solidFill>
                  <a:srgbClr val="404040"/>
                </a:solidFill>
                <a:latin typeface="Trebuchet MS"/>
                <a:cs typeface="Trebuchet MS"/>
              </a:rPr>
              <a:t>BaseEstimator </a:t>
            </a:r>
            <a:r>
              <a:rPr sz="2700" spc="5" dirty="0">
                <a:solidFill>
                  <a:srgbClr val="404040"/>
                </a:solidFill>
                <a:latin typeface="Trebuchet MS"/>
                <a:cs typeface="Trebuchet MS"/>
              </a:rPr>
              <a:t>and </a:t>
            </a:r>
            <a:r>
              <a:rPr sz="2700" spc="-800" dirty="0">
                <a:solidFill>
                  <a:srgbClr val="404040"/>
                </a:solidFill>
                <a:latin typeface="Trebuchet MS"/>
                <a:cs typeface="Trebuchet MS"/>
              </a:rPr>
              <a:t> </a:t>
            </a:r>
            <a:r>
              <a:rPr sz="2700" dirty="0">
                <a:solidFill>
                  <a:srgbClr val="404040"/>
                </a:solidFill>
                <a:latin typeface="Trebuchet MS"/>
                <a:cs typeface="Trebuchet MS"/>
              </a:rPr>
              <a:t>ClassifierMixin</a:t>
            </a:r>
            <a:r>
              <a:rPr sz="2700" spc="-25" dirty="0">
                <a:solidFill>
                  <a:srgbClr val="404040"/>
                </a:solidFill>
                <a:latin typeface="Trebuchet MS"/>
                <a:cs typeface="Trebuchet MS"/>
              </a:rPr>
              <a:t> </a:t>
            </a:r>
            <a:r>
              <a:rPr sz="2700" spc="-5" dirty="0">
                <a:solidFill>
                  <a:srgbClr val="404040"/>
                </a:solidFill>
                <a:latin typeface="Trebuchet MS"/>
                <a:cs typeface="Trebuchet MS"/>
              </a:rPr>
              <a:t>allowing</a:t>
            </a:r>
            <a:r>
              <a:rPr sz="2700" spc="20" dirty="0">
                <a:solidFill>
                  <a:srgbClr val="404040"/>
                </a:solidFill>
                <a:latin typeface="Trebuchet MS"/>
                <a:cs typeface="Trebuchet MS"/>
              </a:rPr>
              <a:t> </a:t>
            </a:r>
            <a:r>
              <a:rPr sz="2700" spc="-10" dirty="0">
                <a:solidFill>
                  <a:srgbClr val="404040"/>
                </a:solidFill>
                <a:latin typeface="Trebuchet MS"/>
                <a:cs typeface="Trebuchet MS"/>
              </a:rPr>
              <a:t>it</a:t>
            </a:r>
            <a:r>
              <a:rPr sz="2700" spc="20" dirty="0">
                <a:solidFill>
                  <a:srgbClr val="404040"/>
                </a:solidFill>
                <a:latin typeface="Trebuchet MS"/>
                <a:cs typeface="Trebuchet MS"/>
              </a:rPr>
              <a:t> </a:t>
            </a:r>
            <a:r>
              <a:rPr sz="2700" spc="-15" dirty="0">
                <a:solidFill>
                  <a:srgbClr val="404040"/>
                </a:solidFill>
                <a:latin typeface="Trebuchet MS"/>
                <a:cs typeface="Trebuchet MS"/>
              </a:rPr>
              <a:t>to</a:t>
            </a:r>
            <a:r>
              <a:rPr sz="2700" spc="25" dirty="0">
                <a:solidFill>
                  <a:srgbClr val="404040"/>
                </a:solidFill>
                <a:latin typeface="Trebuchet MS"/>
                <a:cs typeface="Trebuchet MS"/>
              </a:rPr>
              <a:t> </a:t>
            </a:r>
            <a:r>
              <a:rPr sz="2700" spc="5" dirty="0">
                <a:solidFill>
                  <a:srgbClr val="404040"/>
                </a:solidFill>
                <a:latin typeface="Trebuchet MS"/>
                <a:cs typeface="Trebuchet MS"/>
              </a:rPr>
              <a:t>fit</a:t>
            </a:r>
            <a:r>
              <a:rPr sz="2700" spc="-25" dirty="0">
                <a:solidFill>
                  <a:srgbClr val="404040"/>
                </a:solidFill>
                <a:latin typeface="Trebuchet MS"/>
                <a:cs typeface="Trebuchet MS"/>
              </a:rPr>
              <a:t> </a:t>
            </a:r>
            <a:r>
              <a:rPr sz="2700" spc="-10" dirty="0">
                <a:solidFill>
                  <a:srgbClr val="404040"/>
                </a:solidFill>
                <a:latin typeface="Trebuchet MS"/>
                <a:cs typeface="Trebuchet MS"/>
              </a:rPr>
              <a:t>into</a:t>
            </a:r>
            <a:r>
              <a:rPr sz="2700" spc="20" dirty="0">
                <a:solidFill>
                  <a:srgbClr val="404040"/>
                </a:solidFill>
                <a:latin typeface="Trebuchet MS"/>
                <a:cs typeface="Trebuchet MS"/>
              </a:rPr>
              <a:t> </a:t>
            </a:r>
            <a:r>
              <a:rPr sz="2700" spc="-5" dirty="0">
                <a:solidFill>
                  <a:srgbClr val="404040"/>
                </a:solidFill>
                <a:latin typeface="Trebuchet MS"/>
                <a:cs typeface="Trebuchet MS"/>
              </a:rPr>
              <a:t>the</a:t>
            </a:r>
            <a:r>
              <a:rPr sz="2700" dirty="0">
                <a:solidFill>
                  <a:srgbClr val="404040"/>
                </a:solidFill>
                <a:latin typeface="Trebuchet MS"/>
                <a:cs typeface="Trebuchet MS"/>
              </a:rPr>
              <a:t> </a:t>
            </a:r>
            <a:r>
              <a:rPr sz="2700" spc="-5" dirty="0">
                <a:solidFill>
                  <a:srgbClr val="404040"/>
                </a:solidFill>
                <a:latin typeface="Trebuchet MS"/>
                <a:cs typeface="Trebuchet MS"/>
              </a:rPr>
              <a:t>scikit-learn</a:t>
            </a:r>
            <a:r>
              <a:rPr sz="2700" spc="10" dirty="0">
                <a:solidFill>
                  <a:srgbClr val="404040"/>
                </a:solidFill>
                <a:latin typeface="Trebuchet MS"/>
                <a:cs typeface="Trebuchet MS"/>
              </a:rPr>
              <a:t> </a:t>
            </a:r>
            <a:r>
              <a:rPr sz="2700" spc="-5" dirty="0">
                <a:solidFill>
                  <a:srgbClr val="404040"/>
                </a:solidFill>
                <a:latin typeface="Trebuchet MS"/>
                <a:cs typeface="Trebuchet MS"/>
              </a:rPr>
              <a:t>ecosystem.</a:t>
            </a:r>
            <a:endParaRPr sz="2700">
              <a:latin typeface="Trebuchet MS"/>
              <a:cs typeface="Trebuchet MS"/>
            </a:endParaRPr>
          </a:p>
          <a:p>
            <a:pPr marL="12700">
              <a:lnSpc>
                <a:spcPts val="2965"/>
              </a:lnSpc>
            </a:pPr>
            <a:r>
              <a:rPr sz="2700" dirty="0">
                <a:solidFill>
                  <a:srgbClr val="404040"/>
                </a:solidFill>
                <a:latin typeface="Trebuchet MS"/>
                <a:cs typeface="Trebuchet MS"/>
              </a:rPr>
              <a:t>Using</a:t>
            </a:r>
            <a:r>
              <a:rPr sz="2700" spc="-25" dirty="0">
                <a:solidFill>
                  <a:srgbClr val="404040"/>
                </a:solidFill>
                <a:latin typeface="Trebuchet MS"/>
                <a:cs typeface="Trebuchet MS"/>
              </a:rPr>
              <a:t> </a:t>
            </a:r>
            <a:r>
              <a:rPr sz="2700" spc="-5" dirty="0">
                <a:solidFill>
                  <a:srgbClr val="404040"/>
                </a:solidFill>
                <a:latin typeface="Trebuchet MS"/>
                <a:cs typeface="Trebuchet MS"/>
              </a:rPr>
              <a:t>the</a:t>
            </a:r>
            <a:r>
              <a:rPr sz="2700" spc="10" dirty="0">
                <a:solidFill>
                  <a:srgbClr val="404040"/>
                </a:solidFill>
                <a:latin typeface="Trebuchet MS"/>
                <a:cs typeface="Trebuchet MS"/>
              </a:rPr>
              <a:t> </a:t>
            </a:r>
            <a:r>
              <a:rPr sz="2700" spc="-5" dirty="0">
                <a:solidFill>
                  <a:srgbClr val="404040"/>
                </a:solidFill>
                <a:latin typeface="Trebuchet MS"/>
                <a:cs typeface="Trebuchet MS"/>
              </a:rPr>
              <a:t>GridSearchCV</a:t>
            </a:r>
            <a:r>
              <a:rPr sz="2700" spc="-20" dirty="0">
                <a:solidFill>
                  <a:srgbClr val="404040"/>
                </a:solidFill>
                <a:latin typeface="Trebuchet MS"/>
                <a:cs typeface="Trebuchet MS"/>
              </a:rPr>
              <a:t> </a:t>
            </a:r>
            <a:r>
              <a:rPr sz="2700" spc="-5" dirty="0">
                <a:solidFill>
                  <a:srgbClr val="404040"/>
                </a:solidFill>
                <a:latin typeface="Trebuchet MS"/>
                <a:cs typeface="Trebuchet MS"/>
              </a:rPr>
              <a:t>method</a:t>
            </a:r>
            <a:r>
              <a:rPr sz="2700" spc="-10" dirty="0">
                <a:solidFill>
                  <a:srgbClr val="404040"/>
                </a:solidFill>
                <a:latin typeface="Trebuchet MS"/>
                <a:cs typeface="Trebuchet MS"/>
              </a:rPr>
              <a:t> </a:t>
            </a:r>
            <a:r>
              <a:rPr sz="2700" spc="5" dirty="0">
                <a:solidFill>
                  <a:srgbClr val="404040"/>
                </a:solidFill>
                <a:latin typeface="Trebuchet MS"/>
                <a:cs typeface="Trebuchet MS"/>
              </a:rPr>
              <a:t>we</a:t>
            </a:r>
            <a:r>
              <a:rPr sz="2700" spc="-15" dirty="0">
                <a:solidFill>
                  <a:srgbClr val="404040"/>
                </a:solidFill>
                <a:latin typeface="Trebuchet MS"/>
                <a:cs typeface="Trebuchet MS"/>
              </a:rPr>
              <a:t> </a:t>
            </a:r>
            <a:r>
              <a:rPr sz="2700" dirty="0">
                <a:solidFill>
                  <a:srgbClr val="404040"/>
                </a:solidFill>
                <a:latin typeface="Trebuchet MS"/>
                <a:cs typeface="Trebuchet MS"/>
              </a:rPr>
              <a:t>can</a:t>
            </a:r>
            <a:r>
              <a:rPr sz="2700" spc="-15" dirty="0">
                <a:solidFill>
                  <a:srgbClr val="404040"/>
                </a:solidFill>
                <a:latin typeface="Trebuchet MS"/>
                <a:cs typeface="Trebuchet MS"/>
              </a:rPr>
              <a:t> </a:t>
            </a:r>
            <a:r>
              <a:rPr sz="2700" spc="-10" dirty="0">
                <a:solidFill>
                  <a:srgbClr val="404040"/>
                </a:solidFill>
                <a:latin typeface="Trebuchet MS"/>
                <a:cs typeface="Trebuchet MS"/>
              </a:rPr>
              <a:t>hookup</a:t>
            </a:r>
            <a:r>
              <a:rPr sz="2700" spc="20" dirty="0">
                <a:solidFill>
                  <a:srgbClr val="404040"/>
                </a:solidFill>
                <a:latin typeface="Trebuchet MS"/>
                <a:cs typeface="Trebuchet MS"/>
              </a:rPr>
              <a:t> </a:t>
            </a:r>
            <a:r>
              <a:rPr sz="2700" spc="-5" dirty="0">
                <a:solidFill>
                  <a:srgbClr val="404040"/>
                </a:solidFill>
                <a:latin typeface="Trebuchet MS"/>
                <a:cs typeface="Trebuchet MS"/>
              </a:rPr>
              <a:t>our</a:t>
            </a:r>
            <a:r>
              <a:rPr sz="2700" dirty="0">
                <a:solidFill>
                  <a:srgbClr val="404040"/>
                </a:solidFill>
                <a:latin typeface="Trebuchet MS"/>
                <a:cs typeface="Trebuchet MS"/>
              </a:rPr>
              <a:t> </a:t>
            </a:r>
            <a:r>
              <a:rPr sz="2700" spc="-5" dirty="0">
                <a:solidFill>
                  <a:srgbClr val="404040"/>
                </a:solidFill>
                <a:latin typeface="Trebuchet MS"/>
                <a:cs typeface="Trebuchet MS"/>
              </a:rPr>
              <a:t>training</a:t>
            </a:r>
            <a:r>
              <a:rPr sz="2700" spc="15" dirty="0">
                <a:solidFill>
                  <a:srgbClr val="404040"/>
                </a:solidFill>
                <a:latin typeface="Trebuchet MS"/>
                <a:cs typeface="Trebuchet MS"/>
              </a:rPr>
              <a:t> </a:t>
            </a:r>
            <a:r>
              <a:rPr sz="2700" spc="-10" dirty="0">
                <a:solidFill>
                  <a:srgbClr val="404040"/>
                </a:solidFill>
                <a:latin typeface="Trebuchet MS"/>
                <a:cs typeface="Trebuchet MS"/>
              </a:rPr>
              <a:t>loop</a:t>
            </a:r>
            <a:r>
              <a:rPr sz="2700" spc="15" dirty="0">
                <a:solidFill>
                  <a:srgbClr val="404040"/>
                </a:solidFill>
                <a:latin typeface="Trebuchet MS"/>
                <a:cs typeface="Trebuchet MS"/>
              </a:rPr>
              <a:t> </a:t>
            </a:r>
            <a:r>
              <a:rPr sz="2700" spc="-15" dirty="0">
                <a:solidFill>
                  <a:srgbClr val="404040"/>
                </a:solidFill>
                <a:latin typeface="Trebuchet MS"/>
                <a:cs typeface="Trebuchet MS"/>
              </a:rPr>
              <a:t>to</a:t>
            </a:r>
            <a:r>
              <a:rPr sz="2700" spc="30" dirty="0">
                <a:solidFill>
                  <a:srgbClr val="404040"/>
                </a:solidFill>
                <a:latin typeface="Trebuchet MS"/>
                <a:cs typeface="Trebuchet MS"/>
              </a:rPr>
              <a:t> </a:t>
            </a:r>
            <a:r>
              <a:rPr sz="2700" spc="-15" dirty="0">
                <a:solidFill>
                  <a:srgbClr val="404040"/>
                </a:solidFill>
                <a:latin typeface="Trebuchet MS"/>
                <a:cs typeface="Trebuchet MS"/>
              </a:rPr>
              <a:t>it</a:t>
            </a:r>
            <a:r>
              <a:rPr sz="2700" spc="25" dirty="0">
                <a:solidFill>
                  <a:srgbClr val="404040"/>
                </a:solidFill>
                <a:latin typeface="Trebuchet MS"/>
                <a:cs typeface="Trebuchet MS"/>
              </a:rPr>
              <a:t> </a:t>
            </a:r>
            <a:r>
              <a:rPr sz="2700" spc="5" dirty="0">
                <a:solidFill>
                  <a:srgbClr val="404040"/>
                </a:solidFill>
                <a:latin typeface="Trebuchet MS"/>
                <a:cs typeface="Trebuchet MS"/>
              </a:rPr>
              <a:t>and</a:t>
            </a:r>
            <a:r>
              <a:rPr sz="2700" spc="-40" dirty="0">
                <a:solidFill>
                  <a:srgbClr val="404040"/>
                </a:solidFill>
                <a:latin typeface="Trebuchet MS"/>
                <a:cs typeface="Trebuchet MS"/>
              </a:rPr>
              <a:t> </a:t>
            </a:r>
            <a:r>
              <a:rPr sz="2700" spc="-5" dirty="0">
                <a:solidFill>
                  <a:srgbClr val="404040"/>
                </a:solidFill>
                <a:latin typeface="Trebuchet MS"/>
                <a:cs typeface="Trebuchet MS"/>
              </a:rPr>
              <a:t>define</a:t>
            </a:r>
            <a:endParaRPr sz="2700">
              <a:latin typeface="Trebuchet MS"/>
              <a:cs typeface="Trebuchet MS"/>
            </a:endParaRPr>
          </a:p>
          <a:p>
            <a:pPr marL="12700">
              <a:lnSpc>
                <a:spcPts val="3235"/>
              </a:lnSpc>
            </a:pPr>
            <a:r>
              <a:rPr sz="2700" spc="-5" dirty="0">
                <a:solidFill>
                  <a:srgbClr val="404040"/>
                </a:solidFill>
                <a:latin typeface="Trebuchet MS"/>
                <a:cs typeface="Trebuchet MS"/>
              </a:rPr>
              <a:t>our</a:t>
            </a:r>
            <a:r>
              <a:rPr sz="2700" spc="-30" dirty="0">
                <a:solidFill>
                  <a:srgbClr val="404040"/>
                </a:solidFill>
                <a:latin typeface="Trebuchet MS"/>
                <a:cs typeface="Trebuchet MS"/>
              </a:rPr>
              <a:t> </a:t>
            </a:r>
            <a:r>
              <a:rPr sz="2700" spc="-5" dirty="0">
                <a:solidFill>
                  <a:srgbClr val="404040"/>
                </a:solidFill>
                <a:latin typeface="Trebuchet MS"/>
                <a:cs typeface="Trebuchet MS"/>
              </a:rPr>
              <a:t>search</a:t>
            </a:r>
            <a:r>
              <a:rPr sz="2700" spc="-40" dirty="0">
                <a:solidFill>
                  <a:srgbClr val="404040"/>
                </a:solidFill>
                <a:latin typeface="Trebuchet MS"/>
                <a:cs typeface="Trebuchet MS"/>
              </a:rPr>
              <a:t> </a:t>
            </a:r>
            <a:r>
              <a:rPr sz="2700" spc="-10" dirty="0">
                <a:solidFill>
                  <a:srgbClr val="404040"/>
                </a:solidFill>
                <a:latin typeface="Trebuchet MS"/>
                <a:cs typeface="Trebuchet MS"/>
              </a:rPr>
              <a:t>space </a:t>
            </a:r>
            <a:r>
              <a:rPr sz="2700" spc="-5" dirty="0">
                <a:solidFill>
                  <a:srgbClr val="404040"/>
                </a:solidFill>
                <a:latin typeface="Trebuchet MS"/>
                <a:cs typeface="Trebuchet MS"/>
              </a:rPr>
              <a:t>like</a:t>
            </a:r>
            <a:r>
              <a:rPr sz="2700" spc="-10" dirty="0">
                <a:solidFill>
                  <a:srgbClr val="404040"/>
                </a:solidFill>
                <a:latin typeface="Trebuchet MS"/>
                <a:cs typeface="Trebuchet MS"/>
              </a:rPr>
              <a:t> </a:t>
            </a:r>
            <a:r>
              <a:rPr sz="2700" spc="-5" dirty="0">
                <a:solidFill>
                  <a:srgbClr val="404040"/>
                </a:solidFill>
                <a:latin typeface="Trebuchet MS"/>
                <a:cs typeface="Trebuchet MS"/>
              </a:rPr>
              <a:t>so:</a:t>
            </a:r>
            <a:endParaRPr sz="2700">
              <a:latin typeface="Trebuchet MS"/>
              <a:cs typeface="Trebuchet MS"/>
            </a:endParaRPr>
          </a:p>
          <a:p>
            <a:pPr marL="12700" marR="928369">
              <a:lnSpc>
                <a:spcPts val="3229"/>
              </a:lnSpc>
              <a:spcBef>
                <a:spcPts val="180"/>
              </a:spcBef>
              <a:tabLst>
                <a:tab pos="6387465" algn="l"/>
              </a:tabLst>
            </a:pPr>
            <a:r>
              <a:rPr sz="2700" b="1" spc="-10" dirty="0">
                <a:solidFill>
                  <a:srgbClr val="404040"/>
                </a:solidFill>
                <a:latin typeface="Trebuchet MS"/>
                <a:cs typeface="Trebuchet MS"/>
              </a:rPr>
              <a:t>param_grid</a:t>
            </a:r>
            <a:r>
              <a:rPr sz="2700" b="1" spc="-45" dirty="0">
                <a:solidFill>
                  <a:srgbClr val="404040"/>
                </a:solidFill>
                <a:latin typeface="Trebuchet MS"/>
                <a:cs typeface="Trebuchet MS"/>
              </a:rPr>
              <a:t> </a:t>
            </a:r>
            <a:r>
              <a:rPr sz="2700" b="1" dirty="0">
                <a:solidFill>
                  <a:srgbClr val="404040"/>
                </a:solidFill>
                <a:latin typeface="Trebuchet MS"/>
                <a:cs typeface="Trebuchet MS"/>
              </a:rPr>
              <a:t>=</a:t>
            </a:r>
            <a:r>
              <a:rPr sz="2700" b="1" spc="10" dirty="0">
                <a:solidFill>
                  <a:srgbClr val="404040"/>
                </a:solidFill>
                <a:latin typeface="Trebuchet MS"/>
                <a:cs typeface="Trebuchet MS"/>
              </a:rPr>
              <a:t> </a:t>
            </a:r>
            <a:r>
              <a:rPr sz="2700" b="1" dirty="0">
                <a:solidFill>
                  <a:srgbClr val="404040"/>
                </a:solidFill>
                <a:latin typeface="Trebuchet MS"/>
                <a:cs typeface="Trebuchet MS"/>
              </a:rPr>
              <a:t>{'batch_size':</a:t>
            </a:r>
            <a:r>
              <a:rPr sz="2700" b="1" spc="5" dirty="0">
                <a:solidFill>
                  <a:srgbClr val="404040"/>
                </a:solidFill>
                <a:latin typeface="Trebuchet MS"/>
                <a:cs typeface="Trebuchet MS"/>
              </a:rPr>
              <a:t> </a:t>
            </a:r>
            <a:r>
              <a:rPr sz="2700" b="1" spc="10" dirty="0">
                <a:solidFill>
                  <a:srgbClr val="404040"/>
                </a:solidFill>
                <a:latin typeface="Trebuchet MS"/>
                <a:cs typeface="Trebuchet MS"/>
              </a:rPr>
              <a:t>[2,</a:t>
            </a:r>
            <a:r>
              <a:rPr sz="2700" b="1" spc="-5" dirty="0">
                <a:solidFill>
                  <a:srgbClr val="404040"/>
                </a:solidFill>
                <a:latin typeface="Trebuchet MS"/>
                <a:cs typeface="Trebuchet MS"/>
              </a:rPr>
              <a:t> </a:t>
            </a:r>
            <a:r>
              <a:rPr sz="2700" b="1" dirty="0">
                <a:solidFill>
                  <a:srgbClr val="404040"/>
                </a:solidFill>
                <a:latin typeface="Trebuchet MS"/>
                <a:cs typeface="Trebuchet MS"/>
              </a:rPr>
              <a:t>4,</a:t>
            </a:r>
            <a:r>
              <a:rPr sz="2700" b="1" spc="-5" dirty="0">
                <a:solidFill>
                  <a:srgbClr val="404040"/>
                </a:solidFill>
                <a:latin typeface="Trebuchet MS"/>
                <a:cs typeface="Trebuchet MS"/>
              </a:rPr>
              <a:t> </a:t>
            </a:r>
            <a:r>
              <a:rPr sz="2700" b="1" spc="10" dirty="0">
                <a:solidFill>
                  <a:srgbClr val="404040"/>
                </a:solidFill>
                <a:latin typeface="Trebuchet MS"/>
                <a:cs typeface="Trebuchet MS"/>
              </a:rPr>
              <a:t>6],	</a:t>
            </a:r>
            <a:r>
              <a:rPr sz="2700" b="1" spc="-15" dirty="0">
                <a:solidFill>
                  <a:srgbClr val="404040"/>
                </a:solidFill>
                <a:latin typeface="Trebuchet MS"/>
                <a:cs typeface="Trebuchet MS"/>
              </a:rPr>
              <a:t>'learning_rate':</a:t>
            </a:r>
            <a:r>
              <a:rPr sz="2700" b="1" spc="15" dirty="0">
                <a:solidFill>
                  <a:srgbClr val="404040"/>
                </a:solidFill>
                <a:latin typeface="Trebuchet MS"/>
                <a:cs typeface="Trebuchet MS"/>
              </a:rPr>
              <a:t> </a:t>
            </a:r>
            <a:r>
              <a:rPr sz="2700" b="1" spc="-5" dirty="0">
                <a:solidFill>
                  <a:srgbClr val="404040"/>
                </a:solidFill>
                <a:latin typeface="Trebuchet MS"/>
                <a:cs typeface="Trebuchet MS"/>
              </a:rPr>
              <a:t>[2e-5,</a:t>
            </a:r>
            <a:r>
              <a:rPr sz="2700" b="1" spc="-15" dirty="0">
                <a:solidFill>
                  <a:srgbClr val="404040"/>
                </a:solidFill>
                <a:latin typeface="Trebuchet MS"/>
                <a:cs typeface="Trebuchet MS"/>
              </a:rPr>
              <a:t> </a:t>
            </a:r>
            <a:r>
              <a:rPr sz="2700" b="1" spc="-5" dirty="0">
                <a:solidFill>
                  <a:srgbClr val="404040"/>
                </a:solidFill>
                <a:latin typeface="Trebuchet MS"/>
                <a:cs typeface="Trebuchet MS"/>
              </a:rPr>
              <a:t>1e-4,</a:t>
            </a:r>
            <a:r>
              <a:rPr sz="2700" b="1" spc="-15" dirty="0">
                <a:solidFill>
                  <a:srgbClr val="404040"/>
                </a:solidFill>
                <a:latin typeface="Trebuchet MS"/>
                <a:cs typeface="Trebuchet MS"/>
              </a:rPr>
              <a:t> </a:t>
            </a:r>
            <a:r>
              <a:rPr sz="2700" b="1" dirty="0">
                <a:solidFill>
                  <a:srgbClr val="404040"/>
                </a:solidFill>
                <a:latin typeface="Trebuchet MS"/>
                <a:cs typeface="Trebuchet MS"/>
              </a:rPr>
              <a:t>2e-4], </a:t>
            </a:r>
            <a:r>
              <a:rPr sz="2700" b="1" spc="-800" dirty="0">
                <a:solidFill>
                  <a:srgbClr val="404040"/>
                </a:solidFill>
                <a:latin typeface="Trebuchet MS"/>
                <a:cs typeface="Trebuchet MS"/>
              </a:rPr>
              <a:t> </a:t>
            </a:r>
            <a:r>
              <a:rPr sz="2700" b="1" dirty="0">
                <a:solidFill>
                  <a:srgbClr val="404040"/>
                </a:solidFill>
                <a:latin typeface="Trebuchet MS"/>
                <a:cs typeface="Trebuchet MS"/>
              </a:rPr>
              <a:t>'epochs':</a:t>
            </a:r>
            <a:r>
              <a:rPr sz="2700" b="1" spc="-25" dirty="0">
                <a:solidFill>
                  <a:srgbClr val="404040"/>
                </a:solidFill>
                <a:latin typeface="Trebuchet MS"/>
                <a:cs typeface="Trebuchet MS"/>
              </a:rPr>
              <a:t> </a:t>
            </a:r>
            <a:r>
              <a:rPr sz="2700" b="1" spc="5" dirty="0">
                <a:solidFill>
                  <a:srgbClr val="404040"/>
                </a:solidFill>
                <a:latin typeface="Trebuchet MS"/>
                <a:cs typeface="Trebuchet MS"/>
              </a:rPr>
              <a:t>[2,</a:t>
            </a:r>
            <a:r>
              <a:rPr sz="2700" b="1" spc="-10" dirty="0">
                <a:solidFill>
                  <a:srgbClr val="404040"/>
                </a:solidFill>
                <a:latin typeface="Trebuchet MS"/>
                <a:cs typeface="Trebuchet MS"/>
              </a:rPr>
              <a:t> </a:t>
            </a:r>
            <a:r>
              <a:rPr sz="2700" b="1" spc="-5" dirty="0">
                <a:solidFill>
                  <a:srgbClr val="404040"/>
                </a:solidFill>
                <a:latin typeface="Trebuchet MS"/>
                <a:cs typeface="Trebuchet MS"/>
              </a:rPr>
              <a:t>5,</a:t>
            </a:r>
            <a:r>
              <a:rPr sz="2700" b="1" spc="-10" dirty="0">
                <a:solidFill>
                  <a:srgbClr val="404040"/>
                </a:solidFill>
                <a:latin typeface="Trebuchet MS"/>
                <a:cs typeface="Trebuchet MS"/>
              </a:rPr>
              <a:t> </a:t>
            </a:r>
            <a:r>
              <a:rPr sz="2700" b="1" spc="5" dirty="0">
                <a:solidFill>
                  <a:srgbClr val="404040"/>
                </a:solidFill>
                <a:latin typeface="Trebuchet MS"/>
                <a:cs typeface="Trebuchet MS"/>
              </a:rPr>
              <a:t>10]}</a:t>
            </a:r>
            <a:endParaRPr sz="2700">
              <a:latin typeface="Trebuchet MS"/>
              <a:cs typeface="Trebuchet MS"/>
            </a:endParaRPr>
          </a:p>
          <a:p>
            <a:pPr marL="12700">
              <a:lnSpc>
                <a:spcPts val="2970"/>
              </a:lnSpc>
            </a:pPr>
            <a:r>
              <a:rPr sz="2700" spc="-30" dirty="0">
                <a:solidFill>
                  <a:srgbClr val="404040"/>
                </a:solidFill>
                <a:latin typeface="Trebuchet MS"/>
                <a:cs typeface="Trebuchet MS"/>
              </a:rPr>
              <a:t>Unfortunately,</a:t>
            </a:r>
            <a:r>
              <a:rPr sz="2700" spc="5" dirty="0">
                <a:solidFill>
                  <a:srgbClr val="404040"/>
                </a:solidFill>
                <a:latin typeface="Trebuchet MS"/>
                <a:cs typeface="Trebuchet MS"/>
              </a:rPr>
              <a:t> due</a:t>
            </a:r>
            <a:r>
              <a:rPr sz="2700" spc="-25" dirty="0">
                <a:solidFill>
                  <a:srgbClr val="404040"/>
                </a:solidFill>
                <a:latin typeface="Trebuchet MS"/>
                <a:cs typeface="Trebuchet MS"/>
              </a:rPr>
              <a:t> </a:t>
            </a:r>
            <a:r>
              <a:rPr sz="2700" spc="-15" dirty="0">
                <a:solidFill>
                  <a:srgbClr val="404040"/>
                </a:solidFill>
                <a:latin typeface="Trebuchet MS"/>
                <a:cs typeface="Trebuchet MS"/>
              </a:rPr>
              <a:t>to</a:t>
            </a:r>
            <a:r>
              <a:rPr sz="2700" spc="25" dirty="0">
                <a:solidFill>
                  <a:srgbClr val="404040"/>
                </a:solidFill>
                <a:latin typeface="Trebuchet MS"/>
                <a:cs typeface="Trebuchet MS"/>
              </a:rPr>
              <a:t> </a:t>
            </a:r>
            <a:r>
              <a:rPr sz="2700" spc="-5" dirty="0">
                <a:solidFill>
                  <a:srgbClr val="404040"/>
                </a:solidFill>
                <a:latin typeface="Trebuchet MS"/>
                <a:cs typeface="Trebuchet MS"/>
              </a:rPr>
              <a:t>the</a:t>
            </a:r>
            <a:r>
              <a:rPr sz="2700" dirty="0">
                <a:solidFill>
                  <a:srgbClr val="404040"/>
                </a:solidFill>
                <a:latin typeface="Trebuchet MS"/>
                <a:cs typeface="Trebuchet MS"/>
              </a:rPr>
              <a:t> </a:t>
            </a:r>
            <a:r>
              <a:rPr sz="2700" spc="-5" dirty="0">
                <a:solidFill>
                  <a:srgbClr val="404040"/>
                </a:solidFill>
                <a:latin typeface="Trebuchet MS"/>
                <a:cs typeface="Trebuchet MS"/>
              </a:rPr>
              <a:t>limited</a:t>
            </a:r>
            <a:r>
              <a:rPr sz="2700" spc="15" dirty="0">
                <a:solidFill>
                  <a:srgbClr val="404040"/>
                </a:solidFill>
                <a:latin typeface="Trebuchet MS"/>
                <a:cs typeface="Trebuchet MS"/>
              </a:rPr>
              <a:t> </a:t>
            </a:r>
            <a:r>
              <a:rPr sz="2700" spc="-10" dirty="0">
                <a:solidFill>
                  <a:srgbClr val="404040"/>
                </a:solidFill>
                <a:latin typeface="Trebuchet MS"/>
                <a:cs typeface="Trebuchet MS"/>
              </a:rPr>
              <a:t>budget</a:t>
            </a:r>
            <a:r>
              <a:rPr sz="2700" spc="25" dirty="0">
                <a:solidFill>
                  <a:srgbClr val="404040"/>
                </a:solidFill>
                <a:latin typeface="Trebuchet MS"/>
                <a:cs typeface="Trebuchet MS"/>
              </a:rPr>
              <a:t> </a:t>
            </a:r>
            <a:r>
              <a:rPr sz="2700" spc="5" dirty="0">
                <a:solidFill>
                  <a:srgbClr val="404040"/>
                </a:solidFill>
                <a:latin typeface="Trebuchet MS"/>
                <a:cs typeface="Trebuchet MS"/>
              </a:rPr>
              <a:t>and</a:t>
            </a:r>
            <a:r>
              <a:rPr sz="2700" spc="-40" dirty="0">
                <a:solidFill>
                  <a:srgbClr val="404040"/>
                </a:solidFill>
                <a:latin typeface="Trebuchet MS"/>
                <a:cs typeface="Trebuchet MS"/>
              </a:rPr>
              <a:t> </a:t>
            </a:r>
            <a:r>
              <a:rPr sz="2700" spc="-5" dirty="0">
                <a:solidFill>
                  <a:srgbClr val="404040"/>
                </a:solidFill>
                <a:latin typeface="Trebuchet MS"/>
                <a:cs typeface="Trebuchet MS"/>
              </a:rPr>
              <a:t>processing</a:t>
            </a:r>
            <a:r>
              <a:rPr sz="2700" spc="-15" dirty="0">
                <a:solidFill>
                  <a:srgbClr val="404040"/>
                </a:solidFill>
                <a:latin typeface="Trebuchet MS"/>
                <a:cs typeface="Trebuchet MS"/>
              </a:rPr>
              <a:t> </a:t>
            </a:r>
            <a:r>
              <a:rPr sz="2700" spc="-5" dirty="0">
                <a:solidFill>
                  <a:srgbClr val="404040"/>
                </a:solidFill>
                <a:latin typeface="Trebuchet MS"/>
                <a:cs typeface="Trebuchet MS"/>
              </a:rPr>
              <a:t>power</a:t>
            </a:r>
            <a:r>
              <a:rPr sz="2700" dirty="0">
                <a:solidFill>
                  <a:srgbClr val="404040"/>
                </a:solidFill>
                <a:latin typeface="Trebuchet MS"/>
                <a:cs typeface="Trebuchet MS"/>
              </a:rPr>
              <a:t> </a:t>
            </a:r>
            <a:r>
              <a:rPr sz="2700" spc="5" dirty="0">
                <a:solidFill>
                  <a:srgbClr val="404040"/>
                </a:solidFill>
                <a:latin typeface="Trebuchet MS"/>
                <a:cs typeface="Trebuchet MS"/>
              </a:rPr>
              <a:t>we</a:t>
            </a:r>
            <a:r>
              <a:rPr sz="2700" spc="-10" dirty="0">
                <a:solidFill>
                  <a:srgbClr val="404040"/>
                </a:solidFill>
                <a:latin typeface="Trebuchet MS"/>
                <a:cs typeface="Trebuchet MS"/>
              </a:rPr>
              <a:t> </a:t>
            </a:r>
            <a:r>
              <a:rPr sz="2700" spc="-5" dirty="0">
                <a:solidFill>
                  <a:srgbClr val="404040"/>
                </a:solidFill>
                <a:latin typeface="Trebuchet MS"/>
                <a:cs typeface="Trebuchet MS"/>
              </a:rPr>
              <a:t>have, </a:t>
            </a:r>
            <a:r>
              <a:rPr sz="2700" spc="15" dirty="0">
                <a:solidFill>
                  <a:srgbClr val="404040"/>
                </a:solidFill>
                <a:latin typeface="Trebuchet MS"/>
                <a:cs typeface="Trebuchet MS"/>
              </a:rPr>
              <a:t>we</a:t>
            </a:r>
            <a:endParaRPr sz="2700">
              <a:latin typeface="Trebuchet MS"/>
              <a:cs typeface="Trebuchet MS"/>
            </a:endParaRPr>
          </a:p>
          <a:p>
            <a:pPr marL="12700" marR="1003300">
              <a:lnSpc>
                <a:spcPct val="97300"/>
              </a:lnSpc>
              <a:spcBef>
                <a:spcPts val="150"/>
              </a:spcBef>
            </a:pPr>
            <a:r>
              <a:rPr sz="2700" dirty="0">
                <a:solidFill>
                  <a:srgbClr val="404040"/>
                </a:solidFill>
                <a:latin typeface="Trebuchet MS"/>
                <a:cs typeface="Trebuchet MS"/>
              </a:rPr>
              <a:t>weren’t</a:t>
            </a:r>
            <a:r>
              <a:rPr sz="2700" spc="-10" dirty="0">
                <a:solidFill>
                  <a:srgbClr val="404040"/>
                </a:solidFill>
                <a:latin typeface="Trebuchet MS"/>
                <a:cs typeface="Trebuchet MS"/>
              </a:rPr>
              <a:t> </a:t>
            </a:r>
            <a:r>
              <a:rPr sz="2700" spc="5" dirty="0">
                <a:solidFill>
                  <a:srgbClr val="404040"/>
                </a:solidFill>
                <a:latin typeface="Trebuchet MS"/>
                <a:cs typeface="Trebuchet MS"/>
              </a:rPr>
              <a:t>able</a:t>
            </a:r>
            <a:r>
              <a:rPr sz="2700" spc="-45" dirty="0">
                <a:solidFill>
                  <a:srgbClr val="404040"/>
                </a:solidFill>
                <a:latin typeface="Trebuchet MS"/>
                <a:cs typeface="Trebuchet MS"/>
              </a:rPr>
              <a:t> </a:t>
            </a:r>
            <a:r>
              <a:rPr sz="2700" spc="-15" dirty="0">
                <a:solidFill>
                  <a:srgbClr val="404040"/>
                </a:solidFill>
                <a:latin typeface="Trebuchet MS"/>
                <a:cs typeface="Trebuchet MS"/>
              </a:rPr>
              <a:t>to</a:t>
            </a:r>
            <a:r>
              <a:rPr sz="2700" spc="20" dirty="0">
                <a:solidFill>
                  <a:srgbClr val="404040"/>
                </a:solidFill>
                <a:latin typeface="Trebuchet MS"/>
                <a:cs typeface="Trebuchet MS"/>
              </a:rPr>
              <a:t> </a:t>
            </a:r>
            <a:r>
              <a:rPr sz="2700" spc="5" dirty="0">
                <a:solidFill>
                  <a:srgbClr val="404040"/>
                </a:solidFill>
                <a:latin typeface="Trebuchet MS"/>
                <a:cs typeface="Trebuchet MS"/>
              </a:rPr>
              <a:t>get</a:t>
            </a:r>
            <a:r>
              <a:rPr sz="2700" spc="-30" dirty="0">
                <a:solidFill>
                  <a:srgbClr val="404040"/>
                </a:solidFill>
                <a:latin typeface="Trebuchet MS"/>
                <a:cs typeface="Trebuchet MS"/>
              </a:rPr>
              <a:t> </a:t>
            </a:r>
            <a:r>
              <a:rPr sz="2700" spc="-5" dirty="0">
                <a:solidFill>
                  <a:srgbClr val="404040"/>
                </a:solidFill>
                <a:latin typeface="Trebuchet MS"/>
                <a:cs typeface="Trebuchet MS"/>
              </a:rPr>
              <a:t>the</a:t>
            </a:r>
            <a:r>
              <a:rPr sz="2700" spc="-10" dirty="0">
                <a:solidFill>
                  <a:srgbClr val="404040"/>
                </a:solidFill>
                <a:latin typeface="Trebuchet MS"/>
                <a:cs typeface="Trebuchet MS"/>
              </a:rPr>
              <a:t> best</a:t>
            </a:r>
            <a:r>
              <a:rPr sz="2700" spc="10" dirty="0">
                <a:solidFill>
                  <a:srgbClr val="404040"/>
                </a:solidFill>
                <a:latin typeface="Trebuchet MS"/>
                <a:cs typeface="Trebuchet MS"/>
              </a:rPr>
              <a:t> </a:t>
            </a:r>
            <a:r>
              <a:rPr sz="2700" spc="-5" dirty="0">
                <a:solidFill>
                  <a:srgbClr val="404040"/>
                </a:solidFill>
                <a:latin typeface="Trebuchet MS"/>
                <a:cs typeface="Trebuchet MS"/>
              </a:rPr>
              <a:t>hyperparameters</a:t>
            </a:r>
            <a:r>
              <a:rPr sz="2700" spc="20" dirty="0">
                <a:solidFill>
                  <a:srgbClr val="404040"/>
                </a:solidFill>
                <a:latin typeface="Trebuchet MS"/>
                <a:cs typeface="Trebuchet MS"/>
              </a:rPr>
              <a:t> </a:t>
            </a:r>
            <a:r>
              <a:rPr sz="2700" spc="-15" dirty="0">
                <a:solidFill>
                  <a:srgbClr val="404040"/>
                </a:solidFill>
                <a:latin typeface="Trebuchet MS"/>
                <a:cs typeface="Trebuchet MS"/>
              </a:rPr>
              <a:t>or</a:t>
            </a:r>
            <a:r>
              <a:rPr sz="2700" spc="10" dirty="0">
                <a:solidFill>
                  <a:srgbClr val="404040"/>
                </a:solidFill>
                <a:latin typeface="Trebuchet MS"/>
                <a:cs typeface="Trebuchet MS"/>
              </a:rPr>
              <a:t> </a:t>
            </a:r>
            <a:r>
              <a:rPr sz="2700" dirty="0">
                <a:solidFill>
                  <a:srgbClr val="404040"/>
                </a:solidFill>
                <a:latin typeface="Trebuchet MS"/>
                <a:cs typeface="Trebuchet MS"/>
              </a:rPr>
              <a:t>graph</a:t>
            </a:r>
            <a:r>
              <a:rPr sz="2700" spc="-25" dirty="0">
                <a:solidFill>
                  <a:srgbClr val="404040"/>
                </a:solidFill>
                <a:latin typeface="Trebuchet MS"/>
                <a:cs typeface="Trebuchet MS"/>
              </a:rPr>
              <a:t> </a:t>
            </a:r>
            <a:r>
              <a:rPr sz="2700" dirty="0">
                <a:solidFill>
                  <a:srgbClr val="404040"/>
                </a:solidFill>
                <a:latin typeface="Trebuchet MS"/>
                <a:cs typeface="Trebuchet MS"/>
              </a:rPr>
              <a:t>them.</a:t>
            </a:r>
            <a:r>
              <a:rPr sz="2700" spc="-90" dirty="0">
                <a:solidFill>
                  <a:srgbClr val="404040"/>
                </a:solidFill>
                <a:latin typeface="Trebuchet MS"/>
                <a:cs typeface="Trebuchet MS"/>
              </a:rPr>
              <a:t> </a:t>
            </a:r>
            <a:r>
              <a:rPr sz="2700" dirty="0">
                <a:solidFill>
                  <a:srgbClr val="404040"/>
                </a:solidFill>
                <a:latin typeface="Trebuchet MS"/>
                <a:cs typeface="Trebuchet MS"/>
              </a:rPr>
              <a:t>This</a:t>
            </a:r>
            <a:r>
              <a:rPr sz="2700" spc="-30" dirty="0">
                <a:solidFill>
                  <a:srgbClr val="404040"/>
                </a:solidFill>
                <a:latin typeface="Trebuchet MS"/>
                <a:cs typeface="Trebuchet MS"/>
              </a:rPr>
              <a:t> </a:t>
            </a:r>
            <a:r>
              <a:rPr sz="2700" dirty="0">
                <a:solidFill>
                  <a:srgbClr val="404040"/>
                </a:solidFill>
                <a:latin typeface="Trebuchet MS"/>
                <a:cs typeface="Trebuchet MS"/>
              </a:rPr>
              <a:t>thing</a:t>
            </a:r>
            <a:r>
              <a:rPr sz="2700" spc="-10" dirty="0">
                <a:solidFill>
                  <a:srgbClr val="404040"/>
                </a:solidFill>
                <a:latin typeface="Trebuchet MS"/>
                <a:cs typeface="Trebuchet MS"/>
              </a:rPr>
              <a:t> </a:t>
            </a:r>
            <a:r>
              <a:rPr sz="2700" dirty="0">
                <a:solidFill>
                  <a:srgbClr val="404040"/>
                </a:solidFill>
                <a:latin typeface="Trebuchet MS"/>
                <a:cs typeface="Trebuchet MS"/>
              </a:rPr>
              <a:t>took </a:t>
            </a:r>
            <a:r>
              <a:rPr sz="2700" spc="-800" dirty="0">
                <a:solidFill>
                  <a:srgbClr val="404040"/>
                </a:solidFill>
                <a:latin typeface="Trebuchet MS"/>
                <a:cs typeface="Trebuchet MS"/>
              </a:rPr>
              <a:t> </a:t>
            </a:r>
            <a:r>
              <a:rPr sz="2700" dirty="0">
                <a:solidFill>
                  <a:srgbClr val="404040"/>
                </a:solidFill>
                <a:latin typeface="Trebuchet MS"/>
                <a:cs typeface="Trebuchet MS"/>
              </a:rPr>
              <a:t>forever </a:t>
            </a:r>
            <a:r>
              <a:rPr sz="2700" spc="5" dirty="0">
                <a:solidFill>
                  <a:srgbClr val="404040"/>
                </a:solidFill>
                <a:latin typeface="Trebuchet MS"/>
                <a:cs typeface="Trebuchet MS"/>
              </a:rPr>
              <a:t>and </a:t>
            </a:r>
            <a:r>
              <a:rPr sz="2700" spc="-5" dirty="0">
                <a:solidFill>
                  <a:srgbClr val="404040"/>
                </a:solidFill>
                <a:latin typeface="Trebuchet MS"/>
                <a:cs typeface="Trebuchet MS"/>
              </a:rPr>
              <a:t>the </a:t>
            </a:r>
            <a:r>
              <a:rPr sz="2700" spc="-10" dirty="0">
                <a:solidFill>
                  <a:srgbClr val="404040"/>
                </a:solidFill>
                <a:latin typeface="Trebuchet MS"/>
                <a:cs typeface="Trebuchet MS"/>
              </a:rPr>
              <a:t>best </a:t>
            </a:r>
            <a:r>
              <a:rPr sz="2700" spc="-5" dirty="0">
                <a:solidFill>
                  <a:srgbClr val="404040"/>
                </a:solidFill>
                <a:latin typeface="Trebuchet MS"/>
                <a:cs typeface="Trebuchet MS"/>
              </a:rPr>
              <a:t>computer </a:t>
            </a:r>
            <a:r>
              <a:rPr sz="2700" spc="5" dirty="0">
                <a:solidFill>
                  <a:srgbClr val="404040"/>
                </a:solidFill>
                <a:latin typeface="Trebuchet MS"/>
                <a:cs typeface="Trebuchet MS"/>
              </a:rPr>
              <a:t>we had </a:t>
            </a:r>
            <a:r>
              <a:rPr sz="2700" dirty="0">
                <a:solidFill>
                  <a:srgbClr val="404040"/>
                </a:solidFill>
                <a:latin typeface="Trebuchet MS"/>
                <a:cs typeface="Trebuchet MS"/>
              </a:rPr>
              <a:t>crashed </a:t>
            </a:r>
            <a:r>
              <a:rPr sz="2700" spc="-5" dirty="0">
                <a:solidFill>
                  <a:srgbClr val="404040"/>
                </a:solidFill>
                <a:latin typeface="Trebuchet MS"/>
                <a:cs typeface="Trebuchet MS"/>
              </a:rPr>
              <a:t>after </a:t>
            </a:r>
            <a:r>
              <a:rPr sz="2700" dirty="0">
                <a:solidFill>
                  <a:srgbClr val="404040"/>
                </a:solidFill>
                <a:latin typeface="Trebuchet MS"/>
                <a:cs typeface="Trebuchet MS"/>
              </a:rPr>
              <a:t>11 hours during </a:t>
            </a:r>
            <a:r>
              <a:rPr sz="2700" spc="-10" dirty="0">
                <a:solidFill>
                  <a:srgbClr val="404040"/>
                </a:solidFill>
                <a:latin typeface="Trebuchet MS"/>
                <a:cs typeface="Trebuchet MS"/>
              </a:rPr>
              <a:t>this </a:t>
            </a:r>
            <a:r>
              <a:rPr sz="2700" spc="-5" dirty="0">
                <a:solidFill>
                  <a:srgbClr val="404040"/>
                </a:solidFill>
                <a:latin typeface="Trebuchet MS"/>
                <a:cs typeface="Trebuchet MS"/>
              </a:rPr>
              <a:t> procedure.</a:t>
            </a:r>
            <a:endParaRPr sz="2700">
              <a:latin typeface="Trebuchet MS"/>
              <a:cs typeface="Trebuchet MS"/>
            </a:endParaRPr>
          </a:p>
        </p:txBody>
      </p:sp>
      <p:pic>
        <p:nvPicPr>
          <p:cNvPr id="5" name="object 5"/>
          <p:cNvPicPr/>
          <p:nvPr/>
        </p:nvPicPr>
        <p:blipFill>
          <a:blip r:embed="rId2" cstate="print"/>
          <a:stretch>
            <a:fillRect/>
          </a:stretch>
        </p:blipFill>
        <p:spPr>
          <a:xfrm>
            <a:off x="1238250" y="3905250"/>
            <a:ext cx="104775" cy="104775"/>
          </a:xfrm>
          <a:prstGeom prst="rect">
            <a:avLst/>
          </a:prstGeom>
        </p:spPr>
      </p:pic>
      <p:pic>
        <p:nvPicPr>
          <p:cNvPr id="6" name="object 6"/>
          <p:cNvPicPr/>
          <p:nvPr/>
        </p:nvPicPr>
        <p:blipFill>
          <a:blip r:embed="rId2" cstate="print"/>
          <a:stretch>
            <a:fillRect/>
          </a:stretch>
        </p:blipFill>
        <p:spPr>
          <a:xfrm>
            <a:off x="1238250" y="5133976"/>
            <a:ext cx="104775" cy="104773"/>
          </a:xfrm>
          <a:prstGeom prst="rect">
            <a:avLst/>
          </a:prstGeom>
        </p:spPr>
      </p:pic>
      <p:pic>
        <p:nvPicPr>
          <p:cNvPr id="7" name="object 7"/>
          <p:cNvPicPr/>
          <p:nvPr/>
        </p:nvPicPr>
        <p:blipFill>
          <a:blip r:embed="rId2" cstate="print"/>
          <a:stretch>
            <a:fillRect/>
          </a:stretch>
        </p:blipFill>
        <p:spPr>
          <a:xfrm>
            <a:off x="1238250" y="5953126"/>
            <a:ext cx="104775" cy="104773"/>
          </a:xfrm>
          <a:prstGeom prst="rect">
            <a:avLst/>
          </a:prstGeom>
        </p:spPr>
      </p:pic>
      <p:pic>
        <p:nvPicPr>
          <p:cNvPr id="8" name="object 8"/>
          <p:cNvPicPr/>
          <p:nvPr/>
        </p:nvPicPr>
        <p:blipFill>
          <a:blip r:embed="rId2" cstate="print"/>
          <a:stretch>
            <a:fillRect/>
          </a:stretch>
        </p:blipFill>
        <p:spPr>
          <a:xfrm>
            <a:off x="1238250" y="6772276"/>
            <a:ext cx="104775" cy="10477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5375" y="900683"/>
            <a:ext cx="10111740" cy="849630"/>
          </a:xfrm>
          <a:prstGeom prst="rect">
            <a:avLst/>
          </a:prstGeom>
        </p:spPr>
        <p:txBody>
          <a:bodyPr vert="horz" wrap="square" lIns="0" tIns="13335" rIns="0" bIns="0" rtlCol="0">
            <a:spAutoFit/>
          </a:bodyPr>
          <a:lstStyle/>
          <a:p>
            <a:pPr marL="12700">
              <a:lnSpc>
                <a:spcPct val="100000"/>
              </a:lnSpc>
              <a:spcBef>
                <a:spcPts val="105"/>
              </a:spcBef>
              <a:tabLst>
                <a:tab pos="2553970" algn="l"/>
                <a:tab pos="6983095" algn="l"/>
              </a:tabLst>
            </a:pPr>
            <a:r>
              <a:rPr sz="5400" spc="-95" dirty="0"/>
              <a:t>Testing	</a:t>
            </a:r>
            <a:r>
              <a:rPr sz="5400" dirty="0"/>
              <a:t>with</a:t>
            </a:r>
            <a:r>
              <a:rPr sz="5400" spc="525" dirty="0"/>
              <a:t> </a:t>
            </a:r>
            <a:r>
              <a:rPr sz="5400" dirty="0"/>
              <a:t>Another	</a:t>
            </a:r>
            <a:r>
              <a:rPr sz="5400" spc="-10" dirty="0"/>
              <a:t>Model:</a:t>
            </a:r>
            <a:r>
              <a:rPr sz="5400" spc="590" dirty="0"/>
              <a:t> </a:t>
            </a:r>
            <a:r>
              <a:rPr sz="5400" spc="10" dirty="0"/>
              <a:t>T5</a:t>
            </a:r>
            <a:endParaRPr sz="5400"/>
          </a:p>
        </p:txBody>
      </p:sp>
      <p:pic>
        <p:nvPicPr>
          <p:cNvPr id="3" name="object 3"/>
          <p:cNvPicPr/>
          <p:nvPr/>
        </p:nvPicPr>
        <p:blipFill>
          <a:blip r:embed="rId2" cstate="print"/>
          <a:stretch>
            <a:fillRect/>
          </a:stretch>
        </p:blipFill>
        <p:spPr>
          <a:xfrm>
            <a:off x="1238250" y="2828925"/>
            <a:ext cx="104775" cy="104775"/>
          </a:xfrm>
          <a:prstGeom prst="rect">
            <a:avLst/>
          </a:prstGeom>
        </p:spPr>
      </p:pic>
      <p:sp>
        <p:nvSpPr>
          <p:cNvPr id="4" name="object 4"/>
          <p:cNvSpPr txBox="1"/>
          <p:nvPr/>
        </p:nvSpPr>
        <p:spPr>
          <a:xfrm>
            <a:off x="1505203" y="2621216"/>
            <a:ext cx="9248140" cy="4498975"/>
          </a:xfrm>
          <a:prstGeom prst="rect">
            <a:avLst/>
          </a:prstGeom>
        </p:spPr>
        <p:txBody>
          <a:bodyPr vert="horz" wrap="square" lIns="0" tIns="20320" rIns="0" bIns="0" rtlCol="0">
            <a:spAutoFit/>
          </a:bodyPr>
          <a:lstStyle/>
          <a:p>
            <a:pPr marL="12700" marR="219075">
              <a:lnSpc>
                <a:spcPct val="98200"/>
              </a:lnSpc>
              <a:spcBef>
                <a:spcPts val="160"/>
              </a:spcBef>
            </a:pPr>
            <a:r>
              <a:rPr sz="2700" b="1" spc="-20" dirty="0">
                <a:solidFill>
                  <a:srgbClr val="404040"/>
                </a:solidFill>
                <a:latin typeface="Trebuchet MS"/>
                <a:cs typeface="Trebuchet MS"/>
              </a:rPr>
              <a:t>AraT5</a:t>
            </a:r>
            <a:r>
              <a:rPr sz="2700" b="1" spc="175" dirty="0">
                <a:solidFill>
                  <a:srgbClr val="404040"/>
                </a:solidFill>
                <a:latin typeface="Trebuchet MS"/>
                <a:cs typeface="Trebuchet MS"/>
              </a:rPr>
              <a:t> </a:t>
            </a:r>
            <a:r>
              <a:rPr sz="2700" spc="-15" dirty="0">
                <a:solidFill>
                  <a:srgbClr val="404040"/>
                </a:solidFill>
                <a:latin typeface="Trebuchet MS"/>
                <a:cs typeface="Trebuchet MS"/>
              </a:rPr>
              <a:t>is</a:t>
            </a:r>
            <a:r>
              <a:rPr sz="2700" spc="190" dirty="0">
                <a:solidFill>
                  <a:srgbClr val="404040"/>
                </a:solidFill>
                <a:latin typeface="Trebuchet MS"/>
                <a:cs typeface="Trebuchet MS"/>
              </a:rPr>
              <a:t> </a:t>
            </a:r>
            <a:r>
              <a:rPr sz="2700" dirty="0">
                <a:solidFill>
                  <a:srgbClr val="404040"/>
                </a:solidFill>
                <a:latin typeface="Trebuchet MS"/>
                <a:cs typeface="Trebuchet MS"/>
              </a:rPr>
              <a:t>a</a:t>
            </a:r>
            <a:r>
              <a:rPr sz="2700" spc="170" dirty="0">
                <a:solidFill>
                  <a:srgbClr val="404040"/>
                </a:solidFill>
                <a:latin typeface="Trebuchet MS"/>
                <a:cs typeface="Trebuchet MS"/>
              </a:rPr>
              <a:t> </a:t>
            </a:r>
            <a:r>
              <a:rPr sz="2700" spc="5" dirty="0">
                <a:solidFill>
                  <a:srgbClr val="404040"/>
                </a:solidFill>
                <a:latin typeface="Trebuchet MS"/>
                <a:cs typeface="Trebuchet MS"/>
              </a:rPr>
              <a:t>multi</a:t>
            </a:r>
            <a:r>
              <a:rPr sz="2700" spc="150" dirty="0">
                <a:solidFill>
                  <a:srgbClr val="404040"/>
                </a:solidFill>
                <a:latin typeface="Trebuchet MS"/>
                <a:cs typeface="Trebuchet MS"/>
              </a:rPr>
              <a:t> </a:t>
            </a:r>
            <a:r>
              <a:rPr sz="2700" spc="-5" dirty="0">
                <a:solidFill>
                  <a:srgbClr val="404040"/>
                </a:solidFill>
                <a:latin typeface="Trebuchet MS"/>
                <a:cs typeface="Trebuchet MS"/>
              </a:rPr>
              <a:t>tasking</a:t>
            </a:r>
            <a:r>
              <a:rPr sz="2700" spc="165" dirty="0">
                <a:solidFill>
                  <a:srgbClr val="404040"/>
                </a:solidFill>
                <a:latin typeface="Trebuchet MS"/>
                <a:cs typeface="Trebuchet MS"/>
              </a:rPr>
              <a:t> </a:t>
            </a:r>
            <a:r>
              <a:rPr sz="2700" spc="-5" dirty="0">
                <a:solidFill>
                  <a:srgbClr val="404040"/>
                </a:solidFill>
                <a:latin typeface="Trebuchet MS"/>
                <a:cs typeface="Trebuchet MS"/>
              </a:rPr>
              <a:t>model</a:t>
            </a:r>
            <a:r>
              <a:rPr sz="2700" spc="175" dirty="0">
                <a:solidFill>
                  <a:srgbClr val="404040"/>
                </a:solidFill>
                <a:latin typeface="Trebuchet MS"/>
                <a:cs typeface="Trebuchet MS"/>
              </a:rPr>
              <a:t> </a:t>
            </a:r>
            <a:r>
              <a:rPr sz="2700" spc="-5" dirty="0">
                <a:solidFill>
                  <a:srgbClr val="404040"/>
                </a:solidFill>
                <a:latin typeface="Trebuchet MS"/>
                <a:cs typeface="Trebuchet MS"/>
              </a:rPr>
              <a:t>optimized</a:t>
            </a:r>
            <a:r>
              <a:rPr sz="2700" spc="180" dirty="0">
                <a:solidFill>
                  <a:srgbClr val="404040"/>
                </a:solidFill>
                <a:latin typeface="Trebuchet MS"/>
                <a:cs typeface="Trebuchet MS"/>
              </a:rPr>
              <a:t> </a:t>
            </a:r>
            <a:r>
              <a:rPr sz="2700" spc="5" dirty="0">
                <a:solidFill>
                  <a:srgbClr val="404040"/>
                </a:solidFill>
                <a:latin typeface="Trebuchet MS"/>
                <a:cs typeface="Trebuchet MS"/>
              </a:rPr>
              <a:t>for</a:t>
            </a:r>
            <a:r>
              <a:rPr sz="2700" spc="155" dirty="0">
                <a:solidFill>
                  <a:srgbClr val="404040"/>
                </a:solidFill>
                <a:latin typeface="Trebuchet MS"/>
                <a:cs typeface="Trebuchet MS"/>
              </a:rPr>
              <a:t> </a:t>
            </a:r>
            <a:r>
              <a:rPr sz="2700" spc="-5" dirty="0">
                <a:solidFill>
                  <a:srgbClr val="404040"/>
                </a:solidFill>
                <a:latin typeface="Trebuchet MS"/>
                <a:cs typeface="Trebuchet MS"/>
              </a:rPr>
              <a:t>the</a:t>
            </a:r>
            <a:r>
              <a:rPr sz="2700" spc="180" dirty="0">
                <a:solidFill>
                  <a:srgbClr val="404040"/>
                </a:solidFill>
                <a:latin typeface="Trebuchet MS"/>
                <a:cs typeface="Trebuchet MS"/>
              </a:rPr>
              <a:t> </a:t>
            </a:r>
            <a:r>
              <a:rPr sz="2700" spc="-10" dirty="0">
                <a:solidFill>
                  <a:srgbClr val="404040"/>
                </a:solidFill>
                <a:latin typeface="Trebuchet MS"/>
                <a:cs typeface="Trebuchet MS"/>
              </a:rPr>
              <a:t>Arabic </a:t>
            </a:r>
            <a:r>
              <a:rPr sz="2700" spc="-5" dirty="0">
                <a:solidFill>
                  <a:srgbClr val="404040"/>
                </a:solidFill>
                <a:latin typeface="Trebuchet MS"/>
                <a:cs typeface="Trebuchet MS"/>
              </a:rPr>
              <a:t> language.</a:t>
            </a:r>
            <a:r>
              <a:rPr sz="2700" spc="120" dirty="0">
                <a:solidFill>
                  <a:srgbClr val="404040"/>
                </a:solidFill>
                <a:latin typeface="Trebuchet MS"/>
                <a:cs typeface="Trebuchet MS"/>
              </a:rPr>
              <a:t> </a:t>
            </a:r>
            <a:r>
              <a:rPr sz="2700" spc="-5" dirty="0">
                <a:solidFill>
                  <a:srgbClr val="404040"/>
                </a:solidFill>
                <a:latin typeface="Trebuchet MS"/>
                <a:cs typeface="Trebuchet MS"/>
              </a:rPr>
              <a:t>It</a:t>
            </a:r>
            <a:r>
              <a:rPr sz="2700" spc="135" dirty="0">
                <a:solidFill>
                  <a:srgbClr val="404040"/>
                </a:solidFill>
                <a:latin typeface="Trebuchet MS"/>
                <a:cs typeface="Trebuchet MS"/>
              </a:rPr>
              <a:t> </a:t>
            </a:r>
            <a:r>
              <a:rPr sz="2700" dirty="0">
                <a:solidFill>
                  <a:srgbClr val="404040"/>
                </a:solidFill>
                <a:latin typeface="Trebuchet MS"/>
                <a:cs typeface="Trebuchet MS"/>
              </a:rPr>
              <a:t>can</a:t>
            </a:r>
            <a:r>
              <a:rPr sz="2700" spc="110" dirty="0">
                <a:solidFill>
                  <a:srgbClr val="404040"/>
                </a:solidFill>
                <a:latin typeface="Trebuchet MS"/>
                <a:cs typeface="Trebuchet MS"/>
              </a:rPr>
              <a:t> </a:t>
            </a:r>
            <a:r>
              <a:rPr sz="2700" spc="-5" dirty="0">
                <a:solidFill>
                  <a:srgbClr val="404040"/>
                </a:solidFill>
                <a:latin typeface="Trebuchet MS"/>
                <a:cs typeface="Trebuchet MS"/>
              </a:rPr>
              <a:t>do</a:t>
            </a:r>
            <a:r>
              <a:rPr sz="2700" spc="130" dirty="0">
                <a:solidFill>
                  <a:srgbClr val="404040"/>
                </a:solidFill>
                <a:latin typeface="Trebuchet MS"/>
                <a:cs typeface="Trebuchet MS"/>
              </a:rPr>
              <a:t> </a:t>
            </a:r>
            <a:r>
              <a:rPr sz="2700" spc="-5" dirty="0">
                <a:solidFill>
                  <a:srgbClr val="404040"/>
                </a:solidFill>
                <a:latin typeface="Trebuchet MS"/>
                <a:cs typeface="Trebuchet MS"/>
              </a:rPr>
              <a:t>Question</a:t>
            </a:r>
            <a:r>
              <a:rPr sz="2700" spc="155" dirty="0">
                <a:solidFill>
                  <a:srgbClr val="404040"/>
                </a:solidFill>
                <a:latin typeface="Trebuchet MS"/>
                <a:cs typeface="Trebuchet MS"/>
              </a:rPr>
              <a:t> </a:t>
            </a:r>
            <a:r>
              <a:rPr sz="2700" spc="-5" dirty="0">
                <a:solidFill>
                  <a:srgbClr val="404040"/>
                </a:solidFill>
                <a:latin typeface="Trebuchet MS"/>
                <a:cs typeface="Trebuchet MS"/>
              </a:rPr>
              <a:t>Answering,</a:t>
            </a:r>
            <a:r>
              <a:rPr sz="2700" spc="125" dirty="0">
                <a:solidFill>
                  <a:srgbClr val="404040"/>
                </a:solidFill>
                <a:latin typeface="Trebuchet MS"/>
                <a:cs typeface="Trebuchet MS"/>
              </a:rPr>
              <a:t> </a:t>
            </a:r>
            <a:r>
              <a:rPr sz="2700" spc="-5" dirty="0">
                <a:solidFill>
                  <a:srgbClr val="404040"/>
                </a:solidFill>
                <a:latin typeface="Trebuchet MS"/>
                <a:cs typeface="Trebuchet MS"/>
              </a:rPr>
              <a:t>Summarization, </a:t>
            </a:r>
            <a:r>
              <a:rPr sz="2700" dirty="0">
                <a:solidFill>
                  <a:srgbClr val="404040"/>
                </a:solidFill>
                <a:latin typeface="Trebuchet MS"/>
                <a:cs typeface="Trebuchet MS"/>
              </a:rPr>
              <a:t> </a:t>
            </a:r>
            <a:r>
              <a:rPr sz="2700" spc="5" dirty="0">
                <a:solidFill>
                  <a:srgbClr val="404040"/>
                </a:solidFill>
                <a:latin typeface="Trebuchet MS"/>
                <a:cs typeface="Trebuchet MS"/>
              </a:rPr>
              <a:t>and</a:t>
            </a:r>
            <a:r>
              <a:rPr sz="2700" spc="-30" dirty="0">
                <a:solidFill>
                  <a:srgbClr val="404040"/>
                </a:solidFill>
                <a:latin typeface="Trebuchet MS"/>
                <a:cs typeface="Trebuchet MS"/>
              </a:rPr>
              <a:t> </a:t>
            </a:r>
            <a:r>
              <a:rPr sz="2700" spc="-5" dirty="0">
                <a:solidFill>
                  <a:srgbClr val="404040"/>
                </a:solidFill>
                <a:latin typeface="Trebuchet MS"/>
                <a:cs typeface="Trebuchet MS"/>
              </a:rPr>
              <a:t>translation</a:t>
            </a:r>
            <a:r>
              <a:rPr sz="2700" dirty="0">
                <a:solidFill>
                  <a:srgbClr val="404040"/>
                </a:solidFill>
                <a:latin typeface="Trebuchet MS"/>
                <a:cs typeface="Trebuchet MS"/>
              </a:rPr>
              <a:t> </a:t>
            </a:r>
            <a:r>
              <a:rPr sz="2700" spc="-5" dirty="0">
                <a:solidFill>
                  <a:srgbClr val="404040"/>
                </a:solidFill>
                <a:latin typeface="Trebuchet MS"/>
                <a:cs typeface="Trebuchet MS"/>
              </a:rPr>
              <a:t>tasks </a:t>
            </a:r>
            <a:r>
              <a:rPr sz="2700" dirty="0">
                <a:solidFill>
                  <a:srgbClr val="404040"/>
                </a:solidFill>
                <a:latin typeface="Trebuchet MS"/>
                <a:cs typeface="Trebuchet MS"/>
              </a:rPr>
              <a:t>simultaneously</a:t>
            </a:r>
            <a:r>
              <a:rPr sz="2700" spc="-5" dirty="0">
                <a:solidFill>
                  <a:srgbClr val="404040"/>
                </a:solidFill>
                <a:latin typeface="Trebuchet MS"/>
                <a:cs typeface="Trebuchet MS"/>
              </a:rPr>
              <a:t> </a:t>
            </a:r>
            <a:r>
              <a:rPr sz="2700" spc="5" dirty="0">
                <a:solidFill>
                  <a:srgbClr val="404040"/>
                </a:solidFill>
                <a:latin typeface="Trebuchet MS"/>
                <a:cs typeface="Trebuchet MS"/>
              </a:rPr>
              <a:t>for</a:t>
            </a:r>
            <a:r>
              <a:rPr sz="2700" spc="-15" dirty="0">
                <a:solidFill>
                  <a:srgbClr val="404040"/>
                </a:solidFill>
                <a:latin typeface="Trebuchet MS"/>
                <a:cs typeface="Trebuchet MS"/>
              </a:rPr>
              <a:t> </a:t>
            </a:r>
            <a:r>
              <a:rPr sz="2700" spc="-5" dirty="0">
                <a:solidFill>
                  <a:srgbClr val="404040"/>
                </a:solidFill>
                <a:latin typeface="Trebuchet MS"/>
                <a:cs typeface="Trebuchet MS"/>
              </a:rPr>
              <a:t>instance.</a:t>
            </a:r>
            <a:r>
              <a:rPr sz="2700" spc="5" dirty="0">
                <a:solidFill>
                  <a:srgbClr val="404040"/>
                </a:solidFill>
                <a:latin typeface="Trebuchet MS"/>
                <a:cs typeface="Trebuchet MS"/>
              </a:rPr>
              <a:t> </a:t>
            </a:r>
            <a:r>
              <a:rPr sz="2700" dirty="0">
                <a:solidFill>
                  <a:srgbClr val="404040"/>
                </a:solidFill>
                <a:latin typeface="Trebuchet MS"/>
                <a:cs typeface="Trebuchet MS"/>
              </a:rPr>
              <a:t>It</a:t>
            </a:r>
            <a:r>
              <a:rPr sz="2700" spc="10" dirty="0">
                <a:solidFill>
                  <a:srgbClr val="404040"/>
                </a:solidFill>
                <a:latin typeface="Trebuchet MS"/>
                <a:cs typeface="Trebuchet MS"/>
              </a:rPr>
              <a:t> </a:t>
            </a:r>
            <a:r>
              <a:rPr sz="2700" spc="-10" dirty="0">
                <a:solidFill>
                  <a:srgbClr val="404040"/>
                </a:solidFill>
                <a:latin typeface="Trebuchet MS"/>
                <a:cs typeface="Trebuchet MS"/>
              </a:rPr>
              <a:t>is</a:t>
            </a:r>
            <a:r>
              <a:rPr sz="2700" spc="25" dirty="0">
                <a:solidFill>
                  <a:srgbClr val="404040"/>
                </a:solidFill>
                <a:latin typeface="Trebuchet MS"/>
                <a:cs typeface="Trebuchet MS"/>
              </a:rPr>
              <a:t> </a:t>
            </a:r>
            <a:r>
              <a:rPr sz="2700" spc="5" dirty="0">
                <a:solidFill>
                  <a:srgbClr val="404040"/>
                </a:solidFill>
                <a:latin typeface="Trebuchet MS"/>
                <a:cs typeface="Trebuchet MS"/>
              </a:rPr>
              <a:t>an </a:t>
            </a:r>
            <a:r>
              <a:rPr sz="2700" spc="10" dirty="0">
                <a:solidFill>
                  <a:srgbClr val="404040"/>
                </a:solidFill>
                <a:latin typeface="Trebuchet MS"/>
                <a:cs typeface="Trebuchet MS"/>
              </a:rPr>
              <a:t> </a:t>
            </a:r>
            <a:r>
              <a:rPr sz="2700" spc="-5" dirty="0">
                <a:solidFill>
                  <a:srgbClr val="404040"/>
                </a:solidFill>
                <a:latin typeface="Trebuchet MS"/>
                <a:cs typeface="Trebuchet MS"/>
              </a:rPr>
              <a:t>encoder-decoder model </a:t>
            </a:r>
            <a:r>
              <a:rPr sz="2700" spc="-15" dirty="0">
                <a:solidFill>
                  <a:srgbClr val="404040"/>
                </a:solidFill>
                <a:latin typeface="Trebuchet MS"/>
                <a:cs typeface="Trebuchet MS"/>
              </a:rPr>
              <a:t>on </a:t>
            </a:r>
            <a:r>
              <a:rPr sz="2700" dirty="0">
                <a:solidFill>
                  <a:srgbClr val="404040"/>
                </a:solidFill>
                <a:latin typeface="Trebuchet MS"/>
                <a:cs typeface="Trebuchet MS"/>
              </a:rPr>
              <a:t>a multi-task </a:t>
            </a:r>
            <a:r>
              <a:rPr sz="2700" spc="-5" dirty="0">
                <a:solidFill>
                  <a:srgbClr val="404040"/>
                </a:solidFill>
                <a:latin typeface="Trebuchet MS"/>
                <a:cs typeface="Trebuchet MS"/>
              </a:rPr>
              <a:t>mixture </a:t>
            </a:r>
            <a:r>
              <a:rPr sz="2700" spc="-30" dirty="0">
                <a:solidFill>
                  <a:srgbClr val="404040"/>
                </a:solidFill>
                <a:latin typeface="Trebuchet MS"/>
                <a:cs typeface="Trebuchet MS"/>
              </a:rPr>
              <a:t>of </a:t>
            </a:r>
            <a:r>
              <a:rPr sz="2700" spc="-25" dirty="0">
                <a:solidFill>
                  <a:srgbClr val="404040"/>
                </a:solidFill>
                <a:latin typeface="Trebuchet MS"/>
                <a:cs typeface="Trebuchet MS"/>
              </a:rPr>
              <a:t> </a:t>
            </a:r>
            <a:r>
              <a:rPr sz="2700" spc="-5" dirty="0">
                <a:solidFill>
                  <a:srgbClr val="404040"/>
                </a:solidFill>
                <a:latin typeface="Trebuchet MS"/>
                <a:cs typeface="Trebuchet MS"/>
              </a:rPr>
              <a:t>unsupervised </a:t>
            </a:r>
            <a:r>
              <a:rPr sz="2700" spc="5" dirty="0">
                <a:solidFill>
                  <a:srgbClr val="404040"/>
                </a:solidFill>
                <a:latin typeface="Trebuchet MS"/>
                <a:cs typeface="Trebuchet MS"/>
              </a:rPr>
              <a:t>and</a:t>
            </a:r>
            <a:r>
              <a:rPr sz="2700" spc="-50" dirty="0">
                <a:solidFill>
                  <a:srgbClr val="404040"/>
                </a:solidFill>
                <a:latin typeface="Trebuchet MS"/>
                <a:cs typeface="Trebuchet MS"/>
              </a:rPr>
              <a:t> </a:t>
            </a:r>
            <a:r>
              <a:rPr sz="2700" spc="-5" dirty="0">
                <a:solidFill>
                  <a:srgbClr val="404040"/>
                </a:solidFill>
                <a:latin typeface="Trebuchet MS"/>
                <a:cs typeface="Trebuchet MS"/>
              </a:rPr>
              <a:t>supervised</a:t>
            </a:r>
            <a:r>
              <a:rPr sz="2700" dirty="0">
                <a:solidFill>
                  <a:srgbClr val="404040"/>
                </a:solidFill>
                <a:latin typeface="Trebuchet MS"/>
                <a:cs typeface="Trebuchet MS"/>
              </a:rPr>
              <a:t> </a:t>
            </a:r>
            <a:r>
              <a:rPr sz="2700" spc="-5" dirty="0">
                <a:solidFill>
                  <a:srgbClr val="404040"/>
                </a:solidFill>
                <a:latin typeface="Trebuchet MS"/>
                <a:cs typeface="Trebuchet MS"/>
              </a:rPr>
              <a:t>tasks</a:t>
            </a:r>
            <a:r>
              <a:rPr sz="2700" spc="-30" dirty="0">
                <a:solidFill>
                  <a:srgbClr val="404040"/>
                </a:solidFill>
                <a:latin typeface="Trebuchet MS"/>
                <a:cs typeface="Trebuchet MS"/>
              </a:rPr>
              <a:t> </a:t>
            </a:r>
            <a:r>
              <a:rPr sz="2700" spc="5" dirty="0">
                <a:solidFill>
                  <a:srgbClr val="404040"/>
                </a:solidFill>
                <a:latin typeface="Trebuchet MS"/>
                <a:cs typeface="Trebuchet MS"/>
              </a:rPr>
              <a:t>and</a:t>
            </a:r>
            <a:r>
              <a:rPr sz="2700" spc="-60" dirty="0">
                <a:solidFill>
                  <a:srgbClr val="404040"/>
                </a:solidFill>
                <a:latin typeface="Trebuchet MS"/>
                <a:cs typeface="Trebuchet MS"/>
              </a:rPr>
              <a:t> </a:t>
            </a:r>
            <a:r>
              <a:rPr sz="2700" spc="5" dirty="0">
                <a:solidFill>
                  <a:srgbClr val="404040"/>
                </a:solidFill>
                <a:latin typeface="Trebuchet MS"/>
                <a:cs typeface="Trebuchet MS"/>
              </a:rPr>
              <a:t>for</a:t>
            </a:r>
            <a:r>
              <a:rPr sz="2700" spc="-40" dirty="0">
                <a:solidFill>
                  <a:srgbClr val="404040"/>
                </a:solidFill>
                <a:latin typeface="Trebuchet MS"/>
                <a:cs typeface="Trebuchet MS"/>
              </a:rPr>
              <a:t> </a:t>
            </a:r>
            <a:r>
              <a:rPr sz="2700" spc="5" dirty="0">
                <a:solidFill>
                  <a:srgbClr val="404040"/>
                </a:solidFill>
                <a:latin typeface="Trebuchet MS"/>
                <a:cs typeface="Trebuchet MS"/>
              </a:rPr>
              <a:t>which</a:t>
            </a:r>
            <a:r>
              <a:rPr sz="2700" spc="-35" dirty="0">
                <a:solidFill>
                  <a:srgbClr val="404040"/>
                </a:solidFill>
                <a:latin typeface="Trebuchet MS"/>
                <a:cs typeface="Trebuchet MS"/>
              </a:rPr>
              <a:t> </a:t>
            </a:r>
            <a:r>
              <a:rPr sz="2700" spc="-10" dirty="0">
                <a:solidFill>
                  <a:srgbClr val="404040"/>
                </a:solidFill>
                <a:latin typeface="Trebuchet MS"/>
                <a:cs typeface="Trebuchet MS"/>
              </a:rPr>
              <a:t>each</a:t>
            </a:r>
            <a:r>
              <a:rPr sz="2700" spc="15" dirty="0">
                <a:solidFill>
                  <a:srgbClr val="404040"/>
                </a:solidFill>
                <a:latin typeface="Trebuchet MS"/>
                <a:cs typeface="Trebuchet MS"/>
              </a:rPr>
              <a:t> </a:t>
            </a:r>
            <a:r>
              <a:rPr sz="2700" dirty="0">
                <a:solidFill>
                  <a:srgbClr val="404040"/>
                </a:solidFill>
                <a:latin typeface="Trebuchet MS"/>
                <a:cs typeface="Trebuchet MS"/>
              </a:rPr>
              <a:t>task </a:t>
            </a:r>
            <a:r>
              <a:rPr sz="2700" spc="-800" dirty="0">
                <a:solidFill>
                  <a:srgbClr val="404040"/>
                </a:solidFill>
                <a:latin typeface="Trebuchet MS"/>
                <a:cs typeface="Trebuchet MS"/>
              </a:rPr>
              <a:t> </a:t>
            </a:r>
            <a:r>
              <a:rPr sz="2700" spc="-10" dirty="0">
                <a:solidFill>
                  <a:srgbClr val="404040"/>
                </a:solidFill>
                <a:latin typeface="Trebuchet MS"/>
                <a:cs typeface="Trebuchet MS"/>
              </a:rPr>
              <a:t>is</a:t>
            </a:r>
            <a:r>
              <a:rPr sz="2700" spc="-5" dirty="0">
                <a:solidFill>
                  <a:srgbClr val="404040"/>
                </a:solidFill>
                <a:latin typeface="Trebuchet MS"/>
                <a:cs typeface="Trebuchet MS"/>
              </a:rPr>
              <a:t> converted</a:t>
            </a:r>
            <a:r>
              <a:rPr sz="2700" spc="5" dirty="0">
                <a:solidFill>
                  <a:srgbClr val="404040"/>
                </a:solidFill>
                <a:latin typeface="Trebuchet MS"/>
                <a:cs typeface="Trebuchet MS"/>
              </a:rPr>
              <a:t> </a:t>
            </a:r>
            <a:r>
              <a:rPr sz="2700" spc="-10" dirty="0">
                <a:solidFill>
                  <a:srgbClr val="404040"/>
                </a:solidFill>
                <a:latin typeface="Trebuchet MS"/>
                <a:cs typeface="Trebuchet MS"/>
              </a:rPr>
              <a:t>into</a:t>
            </a:r>
            <a:r>
              <a:rPr sz="2700" spc="10" dirty="0">
                <a:solidFill>
                  <a:srgbClr val="404040"/>
                </a:solidFill>
                <a:latin typeface="Trebuchet MS"/>
                <a:cs typeface="Trebuchet MS"/>
              </a:rPr>
              <a:t> </a:t>
            </a:r>
            <a:r>
              <a:rPr sz="2700" dirty="0">
                <a:solidFill>
                  <a:srgbClr val="404040"/>
                </a:solidFill>
                <a:latin typeface="Trebuchet MS"/>
                <a:cs typeface="Trebuchet MS"/>
              </a:rPr>
              <a:t>a</a:t>
            </a:r>
            <a:r>
              <a:rPr sz="2700" spc="-30" dirty="0">
                <a:solidFill>
                  <a:srgbClr val="404040"/>
                </a:solidFill>
                <a:latin typeface="Trebuchet MS"/>
                <a:cs typeface="Trebuchet MS"/>
              </a:rPr>
              <a:t> </a:t>
            </a:r>
            <a:r>
              <a:rPr sz="2700" spc="-5" dirty="0">
                <a:solidFill>
                  <a:srgbClr val="404040"/>
                </a:solidFill>
                <a:latin typeface="Trebuchet MS"/>
                <a:cs typeface="Trebuchet MS"/>
              </a:rPr>
              <a:t>text-to-text</a:t>
            </a:r>
            <a:r>
              <a:rPr sz="2700" spc="-15" dirty="0">
                <a:solidFill>
                  <a:srgbClr val="404040"/>
                </a:solidFill>
                <a:latin typeface="Trebuchet MS"/>
                <a:cs typeface="Trebuchet MS"/>
              </a:rPr>
              <a:t> </a:t>
            </a:r>
            <a:r>
              <a:rPr sz="2700" dirty="0">
                <a:solidFill>
                  <a:srgbClr val="404040"/>
                </a:solidFill>
                <a:latin typeface="Trebuchet MS"/>
                <a:cs typeface="Trebuchet MS"/>
              </a:rPr>
              <a:t>format.</a:t>
            </a:r>
            <a:endParaRPr sz="2700">
              <a:latin typeface="Trebuchet MS"/>
              <a:cs typeface="Trebuchet MS"/>
            </a:endParaRPr>
          </a:p>
          <a:p>
            <a:pPr marL="12700" marR="5080">
              <a:lnSpc>
                <a:spcPct val="98500"/>
              </a:lnSpc>
              <a:spcBef>
                <a:spcPts val="110"/>
              </a:spcBef>
            </a:pPr>
            <a:r>
              <a:rPr sz="2700" dirty="0">
                <a:solidFill>
                  <a:srgbClr val="404040"/>
                </a:solidFill>
                <a:latin typeface="Trebuchet MS"/>
                <a:cs typeface="Trebuchet MS"/>
              </a:rPr>
              <a:t>This </a:t>
            </a:r>
            <a:r>
              <a:rPr sz="2700" spc="-5" dirty="0">
                <a:solidFill>
                  <a:srgbClr val="404040"/>
                </a:solidFill>
                <a:latin typeface="Trebuchet MS"/>
                <a:cs typeface="Trebuchet MS"/>
              </a:rPr>
              <a:t>one required </a:t>
            </a:r>
            <a:r>
              <a:rPr sz="2700" dirty="0">
                <a:solidFill>
                  <a:srgbClr val="404040"/>
                </a:solidFill>
                <a:latin typeface="Trebuchet MS"/>
                <a:cs typeface="Trebuchet MS"/>
              </a:rPr>
              <a:t>a lot </a:t>
            </a:r>
            <a:r>
              <a:rPr sz="2700" spc="-15" dirty="0">
                <a:solidFill>
                  <a:srgbClr val="404040"/>
                </a:solidFill>
                <a:latin typeface="Trebuchet MS"/>
                <a:cs typeface="Trebuchet MS"/>
              </a:rPr>
              <a:t>of </a:t>
            </a:r>
            <a:r>
              <a:rPr sz="2700" dirty="0">
                <a:solidFill>
                  <a:srgbClr val="404040"/>
                </a:solidFill>
                <a:latin typeface="Trebuchet MS"/>
                <a:cs typeface="Trebuchet MS"/>
              </a:rPr>
              <a:t>memory </a:t>
            </a:r>
            <a:r>
              <a:rPr sz="2700" spc="5" dirty="0">
                <a:solidFill>
                  <a:srgbClr val="404040"/>
                </a:solidFill>
                <a:latin typeface="Trebuchet MS"/>
                <a:cs typeface="Trebuchet MS"/>
              </a:rPr>
              <a:t>which we </a:t>
            </a:r>
            <a:r>
              <a:rPr sz="2700" spc="-10" dirty="0">
                <a:solidFill>
                  <a:srgbClr val="404040"/>
                </a:solidFill>
                <a:latin typeface="Trebuchet MS"/>
                <a:cs typeface="Trebuchet MS"/>
              </a:rPr>
              <a:t>didn’t have </a:t>
            </a:r>
            <a:r>
              <a:rPr sz="2700" spc="-15" dirty="0">
                <a:solidFill>
                  <a:srgbClr val="404040"/>
                </a:solidFill>
                <a:latin typeface="Trebuchet MS"/>
                <a:cs typeface="Trebuchet MS"/>
              </a:rPr>
              <a:t>on </a:t>
            </a:r>
            <a:r>
              <a:rPr sz="2700" spc="-800" dirty="0">
                <a:solidFill>
                  <a:srgbClr val="404040"/>
                </a:solidFill>
                <a:latin typeface="Trebuchet MS"/>
                <a:cs typeface="Trebuchet MS"/>
              </a:rPr>
              <a:t> </a:t>
            </a:r>
            <a:r>
              <a:rPr sz="2700" spc="-5" dirty="0">
                <a:solidFill>
                  <a:srgbClr val="404040"/>
                </a:solidFill>
                <a:latin typeface="Trebuchet MS"/>
                <a:cs typeface="Trebuchet MS"/>
              </a:rPr>
              <a:t>our </a:t>
            </a:r>
            <a:r>
              <a:rPr sz="2700" spc="-40" dirty="0">
                <a:solidFill>
                  <a:srgbClr val="404040"/>
                </a:solidFill>
                <a:latin typeface="Trebuchet MS"/>
                <a:cs typeface="Trebuchet MS"/>
              </a:rPr>
              <a:t>computer. </a:t>
            </a:r>
            <a:r>
              <a:rPr sz="2700" dirty="0">
                <a:solidFill>
                  <a:srgbClr val="404040"/>
                </a:solidFill>
                <a:latin typeface="Trebuchet MS"/>
                <a:cs typeface="Trebuchet MS"/>
              </a:rPr>
              <a:t>And </a:t>
            </a:r>
            <a:r>
              <a:rPr sz="2700" spc="5" dirty="0">
                <a:solidFill>
                  <a:srgbClr val="404040"/>
                </a:solidFill>
                <a:latin typeface="Trebuchet MS"/>
                <a:cs typeface="Trebuchet MS"/>
              </a:rPr>
              <a:t>all we </a:t>
            </a:r>
            <a:r>
              <a:rPr sz="2700" spc="-10" dirty="0">
                <a:solidFill>
                  <a:srgbClr val="404040"/>
                </a:solidFill>
                <a:latin typeface="Trebuchet MS"/>
                <a:cs typeface="Trebuchet MS"/>
              </a:rPr>
              <a:t>could </a:t>
            </a:r>
            <a:r>
              <a:rPr sz="2700" spc="-5" dirty="0">
                <a:solidFill>
                  <a:srgbClr val="404040"/>
                </a:solidFill>
                <a:latin typeface="Trebuchet MS"/>
                <a:cs typeface="Trebuchet MS"/>
              </a:rPr>
              <a:t>do </a:t>
            </a:r>
            <a:r>
              <a:rPr sz="2700" dirty="0">
                <a:solidFill>
                  <a:srgbClr val="404040"/>
                </a:solidFill>
                <a:latin typeface="Trebuchet MS"/>
                <a:cs typeface="Trebuchet MS"/>
              </a:rPr>
              <a:t>was </a:t>
            </a:r>
            <a:r>
              <a:rPr sz="2700" spc="25" dirty="0">
                <a:solidFill>
                  <a:srgbClr val="404040"/>
                </a:solidFill>
                <a:latin typeface="Trebuchet MS"/>
                <a:cs typeface="Trebuchet MS"/>
              </a:rPr>
              <a:t>to </a:t>
            </a:r>
            <a:r>
              <a:rPr sz="2700" spc="-10" dirty="0">
                <a:solidFill>
                  <a:srgbClr val="404040"/>
                </a:solidFill>
                <a:latin typeface="Trebuchet MS"/>
                <a:cs typeface="Trebuchet MS"/>
              </a:rPr>
              <a:t>train </a:t>
            </a:r>
            <a:r>
              <a:rPr sz="2700" spc="-5" dirty="0">
                <a:solidFill>
                  <a:srgbClr val="404040"/>
                </a:solidFill>
                <a:latin typeface="Trebuchet MS"/>
                <a:cs typeface="Trebuchet MS"/>
              </a:rPr>
              <a:t>the </a:t>
            </a:r>
            <a:r>
              <a:rPr sz="2700" dirty="0">
                <a:solidFill>
                  <a:srgbClr val="404040"/>
                </a:solidFill>
                <a:latin typeface="Trebuchet MS"/>
                <a:cs typeface="Trebuchet MS"/>
              </a:rPr>
              <a:t>model </a:t>
            </a:r>
            <a:r>
              <a:rPr sz="2700" spc="5" dirty="0">
                <a:solidFill>
                  <a:srgbClr val="404040"/>
                </a:solidFill>
                <a:latin typeface="Trebuchet MS"/>
                <a:cs typeface="Trebuchet MS"/>
              </a:rPr>
              <a:t> </a:t>
            </a:r>
            <a:r>
              <a:rPr sz="2700" spc="-15" dirty="0">
                <a:solidFill>
                  <a:srgbClr val="404040"/>
                </a:solidFill>
                <a:latin typeface="Trebuchet MS"/>
                <a:cs typeface="Trebuchet MS"/>
              </a:rPr>
              <a:t>on</a:t>
            </a:r>
            <a:r>
              <a:rPr sz="2700" spc="15" dirty="0">
                <a:solidFill>
                  <a:srgbClr val="404040"/>
                </a:solidFill>
                <a:latin typeface="Trebuchet MS"/>
                <a:cs typeface="Trebuchet MS"/>
              </a:rPr>
              <a:t> </a:t>
            </a:r>
            <a:r>
              <a:rPr sz="2700" spc="-5" dirty="0">
                <a:solidFill>
                  <a:srgbClr val="404040"/>
                </a:solidFill>
                <a:latin typeface="Trebuchet MS"/>
                <a:cs typeface="Trebuchet MS"/>
              </a:rPr>
              <a:t>the validation</a:t>
            </a:r>
            <a:r>
              <a:rPr sz="2700" spc="25" dirty="0">
                <a:solidFill>
                  <a:srgbClr val="404040"/>
                </a:solidFill>
                <a:latin typeface="Trebuchet MS"/>
                <a:cs typeface="Trebuchet MS"/>
              </a:rPr>
              <a:t> </a:t>
            </a:r>
            <a:r>
              <a:rPr sz="2700" spc="-10" dirty="0">
                <a:solidFill>
                  <a:srgbClr val="404040"/>
                </a:solidFill>
                <a:latin typeface="Trebuchet MS"/>
                <a:cs typeface="Trebuchet MS"/>
              </a:rPr>
              <a:t>set</a:t>
            </a:r>
            <a:r>
              <a:rPr sz="2700" spc="15" dirty="0">
                <a:solidFill>
                  <a:srgbClr val="404040"/>
                </a:solidFill>
                <a:latin typeface="Trebuchet MS"/>
                <a:cs typeface="Trebuchet MS"/>
              </a:rPr>
              <a:t> </a:t>
            </a:r>
            <a:r>
              <a:rPr sz="2700" spc="-15" dirty="0">
                <a:solidFill>
                  <a:srgbClr val="404040"/>
                </a:solidFill>
                <a:latin typeface="Trebuchet MS"/>
                <a:cs typeface="Trebuchet MS"/>
              </a:rPr>
              <a:t>to</a:t>
            </a:r>
            <a:r>
              <a:rPr sz="2700" spc="20" dirty="0">
                <a:solidFill>
                  <a:srgbClr val="404040"/>
                </a:solidFill>
                <a:latin typeface="Trebuchet MS"/>
                <a:cs typeface="Trebuchet MS"/>
              </a:rPr>
              <a:t> </a:t>
            </a:r>
            <a:r>
              <a:rPr sz="2700" dirty="0">
                <a:solidFill>
                  <a:srgbClr val="404040"/>
                </a:solidFill>
                <a:latin typeface="Trebuchet MS"/>
                <a:cs typeface="Trebuchet MS"/>
              </a:rPr>
              <a:t>ensure</a:t>
            </a:r>
            <a:r>
              <a:rPr sz="2700" spc="-35" dirty="0">
                <a:solidFill>
                  <a:srgbClr val="404040"/>
                </a:solidFill>
                <a:latin typeface="Trebuchet MS"/>
                <a:cs typeface="Trebuchet MS"/>
              </a:rPr>
              <a:t> </a:t>
            </a:r>
            <a:r>
              <a:rPr sz="2700" spc="-5" dirty="0">
                <a:solidFill>
                  <a:srgbClr val="404040"/>
                </a:solidFill>
                <a:latin typeface="Trebuchet MS"/>
                <a:cs typeface="Trebuchet MS"/>
              </a:rPr>
              <a:t>that</a:t>
            </a:r>
            <a:r>
              <a:rPr sz="2700" spc="-15" dirty="0">
                <a:solidFill>
                  <a:srgbClr val="404040"/>
                </a:solidFill>
                <a:latin typeface="Trebuchet MS"/>
                <a:cs typeface="Trebuchet MS"/>
              </a:rPr>
              <a:t> </a:t>
            </a:r>
            <a:r>
              <a:rPr sz="2700" spc="-5" dirty="0">
                <a:solidFill>
                  <a:srgbClr val="404040"/>
                </a:solidFill>
                <a:latin typeface="Trebuchet MS"/>
                <a:cs typeface="Trebuchet MS"/>
              </a:rPr>
              <a:t>our</a:t>
            </a:r>
            <a:r>
              <a:rPr sz="2700" dirty="0">
                <a:solidFill>
                  <a:srgbClr val="404040"/>
                </a:solidFill>
                <a:latin typeface="Trebuchet MS"/>
                <a:cs typeface="Trebuchet MS"/>
              </a:rPr>
              <a:t> pipeline</a:t>
            </a:r>
            <a:r>
              <a:rPr sz="2700" spc="-20" dirty="0">
                <a:solidFill>
                  <a:srgbClr val="404040"/>
                </a:solidFill>
                <a:latin typeface="Trebuchet MS"/>
                <a:cs typeface="Trebuchet MS"/>
              </a:rPr>
              <a:t> </a:t>
            </a:r>
            <a:r>
              <a:rPr sz="2700" spc="-25" dirty="0">
                <a:solidFill>
                  <a:srgbClr val="404040"/>
                </a:solidFill>
                <a:latin typeface="Trebuchet MS"/>
                <a:cs typeface="Trebuchet MS"/>
              </a:rPr>
              <a:t>is </a:t>
            </a:r>
            <a:r>
              <a:rPr sz="2700" spc="-20" dirty="0">
                <a:solidFill>
                  <a:srgbClr val="404040"/>
                </a:solidFill>
                <a:latin typeface="Trebuchet MS"/>
                <a:cs typeface="Trebuchet MS"/>
              </a:rPr>
              <a:t> </a:t>
            </a:r>
            <a:r>
              <a:rPr sz="2700" spc="-5" dirty="0">
                <a:solidFill>
                  <a:srgbClr val="404040"/>
                </a:solidFill>
                <a:latin typeface="Trebuchet MS"/>
                <a:cs typeface="Trebuchet MS"/>
              </a:rPr>
              <a:t>compatible </a:t>
            </a:r>
            <a:r>
              <a:rPr sz="2700" spc="10" dirty="0">
                <a:solidFill>
                  <a:srgbClr val="404040"/>
                </a:solidFill>
                <a:latin typeface="Trebuchet MS"/>
                <a:cs typeface="Trebuchet MS"/>
              </a:rPr>
              <a:t>with</a:t>
            </a:r>
            <a:r>
              <a:rPr sz="2700" spc="-40" dirty="0">
                <a:solidFill>
                  <a:srgbClr val="404040"/>
                </a:solidFill>
                <a:latin typeface="Trebuchet MS"/>
                <a:cs typeface="Trebuchet MS"/>
              </a:rPr>
              <a:t> </a:t>
            </a:r>
            <a:r>
              <a:rPr sz="2700" spc="-5" dirty="0">
                <a:solidFill>
                  <a:srgbClr val="404040"/>
                </a:solidFill>
                <a:latin typeface="Trebuchet MS"/>
                <a:cs typeface="Trebuchet MS"/>
              </a:rPr>
              <a:t>the</a:t>
            </a:r>
            <a:r>
              <a:rPr sz="2700" spc="-10" dirty="0">
                <a:solidFill>
                  <a:srgbClr val="404040"/>
                </a:solidFill>
                <a:latin typeface="Trebuchet MS"/>
                <a:cs typeface="Trebuchet MS"/>
              </a:rPr>
              <a:t> </a:t>
            </a:r>
            <a:r>
              <a:rPr sz="2700" spc="-5" dirty="0">
                <a:solidFill>
                  <a:srgbClr val="404040"/>
                </a:solidFill>
                <a:latin typeface="Trebuchet MS"/>
                <a:cs typeface="Trebuchet MS"/>
              </a:rPr>
              <a:t>majority</a:t>
            </a:r>
            <a:r>
              <a:rPr sz="2700" spc="-10" dirty="0">
                <a:solidFill>
                  <a:srgbClr val="404040"/>
                </a:solidFill>
                <a:latin typeface="Trebuchet MS"/>
                <a:cs typeface="Trebuchet MS"/>
              </a:rPr>
              <a:t> </a:t>
            </a:r>
            <a:r>
              <a:rPr sz="2700" spc="-15" dirty="0">
                <a:solidFill>
                  <a:srgbClr val="404040"/>
                </a:solidFill>
                <a:latin typeface="Trebuchet MS"/>
                <a:cs typeface="Trebuchet MS"/>
              </a:rPr>
              <a:t>of</a:t>
            </a:r>
            <a:r>
              <a:rPr sz="2700" spc="15" dirty="0">
                <a:solidFill>
                  <a:srgbClr val="404040"/>
                </a:solidFill>
                <a:latin typeface="Trebuchet MS"/>
                <a:cs typeface="Trebuchet MS"/>
              </a:rPr>
              <a:t> </a:t>
            </a:r>
            <a:r>
              <a:rPr sz="2700" dirty="0">
                <a:solidFill>
                  <a:srgbClr val="404040"/>
                </a:solidFill>
                <a:latin typeface="Trebuchet MS"/>
                <a:cs typeface="Trebuchet MS"/>
              </a:rPr>
              <a:t>models</a:t>
            </a:r>
            <a:r>
              <a:rPr sz="2700" spc="-40" dirty="0">
                <a:solidFill>
                  <a:srgbClr val="404040"/>
                </a:solidFill>
                <a:latin typeface="Trebuchet MS"/>
                <a:cs typeface="Trebuchet MS"/>
              </a:rPr>
              <a:t> </a:t>
            </a:r>
            <a:r>
              <a:rPr sz="2700" spc="5" dirty="0">
                <a:solidFill>
                  <a:srgbClr val="404040"/>
                </a:solidFill>
                <a:latin typeface="Trebuchet MS"/>
                <a:cs typeface="Trebuchet MS"/>
              </a:rPr>
              <a:t>we</a:t>
            </a:r>
            <a:r>
              <a:rPr sz="2700" spc="-20" dirty="0">
                <a:solidFill>
                  <a:srgbClr val="404040"/>
                </a:solidFill>
                <a:latin typeface="Trebuchet MS"/>
                <a:cs typeface="Trebuchet MS"/>
              </a:rPr>
              <a:t> </a:t>
            </a:r>
            <a:r>
              <a:rPr sz="2700" spc="-10" dirty="0">
                <a:solidFill>
                  <a:srgbClr val="404040"/>
                </a:solidFill>
                <a:latin typeface="Trebuchet MS"/>
                <a:cs typeface="Trebuchet MS"/>
              </a:rPr>
              <a:t>throw</a:t>
            </a:r>
            <a:r>
              <a:rPr sz="2700" spc="20" dirty="0">
                <a:solidFill>
                  <a:srgbClr val="404040"/>
                </a:solidFill>
                <a:latin typeface="Trebuchet MS"/>
                <a:cs typeface="Trebuchet MS"/>
              </a:rPr>
              <a:t> </a:t>
            </a:r>
            <a:r>
              <a:rPr sz="2700" dirty="0">
                <a:solidFill>
                  <a:srgbClr val="404040"/>
                </a:solidFill>
                <a:latin typeface="Trebuchet MS"/>
                <a:cs typeface="Trebuchet MS"/>
              </a:rPr>
              <a:t>at</a:t>
            </a:r>
            <a:r>
              <a:rPr sz="2700" spc="-25" dirty="0">
                <a:solidFill>
                  <a:srgbClr val="404040"/>
                </a:solidFill>
                <a:latin typeface="Trebuchet MS"/>
                <a:cs typeface="Trebuchet MS"/>
              </a:rPr>
              <a:t> </a:t>
            </a:r>
            <a:r>
              <a:rPr sz="2700" spc="10" dirty="0">
                <a:solidFill>
                  <a:srgbClr val="404040"/>
                </a:solidFill>
                <a:latin typeface="Trebuchet MS"/>
                <a:cs typeface="Trebuchet MS"/>
              </a:rPr>
              <a:t>it.</a:t>
            </a:r>
            <a:r>
              <a:rPr sz="2700" spc="-190" dirty="0">
                <a:solidFill>
                  <a:srgbClr val="404040"/>
                </a:solidFill>
                <a:latin typeface="Trebuchet MS"/>
                <a:cs typeface="Trebuchet MS"/>
              </a:rPr>
              <a:t> </a:t>
            </a:r>
            <a:r>
              <a:rPr sz="2700" dirty="0">
                <a:solidFill>
                  <a:srgbClr val="404040"/>
                </a:solidFill>
                <a:latin typeface="Trebuchet MS"/>
                <a:cs typeface="Trebuchet MS"/>
              </a:rPr>
              <a:t>And </a:t>
            </a:r>
            <a:r>
              <a:rPr sz="2700" spc="-795" dirty="0">
                <a:solidFill>
                  <a:srgbClr val="404040"/>
                </a:solidFill>
                <a:latin typeface="Trebuchet MS"/>
                <a:cs typeface="Trebuchet MS"/>
              </a:rPr>
              <a:t> </a:t>
            </a:r>
            <a:r>
              <a:rPr sz="2700" spc="-5" dirty="0">
                <a:solidFill>
                  <a:srgbClr val="404040"/>
                </a:solidFill>
                <a:latin typeface="Trebuchet MS"/>
                <a:cs typeface="Trebuchet MS"/>
              </a:rPr>
              <a:t>training</a:t>
            </a:r>
            <a:r>
              <a:rPr sz="2700" spc="-20" dirty="0">
                <a:solidFill>
                  <a:srgbClr val="404040"/>
                </a:solidFill>
                <a:latin typeface="Trebuchet MS"/>
                <a:cs typeface="Trebuchet MS"/>
              </a:rPr>
              <a:t> </a:t>
            </a:r>
            <a:r>
              <a:rPr sz="2700" spc="-15" dirty="0">
                <a:solidFill>
                  <a:srgbClr val="404040"/>
                </a:solidFill>
                <a:latin typeface="Trebuchet MS"/>
                <a:cs typeface="Trebuchet MS"/>
              </a:rPr>
              <a:t>it</a:t>
            </a:r>
            <a:r>
              <a:rPr sz="2700" spc="10" dirty="0">
                <a:solidFill>
                  <a:srgbClr val="404040"/>
                </a:solidFill>
                <a:latin typeface="Trebuchet MS"/>
                <a:cs typeface="Trebuchet MS"/>
              </a:rPr>
              <a:t> </a:t>
            </a:r>
            <a:r>
              <a:rPr sz="2700" spc="-15" dirty="0">
                <a:solidFill>
                  <a:srgbClr val="404040"/>
                </a:solidFill>
                <a:latin typeface="Trebuchet MS"/>
                <a:cs typeface="Trebuchet MS"/>
              </a:rPr>
              <a:t>on</a:t>
            </a:r>
            <a:r>
              <a:rPr sz="2700" spc="5" dirty="0">
                <a:solidFill>
                  <a:srgbClr val="404040"/>
                </a:solidFill>
                <a:latin typeface="Trebuchet MS"/>
                <a:cs typeface="Trebuchet MS"/>
              </a:rPr>
              <a:t> </a:t>
            </a:r>
            <a:r>
              <a:rPr sz="2700" spc="-10" dirty="0">
                <a:solidFill>
                  <a:srgbClr val="404040"/>
                </a:solidFill>
                <a:latin typeface="Trebuchet MS"/>
                <a:cs typeface="Trebuchet MS"/>
              </a:rPr>
              <a:t>Colab</a:t>
            </a:r>
            <a:r>
              <a:rPr sz="2700" spc="10" dirty="0">
                <a:solidFill>
                  <a:srgbClr val="404040"/>
                </a:solidFill>
                <a:latin typeface="Trebuchet MS"/>
                <a:cs typeface="Trebuchet MS"/>
              </a:rPr>
              <a:t> </a:t>
            </a:r>
            <a:r>
              <a:rPr sz="2700" dirty="0">
                <a:solidFill>
                  <a:srgbClr val="404040"/>
                </a:solidFill>
                <a:latin typeface="Trebuchet MS"/>
                <a:cs typeface="Trebuchet MS"/>
              </a:rPr>
              <a:t>will</a:t>
            </a:r>
            <a:r>
              <a:rPr sz="2700" spc="-25" dirty="0">
                <a:solidFill>
                  <a:srgbClr val="404040"/>
                </a:solidFill>
                <a:latin typeface="Trebuchet MS"/>
                <a:cs typeface="Trebuchet MS"/>
              </a:rPr>
              <a:t> </a:t>
            </a:r>
            <a:r>
              <a:rPr sz="2700" spc="-10" dirty="0">
                <a:solidFill>
                  <a:srgbClr val="404040"/>
                </a:solidFill>
                <a:latin typeface="Trebuchet MS"/>
                <a:cs typeface="Trebuchet MS"/>
              </a:rPr>
              <a:t>take</a:t>
            </a:r>
            <a:r>
              <a:rPr sz="2700" spc="10" dirty="0">
                <a:solidFill>
                  <a:srgbClr val="404040"/>
                </a:solidFill>
                <a:latin typeface="Trebuchet MS"/>
                <a:cs typeface="Trebuchet MS"/>
              </a:rPr>
              <a:t> </a:t>
            </a:r>
            <a:r>
              <a:rPr sz="2700" spc="-45" dirty="0">
                <a:solidFill>
                  <a:srgbClr val="404040"/>
                </a:solidFill>
                <a:latin typeface="Trebuchet MS"/>
                <a:cs typeface="Trebuchet MS"/>
              </a:rPr>
              <a:t>forever.</a:t>
            </a:r>
            <a:endParaRPr sz="2700">
              <a:latin typeface="Trebuchet MS"/>
              <a:cs typeface="Trebuchet MS"/>
            </a:endParaRPr>
          </a:p>
        </p:txBody>
      </p:sp>
      <p:pic>
        <p:nvPicPr>
          <p:cNvPr id="5" name="object 5"/>
          <p:cNvPicPr/>
          <p:nvPr/>
        </p:nvPicPr>
        <p:blipFill>
          <a:blip r:embed="rId2" cstate="print"/>
          <a:stretch>
            <a:fillRect/>
          </a:stretch>
        </p:blipFill>
        <p:spPr>
          <a:xfrm>
            <a:off x="1238250" y="5286376"/>
            <a:ext cx="104775" cy="104773"/>
          </a:xfrm>
          <a:prstGeom prst="rect">
            <a:avLst/>
          </a:prstGeom>
        </p:spPr>
      </p:pic>
      <p:pic>
        <p:nvPicPr>
          <p:cNvPr id="6" name="object 6"/>
          <p:cNvPicPr/>
          <p:nvPr/>
        </p:nvPicPr>
        <p:blipFill>
          <a:blip r:embed="rId3" cstate="print"/>
          <a:stretch>
            <a:fillRect/>
          </a:stretch>
        </p:blipFill>
        <p:spPr>
          <a:xfrm>
            <a:off x="11001375" y="3629025"/>
            <a:ext cx="7286625" cy="4629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8950960" cy="849630"/>
          </a:xfrm>
          <a:prstGeom prst="rect">
            <a:avLst/>
          </a:prstGeom>
        </p:spPr>
        <p:txBody>
          <a:bodyPr vert="horz" wrap="square" lIns="0" tIns="13335" rIns="0" bIns="0" rtlCol="0">
            <a:spAutoFit/>
          </a:bodyPr>
          <a:lstStyle/>
          <a:p>
            <a:pPr marL="12700">
              <a:lnSpc>
                <a:spcPct val="100000"/>
              </a:lnSpc>
              <a:spcBef>
                <a:spcPts val="105"/>
              </a:spcBef>
              <a:tabLst>
                <a:tab pos="4704080" algn="l"/>
              </a:tabLst>
            </a:pPr>
            <a:r>
              <a:rPr sz="5400" dirty="0"/>
              <a:t>General</a:t>
            </a:r>
            <a:r>
              <a:rPr sz="5400" spc="760" dirty="0"/>
              <a:t> </a:t>
            </a:r>
            <a:r>
              <a:rPr sz="5400" spc="-140" dirty="0"/>
              <a:t>Topic	</a:t>
            </a:r>
            <a:r>
              <a:rPr sz="5400" dirty="0"/>
              <a:t>&amp;</a:t>
            </a:r>
            <a:r>
              <a:rPr sz="5400" spc="-70" dirty="0"/>
              <a:t> </a:t>
            </a:r>
            <a:r>
              <a:rPr sz="5400" spc="-5" dirty="0"/>
              <a:t>Background</a:t>
            </a:r>
            <a:endParaRPr sz="5400"/>
          </a:p>
        </p:txBody>
      </p:sp>
      <p:sp>
        <p:nvSpPr>
          <p:cNvPr id="3" name="object 3"/>
          <p:cNvSpPr txBox="1"/>
          <p:nvPr/>
        </p:nvSpPr>
        <p:spPr>
          <a:xfrm>
            <a:off x="1016635" y="2015004"/>
            <a:ext cx="13667105" cy="6142355"/>
          </a:xfrm>
          <a:prstGeom prst="rect">
            <a:avLst/>
          </a:prstGeom>
        </p:spPr>
        <p:txBody>
          <a:bodyPr vert="horz" wrap="square" lIns="0" tIns="45085" rIns="0" bIns="0" rtlCol="0">
            <a:spAutoFit/>
          </a:bodyPr>
          <a:lstStyle/>
          <a:p>
            <a:pPr marL="12700">
              <a:lnSpc>
                <a:spcPct val="100000"/>
              </a:lnSpc>
              <a:spcBef>
                <a:spcPts val="355"/>
              </a:spcBef>
            </a:pPr>
            <a:r>
              <a:rPr sz="3000" b="1" spc="-15" dirty="0">
                <a:solidFill>
                  <a:srgbClr val="404040"/>
                </a:solidFill>
                <a:latin typeface="Trebuchet MS"/>
                <a:cs typeface="Trebuchet MS"/>
              </a:rPr>
              <a:t>General</a:t>
            </a:r>
            <a:r>
              <a:rPr sz="3000" b="1" spc="-150" dirty="0">
                <a:solidFill>
                  <a:srgbClr val="404040"/>
                </a:solidFill>
                <a:latin typeface="Trebuchet MS"/>
                <a:cs typeface="Trebuchet MS"/>
              </a:rPr>
              <a:t> </a:t>
            </a:r>
            <a:r>
              <a:rPr sz="3000" b="1" spc="-65" dirty="0">
                <a:solidFill>
                  <a:srgbClr val="404040"/>
                </a:solidFill>
                <a:latin typeface="Trebuchet MS"/>
                <a:cs typeface="Trebuchet MS"/>
              </a:rPr>
              <a:t>Topic:</a:t>
            </a:r>
            <a:endParaRPr sz="3000" dirty="0">
              <a:latin typeface="Trebuchet MS"/>
              <a:cs typeface="Trebuchet MS"/>
            </a:endParaRPr>
          </a:p>
          <a:p>
            <a:pPr marL="12700" marR="424180">
              <a:lnSpc>
                <a:spcPct val="104200"/>
              </a:lnSpc>
              <a:spcBef>
                <a:spcPts val="95"/>
              </a:spcBef>
            </a:pPr>
            <a:r>
              <a:rPr sz="2700" dirty="0">
                <a:solidFill>
                  <a:srgbClr val="404040"/>
                </a:solidFill>
                <a:latin typeface="Arial MT"/>
                <a:cs typeface="Arial MT"/>
              </a:rPr>
              <a:t>This </a:t>
            </a:r>
            <a:r>
              <a:rPr sz="2700" spc="-5" dirty="0">
                <a:solidFill>
                  <a:srgbClr val="404040"/>
                </a:solidFill>
                <a:latin typeface="Arial MT"/>
                <a:cs typeface="Arial MT"/>
              </a:rPr>
              <a:t>project focuses on developing </a:t>
            </a:r>
            <a:r>
              <a:rPr sz="2700" dirty="0">
                <a:solidFill>
                  <a:srgbClr val="404040"/>
                </a:solidFill>
                <a:latin typeface="Arial MT"/>
                <a:cs typeface="Arial MT"/>
              </a:rPr>
              <a:t>a </a:t>
            </a:r>
            <a:r>
              <a:rPr sz="2700" spc="-5" dirty="0">
                <a:solidFill>
                  <a:srgbClr val="404040"/>
                </a:solidFill>
                <a:latin typeface="Arial MT"/>
                <a:cs typeface="Arial MT"/>
              </a:rPr>
              <a:t>specialized </a:t>
            </a:r>
            <a:r>
              <a:rPr sz="2700" dirty="0">
                <a:solidFill>
                  <a:srgbClr val="404040"/>
                </a:solidFill>
                <a:latin typeface="Arial MT"/>
                <a:cs typeface="Arial MT"/>
              </a:rPr>
              <a:t>question-answering (QA) system </a:t>
            </a:r>
            <a:r>
              <a:rPr sz="2700" spc="5" dirty="0">
                <a:solidFill>
                  <a:srgbClr val="404040"/>
                </a:solidFill>
                <a:latin typeface="Arial MT"/>
                <a:cs typeface="Arial MT"/>
              </a:rPr>
              <a:t> </a:t>
            </a:r>
            <a:r>
              <a:rPr sz="2700" spc="-5" dirty="0">
                <a:solidFill>
                  <a:srgbClr val="404040"/>
                </a:solidFill>
                <a:latin typeface="Arial MT"/>
                <a:cs typeface="Arial MT"/>
              </a:rPr>
              <a:t>designed</a:t>
            </a:r>
            <a:r>
              <a:rPr sz="2700" dirty="0">
                <a:solidFill>
                  <a:srgbClr val="404040"/>
                </a:solidFill>
                <a:latin typeface="Arial MT"/>
                <a:cs typeface="Arial MT"/>
              </a:rPr>
              <a:t> to</a:t>
            </a:r>
            <a:r>
              <a:rPr sz="2700" spc="10" dirty="0">
                <a:solidFill>
                  <a:srgbClr val="404040"/>
                </a:solidFill>
                <a:latin typeface="Arial MT"/>
                <a:cs typeface="Arial MT"/>
              </a:rPr>
              <a:t> </a:t>
            </a:r>
            <a:r>
              <a:rPr sz="2700" dirty="0">
                <a:solidFill>
                  <a:srgbClr val="404040"/>
                </a:solidFill>
                <a:latin typeface="Arial MT"/>
                <a:cs typeface="Arial MT"/>
              </a:rPr>
              <a:t>extract answers</a:t>
            </a:r>
            <a:r>
              <a:rPr sz="2700" spc="5" dirty="0">
                <a:solidFill>
                  <a:srgbClr val="404040"/>
                </a:solidFill>
                <a:latin typeface="Arial MT"/>
                <a:cs typeface="Arial MT"/>
              </a:rPr>
              <a:t> </a:t>
            </a:r>
            <a:r>
              <a:rPr sz="2700" dirty="0">
                <a:solidFill>
                  <a:srgbClr val="404040"/>
                </a:solidFill>
                <a:latin typeface="Arial MT"/>
                <a:cs typeface="Arial MT"/>
              </a:rPr>
              <a:t>directly</a:t>
            </a:r>
            <a:r>
              <a:rPr sz="2700" spc="5" dirty="0">
                <a:solidFill>
                  <a:srgbClr val="404040"/>
                </a:solidFill>
                <a:latin typeface="Arial MT"/>
                <a:cs typeface="Arial MT"/>
              </a:rPr>
              <a:t> </a:t>
            </a:r>
            <a:r>
              <a:rPr sz="2700" dirty="0">
                <a:solidFill>
                  <a:srgbClr val="404040"/>
                </a:solidFill>
                <a:latin typeface="Arial MT"/>
                <a:cs typeface="Arial MT"/>
              </a:rPr>
              <a:t>from</a:t>
            </a:r>
            <a:r>
              <a:rPr sz="2700" spc="5"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dirty="0">
                <a:solidFill>
                  <a:srgbClr val="404040"/>
                </a:solidFill>
                <a:latin typeface="Arial MT"/>
                <a:cs typeface="Arial MT"/>
              </a:rPr>
              <a:t>Quranic text.</a:t>
            </a:r>
            <a:r>
              <a:rPr sz="2700" spc="10"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system </a:t>
            </a:r>
            <a:r>
              <a:rPr sz="2700" spc="-5" dirty="0">
                <a:solidFill>
                  <a:srgbClr val="404040"/>
                </a:solidFill>
                <a:latin typeface="Arial MT"/>
                <a:cs typeface="Arial MT"/>
              </a:rPr>
              <a:t>leverages</a:t>
            </a:r>
            <a:r>
              <a:rPr sz="2700" spc="10" dirty="0">
                <a:solidFill>
                  <a:srgbClr val="404040"/>
                </a:solidFill>
                <a:latin typeface="Arial MT"/>
                <a:cs typeface="Arial MT"/>
              </a:rPr>
              <a:t> </a:t>
            </a:r>
            <a:r>
              <a:rPr sz="2700" dirty="0">
                <a:solidFill>
                  <a:srgbClr val="404040"/>
                </a:solidFill>
                <a:latin typeface="Arial MT"/>
                <a:cs typeface="Arial MT"/>
              </a:rPr>
              <a:t>Deep</a:t>
            </a:r>
            <a:endParaRPr sz="2700" dirty="0">
              <a:latin typeface="Arial MT"/>
              <a:cs typeface="Arial MT"/>
            </a:endParaRPr>
          </a:p>
          <a:p>
            <a:pPr marL="12700" marR="424815">
              <a:lnSpc>
                <a:spcPct val="115900"/>
              </a:lnSpc>
              <a:spcBef>
                <a:spcPts val="70"/>
              </a:spcBef>
            </a:pPr>
            <a:r>
              <a:rPr sz="2700" spc="-5" dirty="0">
                <a:solidFill>
                  <a:srgbClr val="404040"/>
                </a:solidFill>
                <a:latin typeface="Arial MT"/>
                <a:cs typeface="Arial MT"/>
              </a:rPr>
              <a:t>Learning</a:t>
            </a:r>
            <a:r>
              <a:rPr sz="2700" spc="65" dirty="0">
                <a:solidFill>
                  <a:srgbClr val="404040"/>
                </a:solidFill>
                <a:latin typeface="Arial MT"/>
                <a:cs typeface="Arial MT"/>
              </a:rPr>
              <a:t> </a:t>
            </a:r>
            <a:r>
              <a:rPr sz="2700" spc="-5" dirty="0">
                <a:solidFill>
                  <a:srgbClr val="404040"/>
                </a:solidFill>
                <a:latin typeface="Arial MT"/>
                <a:cs typeface="Arial MT"/>
              </a:rPr>
              <a:t>techniques</a:t>
            </a:r>
            <a:r>
              <a:rPr sz="2700" spc="60" dirty="0">
                <a:solidFill>
                  <a:srgbClr val="404040"/>
                </a:solidFill>
                <a:latin typeface="Arial MT"/>
                <a:cs typeface="Arial MT"/>
              </a:rPr>
              <a:t> </a:t>
            </a:r>
            <a:r>
              <a:rPr sz="2700" spc="-5" dirty="0">
                <a:solidFill>
                  <a:srgbClr val="404040"/>
                </a:solidFill>
                <a:latin typeface="Arial MT"/>
                <a:cs typeface="Arial MT"/>
              </a:rPr>
              <a:t>to</a:t>
            </a:r>
            <a:r>
              <a:rPr sz="2700" spc="60" dirty="0">
                <a:solidFill>
                  <a:srgbClr val="404040"/>
                </a:solidFill>
                <a:latin typeface="Arial MT"/>
                <a:cs typeface="Arial MT"/>
              </a:rPr>
              <a:t> </a:t>
            </a:r>
            <a:r>
              <a:rPr sz="2700" spc="-5" dirty="0">
                <a:solidFill>
                  <a:srgbClr val="404040"/>
                </a:solidFill>
                <a:latin typeface="Arial MT"/>
                <a:cs typeface="Arial MT"/>
              </a:rPr>
              <a:t>enable</a:t>
            </a:r>
            <a:r>
              <a:rPr sz="2700" spc="65" dirty="0">
                <a:solidFill>
                  <a:srgbClr val="404040"/>
                </a:solidFill>
                <a:latin typeface="Arial MT"/>
                <a:cs typeface="Arial MT"/>
              </a:rPr>
              <a:t> </a:t>
            </a:r>
            <a:r>
              <a:rPr sz="2700" dirty="0">
                <a:solidFill>
                  <a:srgbClr val="404040"/>
                </a:solidFill>
                <a:latin typeface="Arial MT"/>
                <a:cs typeface="Arial MT"/>
              </a:rPr>
              <a:t>users</a:t>
            </a:r>
            <a:r>
              <a:rPr sz="2700" spc="60" dirty="0">
                <a:solidFill>
                  <a:srgbClr val="404040"/>
                </a:solidFill>
                <a:latin typeface="Arial MT"/>
                <a:cs typeface="Arial MT"/>
              </a:rPr>
              <a:t> </a:t>
            </a:r>
            <a:r>
              <a:rPr sz="2700" spc="-5" dirty="0">
                <a:solidFill>
                  <a:srgbClr val="404040"/>
                </a:solidFill>
                <a:latin typeface="Arial MT"/>
                <a:cs typeface="Arial MT"/>
              </a:rPr>
              <a:t>to</a:t>
            </a:r>
            <a:r>
              <a:rPr sz="2700" spc="65" dirty="0">
                <a:solidFill>
                  <a:srgbClr val="404040"/>
                </a:solidFill>
                <a:latin typeface="Arial MT"/>
                <a:cs typeface="Arial MT"/>
              </a:rPr>
              <a:t> </a:t>
            </a:r>
            <a:r>
              <a:rPr sz="2700" dirty="0">
                <a:solidFill>
                  <a:srgbClr val="404040"/>
                </a:solidFill>
                <a:latin typeface="Arial MT"/>
                <a:cs typeface="Arial MT"/>
              </a:rPr>
              <a:t>ask</a:t>
            </a:r>
            <a:r>
              <a:rPr sz="2700" spc="60" dirty="0">
                <a:solidFill>
                  <a:srgbClr val="404040"/>
                </a:solidFill>
                <a:latin typeface="Arial MT"/>
                <a:cs typeface="Arial MT"/>
              </a:rPr>
              <a:t> </a:t>
            </a:r>
            <a:r>
              <a:rPr sz="2700" spc="-5" dirty="0">
                <a:solidFill>
                  <a:srgbClr val="404040"/>
                </a:solidFill>
                <a:latin typeface="Arial MT"/>
                <a:cs typeface="Arial MT"/>
              </a:rPr>
              <a:t>questions</a:t>
            </a:r>
            <a:r>
              <a:rPr sz="2700" spc="60" dirty="0">
                <a:solidFill>
                  <a:srgbClr val="404040"/>
                </a:solidFill>
                <a:latin typeface="Arial MT"/>
                <a:cs typeface="Arial MT"/>
              </a:rPr>
              <a:t> </a:t>
            </a:r>
            <a:r>
              <a:rPr sz="2700" spc="-5" dirty="0">
                <a:solidFill>
                  <a:srgbClr val="404040"/>
                </a:solidFill>
                <a:latin typeface="Arial MT"/>
                <a:cs typeface="Arial MT"/>
              </a:rPr>
              <a:t>about</a:t>
            </a:r>
            <a:r>
              <a:rPr sz="2700" spc="55" dirty="0">
                <a:solidFill>
                  <a:srgbClr val="404040"/>
                </a:solidFill>
                <a:latin typeface="Arial MT"/>
                <a:cs typeface="Arial MT"/>
              </a:rPr>
              <a:t> </a:t>
            </a:r>
            <a:r>
              <a:rPr sz="2700" spc="-5" dirty="0">
                <a:solidFill>
                  <a:srgbClr val="404040"/>
                </a:solidFill>
                <a:latin typeface="Arial MT"/>
                <a:cs typeface="Arial MT"/>
              </a:rPr>
              <a:t>specific</a:t>
            </a:r>
            <a:r>
              <a:rPr sz="2700" spc="65" dirty="0">
                <a:solidFill>
                  <a:srgbClr val="404040"/>
                </a:solidFill>
                <a:latin typeface="Arial MT"/>
                <a:cs typeface="Arial MT"/>
              </a:rPr>
              <a:t> </a:t>
            </a:r>
            <a:r>
              <a:rPr sz="2700" spc="-5" dirty="0">
                <a:solidFill>
                  <a:srgbClr val="404040"/>
                </a:solidFill>
                <a:latin typeface="Arial MT"/>
                <a:cs typeface="Arial MT"/>
              </a:rPr>
              <a:t>Quranic</a:t>
            </a:r>
            <a:r>
              <a:rPr sz="2700" spc="70" dirty="0">
                <a:solidFill>
                  <a:srgbClr val="404040"/>
                </a:solidFill>
                <a:latin typeface="Arial MT"/>
                <a:cs typeface="Arial MT"/>
              </a:rPr>
              <a:t> </a:t>
            </a:r>
            <a:r>
              <a:rPr sz="2700" spc="-5" dirty="0">
                <a:solidFill>
                  <a:srgbClr val="404040"/>
                </a:solidFill>
                <a:latin typeface="Arial MT"/>
                <a:cs typeface="Arial MT"/>
              </a:rPr>
              <a:t>passages </a:t>
            </a:r>
            <a:r>
              <a:rPr sz="2700" spc="-735" dirty="0">
                <a:solidFill>
                  <a:srgbClr val="404040"/>
                </a:solidFill>
                <a:latin typeface="Arial MT"/>
                <a:cs typeface="Arial MT"/>
              </a:rPr>
              <a:t> </a:t>
            </a:r>
            <a:r>
              <a:rPr sz="2700" spc="-5" dirty="0">
                <a:solidFill>
                  <a:srgbClr val="404040"/>
                </a:solidFill>
                <a:latin typeface="Arial MT"/>
                <a:cs typeface="Arial MT"/>
              </a:rPr>
              <a:t>and</a:t>
            </a:r>
            <a:r>
              <a:rPr sz="2700" spc="-10" dirty="0">
                <a:solidFill>
                  <a:srgbClr val="404040"/>
                </a:solidFill>
                <a:latin typeface="Arial MT"/>
                <a:cs typeface="Arial MT"/>
              </a:rPr>
              <a:t> </a:t>
            </a:r>
            <a:r>
              <a:rPr sz="2700" dirty="0">
                <a:solidFill>
                  <a:srgbClr val="404040"/>
                </a:solidFill>
                <a:latin typeface="Arial MT"/>
                <a:cs typeface="Arial MT"/>
              </a:rPr>
              <a:t>receive</a:t>
            </a:r>
            <a:r>
              <a:rPr sz="2700" spc="-15" dirty="0">
                <a:solidFill>
                  <a:srgbClr val="404040"/>
                </a:solidFill>
                <a:latin typeface="Arial MT"/>
                <a:cs typeface="Arial MT"/>
              </a:rPr>
              <a:t> </a:t>
            </a:r>
            <a:r>
              <a:rPr sz="2700" spc="-5" dirty="0">
                <a:solidFill>
                  <a:srgbClr val="404040"/>
                </a:solidFill>
                <a:latin typeface="Arial MT"/>
                <a:cs typeface="Arial MT"/>
              </a:rPr>
              <a:t>contextually accurate </a:t>
            </a:r>
            <a:r>
              <a:rPr sz="2700" dirty="0">
                <a:solidFill>
                  <a:srgbClr val="404040"/>
                </a:solidFill>
                <a:latin typeface="Arial MT"/>
                <a:cs typeface="Arial MT"/>
              </a:rPr>
              <a:t>answers</a:t>
            </a:r>
            <a:r>
              <a:rPr sz="2700" spc="-10" dirty="0">
                <a:solidFill>
                  <a:srgbClr val="404040"/>
                </a:solidFill>
                <a:latin typeface="Arial MT"/>
                <a:cs typeface="Arial MT"/>
              </a:rPr>
              <a:t> </a:t>
            </a:r>
            <a:r>
              <a:rPr sz="2700" dirty="0">
                <a:solidFill>
                  <a:srgbClr val="404040"/>
                </a:solidFill>
                <a:latin typeface="Arial MT"/>
                <a:cs typeface="Arial MT"/>
              </a:rPr>
              <a:t>derived</a:t>
            </a:r>
            <a:r>
              <a:rPr sz="2700" spc="-10" dirty="0">
                <a:solidFill>
                  <a:srgbClr val="404040"/>
                </a:solidFill>
                <a:latin typeface="Arial MT"/>
                <a:cs typeface="Arial MT"/>
              </a:rPr>
              <a:t> </a:t>
            </a:r>
            <a:r>
              <a:rPr sz="2700" dirty="0">
                <a:solidFill>
                  <a:srgbClr val="404040"/>
                </a:solidFill>
                <a:latin typeface="Arial MT"/>
                <a:cs typeface="Arial MT"/>
              </a:rPr>
              <a:t>from</a:t>
            </a:r>
            <a:r>
              <a:rPr sz="2700" spc="-5"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text</a:t>
            </a:r>
            <a:r>
              <a:rPr sz="2700" spc="-5" dirty="0">
                <a:solidFill>
                  <a:srgbClr val="404040"/>
                </a:solidFill>
                <a:latin typeface="Arial MT"/>
                <a:cs typeface="Arial MT"/>
              </a:rPr>
              <a:t> </a:t>
            </a:r>
            <a:r>
              <a:rPr sz="2700" dirty="0">
                <a:solidFill>
                  <a:srgbClr val="404040"/>
                </a:solidFill>
                <a:latin typeface="Arial MT"/>
                <a:cs typeface="Arial MT"/>
              </a:rPr>
              <a:t>itself.</a:t>
            </a:r>
            <a:endParaRPr sz="2700" dirty="0">
              <a:latin typeface="Arial MT"/>
              <a:cs typeface="Arial MT"/>
            </a:endParaRPr>
          </a:p>
          <a:p>
            <a:pPr marL="12700">
              <a:lnSpc>
                <a:spcPct val="100000"/>
              </a:lnSpc>
              <a:spcBef>
                <a:spcPts val="590"/>
              </a:spcBef>
            </a:pPr>
            <a:r>
              <a:rPr sz="3000" b="1" dirty="0">
                <a:solidFill>
                  <a:srgbClr val="404040"/>
                </a:solidFill>
                <a:latin typeface="Trebuchet MS"/>
                <a:cs typeface="Trebuchet MS"/>
              </a:rPr>
              <a:t>Background:</a:t>
            </a:r>
            <a:endParaRPr sz="3000" dirty="0">
              <a:latin typeface="Trebuchet MS"/>
              <a:cs typeface="Trebuchet MS"/>
            </a:endParaRPr>
          </a:p>
          <a:p>
            <a:pPr marL="12700" marR="68580">
              <a:lnSpc>
                <a:spcPct val="106500"/>
              </a:lnSpc>
              <a:spcBef>
                <a:spcPts val="20"/>
              </a:spcBef>
            </a:pPr>
            <a:r>
              <a:rPr sz="2700" dirty="0">
                <a:solidFill>
                  <a:srgbClr val="404040"/>
                </a:solidFill>
                <a:latin typeface="Arial MT"/>
                <a:cs typeface="Arial MT"/>
              </a:rPr>
              <a:t>The Quran is a </a:t>
            </a:r>
            <a:r>
              <a:rPr sz="2700" spc="-5" dirty="0">
                <a:solidFill>
                  <a:srgbClr val="404040"/>
                </a:solidFill>
                <a:latin typeface="Arial MT"/>
                <a:cs typeface="Arial MT"/>
              </a:rPr>
              <a:t>foundational </a:t>
            </a:r>
            <a:r>
              <a:rPr sz="2700" dirty="0">
                <a:solidFill>
                  <a:srgbClr val="404040"/>
                </a:solidFill>
                <a:latin typeface="Arial MT"/>
                <a:cs typeface="Arial MT"/>
              </a:rPr>
              <a:t>text </a:t>
            </a:r>
            <a:r>
              <a:rPr sz="2700" spc="-5" dirty="0">
                <a:solidFill>
                  <a:srgbClr val="404040"/>
                </a:solidFill>
                <a:latin typeface="Arial MT"/>
                <a:cs typeface="Arial MT"/>
              </a:rPr>
              <a:t>of </a:t>
            </a:r>
            <a:r>
              <a:rPr sz="2700" dirty="0">
                <a:solidFill>
                  <a:srgbClr val="404040"/>
                </a:solidFill>
                <a:latin typeface="Arial MT"/>
                <a:cs typeface="Arial MT"/>
              </a:rPr>
              <a:t>Islamic </a:t>
            </a:r>
            <a:r>
              <a:rPr sz="2700" spc="-25" dirty="0">
                <a:solidFill>
                  <a:srgbClr val="404040"/>
                </a:solidFill>
                <a:latin typeface="Arial MT"/>
                <a:cs typeface="Arial MT"/>
              </a:rPr>
              <a:t>theology, </a:t>
            </a:r>
            <a:r>
              <a:rPr sz="2700" spc="-5" dirty="0">
                <a:solidFill>
                  <a:srgbClr val="404040"/>
                </a:solidFill>
                <a:latin typeface="Arial MT"/>
                <a:cs typeface="Arial MT"/>
              </a:rPr>
              <a:t>providing guidance on </a:t>
            </a:r>
            <a:r>
              <a:rPr sz="2700" dirty="0">
                <a:solidFill>
                  <a:srgbClr val="404040"/>
                </a:solidFill>
                <a:latin typeface="Arial MT"/>
                <a:cs typeface="Arial MT"/>
              </a:rPr>
              <a:t>various </a:t>
            </a:r>
            <a:r>
              <a:rPr sz="2700" spc="5" dirty="0">
                <a:solidFill>
                  <a:srgbClr val="404040"/>
                </a:solidFill>
                <a:latin typeface="Arial MT"/>
                <a:cs typeface="Arial MT"/>
              </a:rPr>
              <a:t> </a:t>
            </a:r>
            <a:r>
              <a:rPr sz="2700" spc="-5" dirty="0">
                <a:solidFill>
                  <a:srgbClr val="404040"/>
                </a:solidFill>
                <a:latin typeface="Arial MT"/>
                <a:cs typeface="Arial MT"/>
              </a:rPr>
              <a:t>aspects of</a:t>
            </a:r>
            <a:r>
              <a:rPr sz="2700" dirty="0">
                <a:solidFill>
                  <a:srgbClr val="404040"/>
                </a:solidFill>
                <a:latin typeface="Arial MT"/>
                <a:cs typeface="Arial MT"/>
              </a:rPr>
              <a:t> life.</a:t>
            </a:r>
            <a:r>
              <a:rPr sz="2700" spc="-10" dirty="0">
                <a:solidFill>
                  <a:srgbClr val="404040"/>
                </a:solidFill>
                <a:latin typeface="Arial MT"/>
                <a:cs typeface="Arial MT"/>
              </a:rPr>
              <a:t> </a:t>
            </a:r>
            <a:r>
              <a:rPr sz="2700" dirty="0">
                <a:solidFill>
                  <a:srgbClr val="404040"/>
                </a:solidFill>
                <a:latin typeface="Arial MT"/>
                <a:cs typeface="Arial MT"/>
              </a:rPr>
              <a:t>Due </a:t>
            </a:r>
            <a:r>
              <a:rPr sz="2700" spc="-5" dirty="0">
                <a:solidFill>
                  <a:srgbClr val="404040"/>
                </a:solidFill>
                <a:latin typeface="Arial MT"/>
                <a:cs typeface="Arial MT"/>
              </a:rPr>
              <a:t>to </a:t>
            </a:r>
            <a:r>
              <a:rPr sz="2700" dirty="0">
                <a:solidFill>
                  <a:srgbClr val="404040"/>
                </a:solidFill>
                <a:latin typeface="Arial MT"/>
                <a:cs typeface="Arial MT"/>
              </a:rPr>
              <a:t>its complex</a:t>
            </a:r>
            <a:r>
              <a:rPr sz="2700" spc="-5" dirty="0">
                <a:solidFill>
                  <a:srgbClr val="404040"/>
                </a:solidFill>
                <a:latin typeface="Arial MT"/>
                <a:cs typeface="Arial MT"/>
              </a:rPr>
              <a:t> </a:t>
            </a:r>
            <a:r>
              <a:rPr sz="2700" dirty="0">
                <a:solidFill>
                  <a:srgbClr val="404040"/>
                </a:solidFill>
                <a:latin typeface="Arial MT"/>
                <a:cs typeface="Arial MT"/>
              </a:rPr>
              <a:t>linguistic</a:t>
            </a:r>
            <a:r>
              <a:rPr sz="2700" spc="-10" dirty="0">
                <a:solidFill>
                  <a:srgbClr val="404040"/>
                </a:solidFill>
                <a:latin typeface="Arial MT"/>
                <a:cs typeface="Arial MT"/>
              </a:rPr>
              <a:t> </a:t>
            </a:r>
            <a:r>
              <a:rPr sz="2700" spc="-5" dirty="0">
                <a:solidFill>
                  <a:srgbClr val="404040"/>
                </a:solidFill>
                <a:latin typeface="Arial MT"/>
                <a:cs typeface="Arial MT"/>
              </a:rPr>
              <a:t>structure,</a:t>
            </a:r>
            <a:r>
              <a:rPr sz="2700" spc="5" dirty="0">
                <a:solidFill>
                  <a:srgbClr val="404040"/>
                </a:solidFill>
                <a:latin typeface="Arial MT"/>
                <a:cs typeface="Arial MT"/>
              </a:rPr>
              <a:t> </a:t>
            </a:r>
            <a:r>
              <a:rPr sz="2700" spc="-5" dirty="0">
                <a:solidFill>
                  <a:srgbClr val="404040"/>
                </a:solidFill>
                <a:latin typeface="Arial MT"/>
                <a:cs typeface="Arial MT"/>
              </a:rPr>
              <a:t>interacting </a:t>
            </a:r>
            <a:r>
              <a:rPr sz="2700" dirty="0">
                <a:solidFill>
                  <a:srgbClr val="404040"/>
                </a:solidFill>
                <a:latin typeface="Arial MT"/>
                <a:cs typeface="Arial MT"/>
              </a:rPr>
              <a:t>with</a:t>
            </a:r>
            <a:r>
              <a:rPr sz="2700" spc="-5"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Quranic</a:t>
            </a:r>
            <a:r>
              <a:rPr sz="2700" dirty="0">
                <a:solidFill>
                  <a:srgbClr val="404040"/>
                </a:solidFill>
                <a:latin typeface="Arial MT"/>
                <a:cs typeface="Arial MT"/>
              </a:rPr>
              <a:t> text can</a:t>
            </a:r>
            <a:endParaRPr sz="2700" dirty="0">
              <a:latin typeface="Arial MT"/>
              <a:cs typeface="Arial MT"/>
            </a:endParaRPr>
          </a:p>
          <a:p>
            <a:pPr marL="12700">
              <a:lnSpc>
                <a:spcPct val="100000"/>
              </a:lnSpc>
              <a:spcBef>
                <a:spcPts val="509"/>
              </a:spcBef>
            </a:pPr>
            <a:r>
              <a:rPr sz="2700" spc="-5" dirty="0">
                <a:solidFill>
                  <a:srgbClr val="404040"/>
                </a:solidFill>
                <a:latin typeface="Arial MT"/>
                <a:cs typeface="Arial MT"/>
              </a:rPr>
              <a:t>be</a:t>
            </a:r>
            <a:r>
              <a:rPr sz="2700" spc="-10" dirty="0">
                <a:solidFill>
                  <a:srgbClr val="404040"/>
                </a:solidFill>
                <a:latin typeface="Arial MT"/>
                <a:cs typeface="Arial MT"/>
              </a:rPr>
              <a:t> </a:t>
            </a:r>
            <a:r>
              <a:rPr sz="2700" spc="-5" dirty="0">
                <a:solidFill>
                  <a:srgbClr val="404040"/>
                </a:solidFill>
                <a:latin typeface="Arial MT"/>
                <a:cs typeface="Arial MT"/>
              </a:rPr>
              <a:t>challenging.</a:t>
            </a:r>
            <a:r>
              <a:rPr sz="2700" spc="-40" dirty="0">
                <a:solidFill>
                  <a:srgbClr val="404040"/>
                </a:solidFill>
                <a:latin typeface="Arial MT"/>
                <a:cs typeface="Arial MT"/>
              </a:rPr>
              <a:t> </a:t>
            </a:r>
            <a:r>
              <a:rPr sz="2700" spc="-10" dirty="0">
                <a:solidFill>
                  <a:srgbClr val="404040"/>
                </a:solidFill>
                <a:latin typeface="Arial MT"/>
                <a:cs typeface="Arial MT"/>
              </a:rPr>
              <a:t>Traditional</a:t>
            </a:r>
            <a:r>
              <a:rPr sz="2700" spc="-25" dirty="0">
                <a:solidFill>
                  <a:srgbClr val="404040"/>
                </a:solidFill>
                <a:latin typeface="Arial MT"/>
                <a:cs typeface="Arial MT"/>
              </a:rPr>
              <a:t> </a:t>
            </a:r>
            <a:r>
              <a:rPr sz="2700" spc="-5" dirty="0">
                <a:solidFill>
                  <a:srgbClr val="404040"/>
                </a:solidFill>
                <a:latin typeface="Arial MT"/>
                <a:cs typeface="Arial MT"/>
              </a:rPr>
              <a:t>methods</a:t>
            </a:r>
            <a:r>
              <a:rPr sz="2700" dirty="0">
                <a:solidFill>
                  <a:srgbClr val="404040"/>
                </a:solidFill>
                <a:latin typeface="Arial MT"/>
                <a:cs typeface="Arial MT"/>
              </a:rPr>
              <a:t> </a:t>
            </a:r>
            <a:r>
              <a:rPr sz="2700" spc="-5" dirty="0">
                <a:solidFill>
                  <a:srgbClr val="404040"/>
                </a:solidFill>
                <a:latin typeface="Arial MT"/>
                <a:cs typeface="Arial MT"/>
              </a:rPr>
              <a:t>of</a:t>
            </a:r>
            <a:r>
              <a:rPr sz="2700" spc="5" dirty="0">
                <a:solidFill>
                  <a:srgbClr val="404040"/>
                </a:solidFill>
                <a:latin typeface="Arial MT"/>
                <a:cs typeface="Arial MT"/>
              </a:rPr>
              <a:t> </a:t>
            </a:r>
            <a:r>
              <a:rPr sz="2700" spc="-5" dirty="0">
                <a:solidFill>
                  <a:srgbClr val="404040"/>
                </a:solidFill>
                <a:latin typeface="Arial MT"/>
                <a:cs typeface="Arial MT"/>
              </a:rPr>
              <a:t>understanding</a:t>
            </a:r>
            <a:r>
              <a:rPr sz="2700" dirty="0">
                <a:solidFill>
                  <a:srgbClr val="404040"/>
                </a:solidFill>
                <a:latin typeface="Arial MT"/>
                <a:cs typeface="Arial MT"/>
              </a:rPr>
              <a:t> the</a:t>
            </a:r>
            <a:r>
              <a:rPr sz="2700" spc="-5" dirty="0">
                <a:solidFill>
                  <a:srgbClr val="404040"/>
                </a:solidFill>
                <a:latin typeface="Arial MT"/>
                <a:cs typeface="Arial MT"/>
              </a:rPr>
              <a:t> </a:t>
            </a:r>
            <a:r>
              <a:rPr sz="2700" dirty="0">
                <a:solidFill>
                  <a:srgbClr val="404040"/>
                </a:solidFill>
                <a:latin typeface="Arial MT"/>
                <a:cs typeface="Arial MT"/>
              </a:rPr>
              <a:t>Quran</a:t>
            </a:r>
            <a:r>
              <a:rPr sz="2700" spc="-5" dirty="0">
                <a:solidFill>
                  <a:srgbClr val="404040"/>
                </a:solidFill>
                <a:latin typeface="Arial MT"/>
                <a:cs typeface="Arial MT"/>
              </a:rPr>
              <a:t> </a:t>
            </a:r>
            <a:r>
              <a:rPr sz="2700" dirty="0">
                <a:solidFill>
                  <a:srgbClr val="404040"/>
                </a:solidFill>
                <a:latin typeface="Arial MT"/>
                <a:cs typeface="Arial MT"/>
              </a:rPr>
              <a:t>often</a:t>
            </a:r>
            <a:r>
              <a:rPr sz="2700" spc="-10" dirty="0">
                <a:solidFill>
                  <a:srgbClr val="404040"/>
                </a:solidFill>
                <a:latin typeface="Arial MT"/>
                <a:cs typeface="Arial MT"/>
              </a:rPr>
              <a:t> </a:t>
            </a:r>
            <a:r>
              <a:rPr sz="2700" dirty="0">
                <a:solidFill>
                  <a:srgbClr val="404040"/>
                </a:solidFill>
                <a:latin typeface="Arial MT"/>
                <a:cs typeface="Arial MT"/>
              </a:rPr>
              <a:t>involve</a:t>
            </a:r>
            <a:r>
              <a:rPr sz="2700" spc="-5" dirty="0">
                <a:solidFill>
                  <a:srgbClr val="404040"/>
                </a:solidFill>
                <a:latin typeface="Arial MT"/>
                <a:cs typeface="Arial MT"/>
              </a:rPr>
              <a:t> </a:t>
            </a:r>
            <a:r>
              <a:rPr sz="2700" dirty="0">
                <a:solidFill>
                  <a:srgbClr val="404040"/>
                </a:solidFill>
                <a:latin typeface="Arial MT"/>
                <a:cs typeface="Arial MT"/>
              </a:rPr>
              <a:t>scholarly</a:t>
            </a:r>
            <a:endParaRPr sz="2700" dirty="0">
              <a:latin typeface="Arial MT"/>
              <a:cs typeface="Arial MT"/>
            </a:endParaRPr>
          </a:p>
          <a:p>
            <a:pPr marL="12700">
              <a:lnSpc>
                <a:spcPct val="100000"/>
              </a:lnSpc>
              <a:spcBef>
                <a:spcPts val="815"/>
              </a:spcBef>
            </a:pPr>
            <a:r>
              <a:rPr sz="2700" spc="-5" dirty="0">
                <a:solidFill>
                  <a:srgbClr val="404040"/>
                </a:solidFill>
                <a:latin typeface="Arial MT"/>
                <a:cs typeface="Arial MT"/>
              </a:rPr>
              <a:t>interpretation, </a:t>
            </a:r>
            <a:r>
              <a:rPr sz="2700" dirty="0">
                <a:solidFill>
                  <a:srgbClr val="404040"/>
                </a:solidFill>
                <a:latin typeface="Arial MT"/>
                <a:cs typeface="Arial MT"/>
              </a:rPr>
              <a:t>which</a:t>
            </a:r>
            <a:r>
              <a:rPr sz="2700" spc="-5" dirty="0">
                <a:solidFill>
                  <a:srgbClr val="404040"/>
                </a:solidFill>
                <a:latin typeface="Arial MT"/>
                <a:cs typeface="Arial MT"/>
              </a:rPr>
              <a:t> </a:t>
            </a:r>
            <a:r>
              <a:rPr sz="2700" dirty="0">
                <a:solidFill>
                  <a:srgbClr val="404040"/>
                </a:solidFill>
                <a:latin typeface="Arial MT"/>
                <a:cs typeface="Arial MT"/>
              </a:rPr>
              <a:t>can</a:t>
            </a:r>
            <a:r>
              <a:rPr sz="2700" spc="-5" dirty="0">
                <a:solidFill>
                  <a:srgbClr val="404040"/>
                </a:solidFill>
                <a:latin typeface="Arial MT"/>
                <a:cs typeface="Arial MT"/>
              </a:rPr>
              <a:t> be time-consuming</a:t>
            </a:r>
            <a:r>
              <a:rPr sz="2700" dirty="0">
                <a:solidFill>
                  <a:srgbClr val="404040"/>
                </a:solidFill>
                <a:latin typeface="Arial MT"/>
                <a:cs typeface="Arial MT"/>
              </a:rPr>
              <a:t> </a:t>
            </a:r>
            <a:r>
              <a:rPr sz="2700" spc="-5" dirty="0">
                <a:solidFill>
                  <a:srgbClr val="404040"/>
                </a:solidFill>
                <a:latin typeface="Arial MT"/>
                <a:cs typeface="Arial MT"/>
              </a:rPr>
              <a:t>and</a:t>
            </a:r>
            <a:r>
              <a:rPr sz="2700" dirty="0">
                <a:solidFill>
                  <a:srgbClr val="404040"/>
                </a:solidFill>
                <a:latin typeface="Arial MT"/>
                <a:cs typeface="Arial MT"/>
              </a:rPr>
              <a:t> require</a:t>
            </a:r>
            <a:r>
              <a:rPr sz="2700" spc="-10" dirty="0">
                <a:solidFill>
                  <a:srgbClr val="404040"/>
                </a:solidFill>
                <a:latin typeface="Arial MT"/>
                <a:cs typeface="Arial MT"/>
              </a:rPr>
              <a:t> </a:t>
            </a:r>
            <a:r>
              <a:rPr sz="2700" spc="-5" dirty="0">
                <a:solidFill>
                  <a:srgbClr val="404040"/>
                </a:solidFill>
                <a:latin typeface="Arial MT"/>
                <a:cs typeface="Arial MT"/>
              </a:rPr>
              <a:t>substantial</a:t>
            </a:r>
            <a:r>
              <a:rPr sz="2700" spc="5" dirty="0">
                <a:solidFill>
                  <a:srgbClr val="404040"/>
                </a:solidFill>
                <a:latin typeface="Arial MT"/>
                <a:cs typeface="Arial MT"/>
              </a:rPr>
              <a:t> </a:t>
            </a:r>
            <a:r>
              <a:rPr sz="2700" dirty="0">
                <a:solidFill>
                  <a:srgbClr val="404040"/>
                </a:solidFill>
                <a:latin typeface="Arial MT"/>
                <a:cs typeface="Arial MT"/>
              </a:rPr>
              <a:t>expertise.</a:t>
            </a:r>
            <a:endParaRPr sz="2700" dirty="0">
              <a:latin typeface="Arial MT"/>
              <a:cs typeface="Arial MT"/>
            </a:endParaRPr>
          </a:p>
          <a:p>
            <a:pPr marL="12700">
              <a:lnSpc>
                <a:spcPct val="100000"/>
              </a:lnSpc>
              <a:spcBef>
                <a:spcPts val="215"/>
              </a:spcBef>
            </a:pPr>
            <a:r>
              <a:rPr sz="2700" spc="-5" dirty="0">
                <a:solidFill>
                  <a:srgbClr val="404040"/>
                </a:solidFill>
                <a:latin typeface="Arial MT"/>
                <a:cs typeface="Arial MT"/>
              </a:rPr>
              <a:t>Recent advancements</a:t>
            </a:r>
            <a:r>
              <a:rPr sz="2700" dirty="0">
                <a:solidFill>
                  <a:srgbClr val="404040"/>
                </a:solidFill>
                <a:latin typeface="Arial MT"/>
                <a:cs typeface="Arial MT"/>
              </a:rPr>
              <a:t> in NLP</a:t>
            </a:r>
            <a:r>
              <a:rPr sz="2700" spc="-60" dirty="0">
                <a:solidFill>
                  <a:srgbClr val="404040"/>
                </a:solidFill>
                <a:latin typeface="Arial MT"/>
                <a:cs typeface="Arial MT"/>
              </a:rPr>
              <a:t> </a:t>
            </a:r>
            <a:r>
              <a:rPr sz="2700" spc="-15" dirty="0">
                <a:solidFill>
                  <a:srgbClr val="404040"/>
                </a:solidFill>
                <a:latin typeface="Arial MT"/>
                <a:cs typeface="Arial MT"/>
              </a:rPr>
              <a:t>offer</a:t>
            </a:r>
            <a:r>
              <a:rPr sz="2700" spc="25" dirty="0">
                <a:solidFill>
                  <a:srgbClr val="404040"/>
                </a:solidFill>
                <a:latin typeface="Arial MT"/>
                <a:cs typeface="Arial MT"/>
              </a:rPr>
              <a:t> </a:t>
            </a:r>
            <a:r>
              <a:rPr sz="2700" spc="-5" dirty="0">
                <a:solidFill>
                  <a:srgbClr val="404040"/>
                </a:solidFill>
                <a:latin typeface="Arial MT"/>
                <a:cs typeface="Arial MT"/>
              </a:rPr>
              <a:t>an opportunity to </a:t>
            </a:r>
            <a:r>
              <a:rPr sz="2700" dirty="0">
                <a:solidFill>
                  <a:srgbClr val="404040"/>
                </a:solidFill>
                <a:latin typeface="Arial MT"/>
                <a:cs typeface="Arial MT"/>
              </a:rPr>
              <a:t>create</a:t>
            </a:r>
            <a:r>
              <a:rPr sz="2700" spc="-5" dirty="0">
                <a:solidFill>
                  <a:srgbClr val="404040"/>
                </a:solidFill>
                <a:latin typeface="Arial MT"/>
                <a:cs typeface="Arial MT"/>
              </a:rPr>
              <a:t> </a:t>
            </a:r>
            <a:r>
              <a:rPr sz="2700" dirty="0">
                <a:solidFill>
                  <a:srgbClr val="404040"/>
                </a:solidFill>
                <a:latin typeface="Arial MT"/>
                <a:cs typeface="Arial MT"/>
              </a:rPr>
              <a:t>tools</a:t>
            </a:r>
            <a:r>
              <a:rPr sz="2700" spc="-5" dirty="0">
                <a:solidFill>
                  <a:srgbClr val="404040"/>
                </a:solidFill>
                <a:latin typeface="Arial MT"/>
                <a:cs typeface="Arial MT"/>
              </a:rPr>
              <a:t> </a:t>
            </a:r>
            <a:r>
              <a:rPr sz="2700" dirty="0">
                <a:solidFill>
                  <a:srgbClr val="404040"/>
                </a:solidFill>
                <a:latin typeface="Arial MT"/>
                <a:cs typeface="Arial MT"/>
              </a:rPr>
              <a:t>that</a:t>
            </a:r>
            <a:r>
              <a:rPr sz="2700" spc="-5" dirty="0">
                <a:solidFill>
                  <a:srgbClr val="404040"/>
                </a:solidFill>
                <a:latin typeface="Arial MT"/>
                <a:cs typeface="Arial MT"/>
              </a:rPr>
              <a:t> facilitate</a:t>
            </a:r>
            <a:r>
              <a:rPr sz="2700" dirty="0">
                <a:solidFill>
                  <a:srgbClr val="404040"/>
                </a:solidFill>
                <a:latin typeface="Arial MT"/>
                <a:cs typeface="Arial MT"/>
              </a:rPr>
              <a:t> more direct</a:t>
            </a:r>
            <a:endParaRPr sz="2700" dirty="0">
              <a:latin typeface="Arial MT"/>
              <a:cs typeface="Arial MT"/>
            </a:endParaRPr>
          </a:p>
          <a:p>
            <a:pPr marL="12700" marR="194945">
              <a:lnSpc>
                <a:spcPct val="115799"/>
              </a:lnSpc>
            </a:pPr>
            <a:r>
              <a:rPr sz="2700" spc="-5" dirty="0">
                <a:solidFill>
                  <a:srgbClr val="404040"/>
                </a:solidFill>
                <a:latin typeface="Arial MT"/>
                <a:cs typeface="Arial MT"/>
              </a:rPr>
              <a:t>engagement</a:t>
            </a:r>
            <a:r>
              <a:rPr sz="2700" spc="5" dirty="0">
                <a:solidFill>
                  <a:srgbClr val="404040"/>
                </a:solidFill>
                <a:latin typeface="Arial MT"/>
                <a:cs typeface="Arial MT"/>
              </a:rPr>
              <a:t> </a:t>
            </a:r>
            <a:r>
              <a:rPr sz="2700" dirty="0">
                <a:solidFill>
                  <a:srgbClr val="404040"/>
                </a:solidFill>
                <a:latin typeface="Arial MT"/>
                <a:cs typeface="Arial MT"/>
              </a:rPr>
              <a:t>with</a:t>
            </a:r>
            <a:r>
              <a:rPr sz="2700" spc="-5" dirty="0">
                <a:solidFill>
                  <a:srgbClr val="404040"/>
                </a:solidFill>
                <a:latin typeface="Arial MT"/>
                <a:cs typeface="Arial MT"/>
              </a:rPr>
              <a:t> </a:t>
            </a:r>
            <a:r>
              <a:rPr sz="2700" dirty="0">
                <a:solidFill>
                  <a:srgbClr val="404040"/>
                </a:solidFill>
                <a:latin typeface="Arial MT"/>
                <a:cs typeface="Arial MT"/>
              </a:rPr>
              <a:t>the </a:t>
            </a:r>
            <a:r>
              <a:rPr sz="2700" spc="-5" dirty="0">
                <a:solidFill>
                  <a:srgbClr val="404040"/>
                </a:solidFill>
                <a:latin typeface="Arial MT"/>
                <a:cs typeface="Arial MT"/>
              </a:rPr>
              <a:t>Quranic</a:t>
            </a:r>
            <a:r>
              <a:rPr sz="2700" spc="5" dirty="0">
                <a:solidFill>
                  <a:srgbClr val="404040"/>
                </a:solidFill>
                <a:latin typeface="Arial MT"/>
                <a:cs typeface="Arial MT"/>
              </a:rPr>
              <a:t> </a:t>
            </a:r>
            <a:r>
              <a:rPr sz="2700" spc="-5" dirty="0">
                <a:solidFill>
                  <a:srgbClr val="404040"/>
                </a:solidFill>
                <a:latin typeface="Arial MT"/>
                <a:cs typeface="Arial MT"/>
              </a:rPr>
              <a:t>text.</a:t>
            </a:r>
            <a:r>
              <a:rPr sz="2700" spc="10" dirty="0">
                <a:solidFill>
                  <a:srgbClr val="404040"/>
                </a:solidFill>
                <a:latin typeface="Arial MT"/>
                <a:cs typeface="Arial MT"/>
              </a:rPr>
              <a:t> </a:t>
            </a:r>
            <a:r>
              <a:rPr sz="2700" dirty="0">
                <a:solidFill>
                  <a:srgbClr val="404040"/>
                </a:solidFill>
                <a:latin typeface="Arial MT"/>
                <a:cs typeface="Arial MT"/>
              </a:rPr>
              <a:t>By</a:t>
            </a:r>
            <a:r>
              <a:rPr sz="2700" spc="5" dirty="0">
                <a:solidFill>
                  <a:srgbClr val="404040"/>
                </a:solidFill>
                <a:latin typeface="Arial MT"/>
                <a:cs typeface="Arial MT"/>
              </a:rPr>
              <a:t> </a:t>
            </a:r>
            <a:r>
              <a:rPr sz="2700" spc="-5" dirty="0">
                <a:solidFill>
                  <a:srgbClr val="404040"/>
                </a:solidFill>
                <a:latin typeface="Arial MT"/>
                <a:cs typeface="Arial MT"/>
              </a:rPr>
              <a:t>developing</a:t>
            </a:r>
            <a:r>
              <a:rPr sz="2700" dirty="0">
                <a:solidFill>
                  <a:srgbClr val="404040"/>
                </a:solidFill>
                <a:latin typeface="Arial MT"/>
                <a:cs typeface="Arial MT"/>
              </a:rPr>
              <a:t> a</a:t>
            </a:r>
            <a:r>
              <a:rPr sz="2700" spc="5" dirty="0">
                <a:solidFill>
                  <a:srgbClr val="404040"/>
                </a:solidFill>
                <a:latin typeface="Arial MT"/>
                <a:cs typeface="Arial MT"/>
              </a:rPr>
              <a:t> </a:t>
            </a:r>
            <a:r>
              <a:rPr sz="2700" dirty="0">
                <a:solidFill>
                  <a:srgbClr val="404040"/>
                </a:solidFill>
                <a:latin typeface="Arial MT"/>
                <a:cs typeface="Arial MT"/>
              </a:rPr>
              <a:t>QA</a:t>
            </a:r>
            <a:r>
              <a:rPr sz="2700" spc="-150" dirty="0">
                <a:solidFill>
                  <a:srgbClr val="404040"/>
                </a:solidFill>
                <a:latin typeface="Arial MT"/>
                <a:cs typeface="Arial MT"/>
              </a:rPr>
              <a:t> </a:t>
            </a:r>
            <a:r>
              <a:rPr sz="2700" spc="-5" dirty="0">
                <a:solidFill>
                  <a:srgbClr val="404040"/>
                </a:solidFill>
                <a:latin typeface="Arial MT"/>
                <a:cs typeface="Arial MT"/>
              </a:rPr>
              <a:t>system</a:t>
            </a:r>
            <a:r>
              <a:rPr sz="2700" spc="5" dirty="0">
                <a:solidFill>
                  <a:srgbClr val="404040"/>
                </a:solidFill>
                <a:latin typeface="Arial MT"/>
                <a:cs typeface="Arial MT"/>
              </a:rPr>
              <a:t> </a:t>
            </a:r>
            <a:r>
              <a:rPr sz="2700" dirty="0">
                <a:solidFill>
                  <a:srgbClr val="404040"/>
                </a:solidFill>
                <a:latin typeface="Arial MT"/>
                <a:cs typeface="Arial MT"/>
              </a:rPr>
              <a:t>specifically </a:t>
            </a:r>
            <a:r>
              <a:rPr sz="2700" spc="-5" dirty="0">
                <a:solidFill>
                  <a:srgbClr val="404040"/>
                </a:solidFill>
                <a:latin typeface="Arial MT"/>
                <a:cs typeface="Arial MT"/>
              </a:rPr>
              <a:t>trained</a:t>
            </a:r>
            <a:r>
              <a:rPr sz="2700" spc="5" dirty="0">
                <a:solidFill>
                  <a:srgbClr val="404040"/>
                </a:solidFill>
                <a:latin typeface="Arial MT"/>
                <a:cs typeface="Arial MT"/>
              </a:rPr>
              <a:t> </a:t>
            </a:r>
            <a:r>
              <a:rPr sz="2700" dirty="0">
                <a:solidFill>
                  <a:srgbClr val="404040"/>
                </a:solidFill>
                <a:latin typeface="Arial MT"/>
                <a:cs typeface="Arial MT"/>
              </a:rPr>
              <a:t>on the </a:t>
            </a:r>
            <a:r>
              <a:rPr sz="2700" spc="-740" dirty="0">
                <a:solidFill>
                  <a:srgbClr val="404040"/>
                </a:solidFill>
                <a:latin typeface="Arial MT"/>
                <a:cs typeface="Arial MT"/>
              </a:rPr>
              <a:t> </a:t>
            </a:r>
            <a:r>
              <a:rPr sz="2700" spc="-5" dirty="0">
                <a:solidFill>
                  <a:srgbClr val="404040"/>
                </a:solidFill>
                <a:latin typeface="Arial MT"/>
                <a:cs typeface="Arial MT"/>
              </a:rPr>
              <a:t>Quran,</a:t>
            </a:r>
            <a:r>
              <a:rPr sz="2700" spc="-10" dirty="0">
                <a:solidFill>
                  <a:srgbClr val="404040"/>
                </a:solidFill>
                <a:latin typeface="Arial MT"/>
                <a:cs typeface="Arial MT"/>
              </a:rPr>
              <a:t> </a:t>
            </a:r>
            <a:r>
              <a:rPr sz="2700" dirty="0">
                <a:solidFill>
                  <a:srgbClr val="404040"/>
                </a:solidFill>
                <a:latin typeface="Arial MT"/>
                <a:cs typeface="Arial MT"/>
              </a:rPr>
              <a:t>users</a:t>
            </a:r>
            <a:r>
              <a:rPr sz="2700" spc="-10" dirty="0">
                <a:solidFill>
                  <a:srgbClr val="404040"/>
                </a:solidFill>
                <a:latin typeface="Arial MT"/>
                <a:cs typeface="Arial MT"/>
              </a:rPr>
              <a:t> </a:t>
            </a:r>
            <a:r>
              <a:rPr sz="2700" dirty="0">
                <a:solidFill>
                  <a:srgbClr val="404040"/>
                </a:solidFill>
                <a:latin typeface="Arial MT"/>
                <a:cs typeface="Arial MT"/>
              </a:rPr>
              <a:t>can</a:t>
            </a:r>
            <a:r>
              <a:rPr sz="2700" spc="-10" dirty="0">
                <a:solidFill>
                  <a:srgbClr val="404040"/>
                </a:solidFill>
                <a:latin typeface="Arial MT"/>
                <a:cs typeface="Arial MT"/>
              </a:rPr>
              <a:t> </a:t>
            </a:r>
            <a:r>
              <a:rPr sz="2700" dirty="0">
                <a:solidFill>
                  <a:srgbClr val="404040"/>
                </a:solidFill>
                <a:latin typeface="Arial MT"/>
                <a:cs typeface="Arial MT"/>
              </a:rPr>
              <a:t>receive precise answers</a:t>
            </a:r>
            <a:r>
              <a:rPr sz="2700" spc="-25" dirty="0">
                <a:solidFill>
                  <a:srgbClr val="404040"/>
                </a:solidFill>
                <a:latin typeface="Arial MT"/>
                <a:cs typeface="Arial MT"/>
              </a:rPr>
              <a:t> </a:t>
            </a:r>
            <a:r>
              <a:rPr sz="2700" dirty="0">
                <a:solidFill>
                  <a:srgbClr val="404040"/>
                </a:solidFill>
                <a:latin typeface="Arial MT"/>
                <a:cs typeface="Arial MT"/>
              </a:rPr>
              <a:t>to their</a:t>
            </a:r>
            <a:r>
              <a:rPr sz="2700" spc="5" dirty="0">
                <a:solidFill>
                  <a:srgbClr val="404040"/>
                </a:solidFill>
                <a:latin typeface="Arial MT"/>
                <a:cs typeface="Arial MT"/>
              </a:rPr>
              <a:t> </a:t>
            </a:r>
            <a:r>
              <a:rPr sz="2700" dirty="0">
                <a:solidFill>
                  <a:srgbClr val="404040"/>
                </a:solidFill>
                <a:latin typeface="Arial MT"/>
                <a:cs typeface="Arial MT"/>
              </a:rPr>
              <a:t>questions.</a:t>
            </a:r>
            <a:endParaRPr sz="2700" dirty="0">
              <a:latin typeface="Arial MT"/>
              <a:cs typeface="Arial MT"/>
            </a:endParaRPr>
          </a:p>
        </p:txBody>
      </p:sp>
      <p:pic>
        <p:nvPicPr>
          <p:cNvPr id="4" name="object 4"/>
          <p:cNvPicPr/>
          <p:nvPr/>
        </p:nvPicPr>
        <p:blipFill>
          <a:blip r:embed="rId2" cstate="print"/>
          <a:stretch>
            <a:fillRect/>
          </a:stretch>
        </p:blipFill>
        <p:spPr>
          <a:xfrm>
            <a:off x="752475" y="2733675"/>
            <a:ext cx="104775" cy="104775"/>
          </a:xfrm>
          <a:prstGeom prst="rect">
            <a:avLst/>
          </a:prstGeom>
        </p:spPr>
      </p:pic>
      <p:pic>
        <p:nvPicPr>
          <p:cNvPr id="5" name="object 5"/>
          <p:cNvPicPr/>
          <p:nvPr/>
        </p:nvPicPr>
        <p:blipFill>
          <a:blip r:embed="rId3" cstate="print"/>
          <a:stretch>
            <a:fillRect/>
          </a:stretch>
        </p:blipFill>
        <p:spPr>
          <a:xfrm>
            <a:off x="752475" y="5095876"/>
            <a:ext cx="104775" cy="104773"/>
          </a:xfrm>
          <a:prstGeom prst="rect">
            <a:avLst/>
          </a:prstGeom>
        </p:spPr>
      </p:pic>
      <p:pic>
        <p:nvPicPr>
          <p:cNvPr id="6" name="object 6"/>
          <p:cNvPicPr/>
          <p:nvPr/>
        </p:nvPicPr>
        <p:blipFill>
          <a:blip r:embed="rId3" cstate="print"/>
          <a:stretch>
            <a:fillRect/>
          </a:stretch>
        </p:blipFill>
        <p:spPr>
          <a:xfrm>
            <a:off x="752475" y="7000876"/>
            <a:ext cx="104775" cy="10477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2">
            <a:extLst>
              <a:ext uri="{FF2B5EF4-FFF2-40B4-BE49-F238E27FC236}">
                <a16:creationId xmlns:a16="http://schemas.microsoft.com/office/drawing/2014/main" id="{6F9625C3-CDA5-8EF7-1866-FE8FE959A237}"/>
              </a:ext>
            </a:extLst>
          </p:cNvPr>
          <p:cNvSpPr txBox="1">
            <a:spLocks/>
          </p:cNvSpPr>
          <p:nvPr/>
        </p:nvSpPr>
        <p:spPr>
          <a:xfrm>
            <a:off x="2819400" y="3695700"/>
            <a:ext cx="11544935" cy="2246769"/>
          </a:xfrm>
          <a:prstGeom prst="rect">
            <a:avLst/>
          </a:prstGeom>
        </p:spPr>
        <p:txBody>
          <a:bodyPr vert="horz" wrap="square" lIns="0" tIns="15240" rIns="0" bIns="0" rtlCol="0">
            <a:spAutoFit/>
          </a:bodyPr>
          <a:lstStyle>
            <a:lvl1pPr>
              <a:defRPr sz="3600" b="0" i="0">
                <a:solidFill>
                  <a:schemeClr val="tx1"/>
                </a:solidFill>
                <a:latin typeface="Trebuchet MS"/>
                <a:ea typeface="+mj-ea"/>
                <a:cs typeface="Trebuchet MS"/>
              </a:defRPr>
            </a:lvl1pPr>
          </a:lstStyle>
          <a:p>
            <a:pPr marL="12700" marR="5080" algn="ctr">
              <a:lnSpc>
                <a:spcPct val="100099"/>
              </a:lnSpc>
              <a:spcBef>
                <a:spcPts val="120"/>
              </a:spcBef>
            </a:pPr>
            <a:r>
              <a:rPr lang="en-US" sz="7250" kern="0" spc="10" dirty="0">
                <a:solidFill>
                  <a:srgbClr val="92D050"/>
                </a:solidFill>
              </a:rPr>
              <a:t>Part 2: GUI Application Development</a:t>
            </a:r>
            <a:endParaRPr lang="en-US" sz="7250" kern="0" dirty="0">
              <a:solidFill>
                <a:srgbClr val="92D050"/>
              </a:solidFill>
            </a:endParaRPr>
          </a:p>
        </p:txBody>
      </p:sp>
    </p:spTree>
    <p:extLst>
      <p:ext uri="{BB962C8B-B14F-4D97-AF65-F5344CB8AC3E}">
        <p14:creationId xmlns:p14="http://schemas.microsoft.com/office/powerpoint/2010/main" val="297424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7427" y="787399"/>
            <a:ext cx="7679373" cy="844462"/>
          </a:xfrm>
          <a:prstGeom prst="rect">
            <a:avLst/>
          </a:prstGeom>
        </p:spPr>
        <p:txBody>
          <a:bodyPr vert="horz" wrap="square" lIns="0" tIns="13335" rIns="0" bIns="0" rtlCol="0">
            <a:spAutoFit/>
          </a:bodyPr>
          <a:lstStyle/>
          <a:p>
            <a:pPr marL="12700">
              <a:lnSpc>
                <a:spcPct val="100000"/>
              </a:lnSpc>
              <a:spcBef>
                <a:spcPts val="105"/>
              </a:spcBef>
            </a:pPr>
            <a:r>
              <a:rPr lang="en-US" sz="5400" spc="-40" dirty="0" err="1"/>
              <a:t>Tkinter</a:t>
            </a:r>
            <a:r>
              <a:rPr lang="en-US" sz="5400" spc="-40" dirty="0"/>
              <a:t> GUI Design</a:t>
            </a:r>
            <a:endParaRPr lang="en-US" sz="5400" dirty="0"/>
          </a:p>
        </p:txBody>
      </p:sp>
      <p:sp>
        <p:nvSpPr>
          <p:cNvPr id="3" name="object 3"/>
          <p:cNvSpPr txBox="1"/>
          <p:nvPr/>
        </p:nvSpPr>
        <p:spPr>
          <a:xfrm>
            <a:off x="1003935" y="2005299"/>
            <a:ext cx="12729845" cy="3301160"/>
          </a:xfrm>
          <a:prstGeom prst="rect">
            <a:avLst/>
          </a:prstGeom>
        </p:spPr>
        <p:txBody>
          <a:bodyPr vert="horz" wrap="square" lIns="0" tIns="12700" rIns="0" bIns="0" rtlCol="0">
            <a:spAutoFit/>
          </a:bodyPr>
          <a:lstStyle/>
          <a:p>
            <a:pPr marL="457200" marR="0" indent="-457200">
              <a:lnSpc>
                <a:spcPct val="107000"/>
              </a:lnSpc>
              <a:spcBef>
                <a:spcPts val="0"/>
              </a:spcBef>
              <a:spcAft>
                <a:spcPts val="800"/>
              </a:spcAft>
              <a:buFont typeface="Arial" panose="020B0604020202020204" pitchFamily="34" charset="0"/>
              <a:buChar char="•"/>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We used an online platform </a:t>
            </a:r>
            <a:r>
              <a:rPr lang="en-US" sz="2700" b="1"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figma.com</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to model the shape of the main window of the program and add the banner picture above as well as defining the button shape, font style, text area and text box.  </a:t>
            </a:r>
          </a:p>
          <a:p>
            <a:pPr marL="457200" marR="0" indent="-457200">
              <a:lnSpc>
                <a:spcPct val="107000"/>
              </a:lnSpc>
              <a:spcBef>
                <a:spcPts val="0"/>
              </a:spcBef>
              <a:spcAft>
                <a:spcPts val="800"/>
              </a:spcAft>
              <a:buFont typeface="Arial" panose="020B0604020202020204" pitchFamily="34" charset="0"/>
              <a:buChar char="•"/>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Then we convert the design we made online into a </a:t>
            </a:r>
            <a:r>
              <a:rPr lang="en-US" sz="2700"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Tkinter</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python code and extract the frontend images (assets) into a separate folder to be loaded using </a:t>
            </a:r>
            <a:r>
              <a:rPr lang="en-US" sz="2700" b="1"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Tkinter</a:t>
            </a:r>
            <a:r>
              <a:rPr lang="en-US" sz="2700" b="1"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Designer.</a:t>
            </a:r>
            <a:endPar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endParaRPr>
          </a:p>
          <a:p>
            <a:pPr marL="457200" indent="-457200">
              <a:lnSpc>
                <a:spcPct val="100000"/>
              </a:lnSpc>
              <a:spcBef>
                <a:spcPts val="15"/>
              </a:spcBef>
              <a:buFont typeface="Arial" panose="020B0604020202020204" pitchFamily="34" charset="0"/>
              <a:buChar char="•"/>
            </a:pPr>
            <a:endParaRPr lang="en-US" sz="2700" dirty="0">
              <a:solidFill>
                <a:schemeClr val="tx1">
                  <a:lumMod val="85000"/>
                  <a:lumOff val="15000"/>
                </a:schemeClr>
              </a:solidFill>
              <a:latin typeface="Trebuchet MS"/>
              <a:cs typeface="Trebuchet MS"/>
            </a:endParaRPr>
          </a:p>
        </p:txBody>
      </p:sp>
      <p:pic>
        <p:nvPicPr>
          <p:cNvPr id="5" name="Picture 4">
            <a:extLst>
              <a:ext uri="{FF2B5EF4-FFF2-40B4-BE49-F238E27FC236}">
                <a16:creationId xmlns:a16="http://schemas.microsoft.com/office/drawing/2014/main" id="{AAE054C0-B91E-A0F8-6830-8A68CE6BA660}"/>
              </a:ext>
            </a:extLst>
          </p:cNvPr>
          <p:cNvPicPr>
            <a:picLocks noChangeAspect="1"/>
          </p:cNvPicPr>
          <p:nvPr/>
        </p:nvPicPr>
        <p:blipFill>
          <a:blip r:embed="rId2"/>
          <a:stretch>
            <a:fillRect/>
          </a:stretch>
        </p:blipFill>
        <p:spPr>
          <a:xfrm>
            <a:off x="4554220" y="4505058"/>
            <a:ext cx="7696742" cy="578194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3626" y="726440"/>
            <a:ext cx="12632373" cy="844462"/>
          </a:xfrm>
          <a:prstGeom prst="rect">
            <a:avLst/>
          </a:prstGeom>
        </p:spPr>
        <p:txBody>
          <a:bodyPr vert="horz" wrap="square" lIns="0" tIns="13335" rIns="0" bIns="0" rtlCol="0">
            <a:spAutoFit/>
          </a:bodyPr>
          <a:lstStyle/>
          <a:p>
            <a:pPr marL="12700">
              <a:lnSpc>
                <a:spcPct val="100000"/>
              </a:lnSpc>
              <a:spcBef>
                <a:spcPts val="105"/>
              </a:spcBef>
            </a:pPr>
            <a:r>
              <a:rPr lang="en-US" sz="5400" spc="-5" dirty="0"/>
              <a:t>Integrating the QA Code to the GUI</a:t>
            </a:r>
            <a:endParaRPr sz="5400" dirty="0"/>
          </a:p>
        </p:txBody>
      </p:sp>
      <p:sp>
        <p:nvSpPr>
          <p:cNvPr id="3" name="object 3"/>
          <p:cNvSpPr txBox="1"/>
          <p:nvPr/>
        </p:nvSpPr>
        <p:spPr>
          <a:xfrm>
            <a:off x="1080135" y="2572955"/>
            <a:ext cx="10959465" cy="2343719"/>
          </a:xfrm>
          <a:prstGeom prst="rect">
            <a:avLst/>
          </a:prstGeom>
        </p:spPr>
        <p:txBody>
          <a:bodyPr vert="horz" wrap="square" lIns="0" tIns="134620" rIns="0" bIns="0" rtlCol="0">
            <a:spAutoFit/>
          </a:bodyPr>
          <a:lstStyle/>
          <a:p>
            <a:pPr marL="0" marR="0">
              <a:lnSpc>
                <a:spcPct val="107000"/>
              </a:lnSpc>
              <a:spcBef>
                <a:spcPts val="0"/>
              </a:spcBef>
              <a:spcAft>
                <a:spcPts val="800"/>
              </a:spcAft>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We copied and pasted the code to the main development notebook for editing and refinement as well as integrating both the GUI components and the Question Answering code together. After fully testing the program, we copy the relevant cells to a .PY file to be run standalone and be used for compiling later on.</a:t>
            </a:r>
          </a:p>
        </p:txBody>
      </p:sp>
      <p:pic>
        <p:nvPicPr>
          <p:cNvPr id="5" name="Picture 4">
            <a:extLst>
              <a:ext uri="{FF2B5EF4-FFF2-40B4-BE49-F238E27FC236}">
                <a16:creationId xmlns:a16="http://schemas.microsoft.com/office/drawing/2014/main" id="{A4ABAA3F-1916-F1C9-D002-4FDB2E4FEBA0}"/>
              </a:ext>
            </a:extLst>
          </p:cNvPr>
          <p:cNvPicPr>
            <a:picLocks noChangeAspect="1"/>
          </p:cNvPicPr>
          <p:nvPr/>
        </p:nvPicPr>
        <p:blipFill>
          <a:blip r:embed="rId2"/>
          <a:stretch>
            <a:fillRect/>
          </a:stretch>
        </p:blipFill>
        <p:spPr>
          <a:xfrm>
            <a:off x="381000" y="4916674"/>
            <a:ext cx="8496792" cy="5252044"/>
          </a:xfrm>
          <a:prstGeom prst="rect">
            <a:avLst/>
          </a:prstGeom>
        </p:spPr>
      </p:pic>
      <p:pic>
        <p:nvPicPr>
          <p:cNvPr id="9" name="Picture 8">
            <a:extLst>
              <a:ext uri="{FF2B5EF4-FFF2-40B4-BE49-F238E27FC236}">
                <a16:creationId xmlns:a16="http://schemas.microsoft.com/office/drawing/2014/main" id="{0E2D5663-D943-25C2-9E17-49D97FBECD24}"/>
              </a:ext>
            </a:extLst>
          </p:cNvPr>
          <p:cNvPicPr>
            <a:picLocks noChangeAspect="1"/>
          </p:cNvPicPr>
          <p:nvPr/>
        </p:nvPicPr>
        <p:blipFill>
          <a:blip r:embed="rId3"/>
          <a:stretch>
            <a:fillRect/>
          </a:stretch>
        </p:blipFill>
        <p:spPr>
          <a:xfrm>
            <a:off x="10668000" y="4542032"/>
            <a:ext cx="7468459" cy="5744968"/>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688799B-A04B-4CCF-8E3E-458BE1EDE693}"/>
                  </a:ext>
                </a:extLst>
              </p14:cNvPr>
              <p14:cNvContentPartPr/>
              <p14:nvPr/>
            </p14:nvContentPartPr>
            <p14:xfrm>
              <a:off x="9027354" y="7329554"/>
              <a:ext cx="884160" cy="44280"/>
            </p14:xfrm>
          </p:contentPart>
        </mc:Choice>
        <mc:Fallback xmlns="">
          <p:pic>
            <p:nvPicPr>
              <p:cNvPr id="10" name="Ink 9">
                <a:extLst>
                  <a:ext uri="{FF2B5EF4-FFF2-40B4-BE49-F238E27FC236}">
                    <a16:creationId xmlns:a16="http://schemas.microsoft.com/office/drawing/2014/main" id="{9688799B-A04B-4CCF-8E3E-458BE1EDE693}"/>
                  </a:ext>
                </a:extLst>
              </p:cNvPr>
              <p:cNvPicPr/>
              <p:nvPr/>
            </p:nvPicPr>
            <p:blipFill>
              <a:blip r:embed="rId5"/>
              <a:stretch>
                <a:fillRect/>
              </a:stretch>
            </p:blipFill>
            <p:spPr>
              <a:xfrm>
                <a:off x="9021234" y="7323434"/>
                <a:ext cx="896400" cy="56520"/>
              </a:xfrm>
              <a:prstGeom prst="rect">
                <a:avLst/>
              </a:prstGeom>
            </p:spPr>
          </p:pic>
        </mc:Fallback>
      </mc:AlternateContent>
      <p:grpSp>
        <p:nvGrpSpPr>
          <p:cNvPr id="13" name="Group 12">
            <a:extLst>
              <a:ext uri="{FF2B5EF4-FFF2-40B4-BE49-F238E27FC236}">
                <a16:creationId xmlns:a16="http://schemas.microsoft.com/office/drawing/2014/main" id="{57AA260D-12A6-41EB-17C9-932398C6230E}"/>
              </a:ext>
            </a:extLst>
          </p:cNvPr>
          <p:cNvGrpSpPr/>
          <p:nvPr/>
        </p:nvGrpSpPr>
        <p:grpSpPr>
          <a:xfrm>
            <a:off x="9825474" y="7096994"/>
            <a:ext cx="363600" cy="691560"/>
            <a:chOff x="9825474" y="7096994"/>
            <a:chExt cx="363600" cy="69156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DD15D5A-B6CB-6995-2208-226AFA63C33A}"/>
                    </a:ext>
                  </a:extLst>
                </p14:cNvPr>
                <p14:cNvContentPartPr/>
                <p14:nvPr/>
              </p14:nvContentPartPr>
              <p14:xfrm>
                <a:off x="9825474" y="7096994"/>
                <a:ext cx="354960" cy="268200"/>
              </p14:xfrm>
            </p:contentPart>
          </mc:Choice>
          <mc:Fallback xmlns="">
            <p:pic>
              <p:nvPicPr>
                <p:cNvPr id="11" name="Ink 10">
                  <a:extLst>
                    <a:ext uri="{FF2B5EF4-FFF2-40B4-BE49-F238E27FC236}">
                      <a16:creationId xmlns:a16="http://schemas.microsoft.com/office/drawing/2014/main" id="{CDD15D5A-B6CB-6995-2208-226AFA63C33A}"/>
                    </a:ext>
                  </a:extLst>
                </p:cNvPr>
                <p:cNvPicPr/>
                <p:nvPr/>
              </p:nvPicPr>
              <p:blipFill>
                <a:blip r:embed="rId7"/>
                <a:stretch>
                  <a:fillRect/>
                </a:stretch>
              </p:blipFill>
              <p:spPr>
                <a:xfrm>
                  <a:off x="9819354" y="7090874"/>
                  <a:ext cx="367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56004F10-3AC0-5D25-75D9-AEB177207A99}"/>
                    </a:ext>
                  </a:extLst>
                </p14:cNvPr>
                <p14:cNvContentPartPr/>
                <p14:nvPr/>
              </p14:nvContentPartPr>
              <p14:xfrm>
                <a:off x="9995754" y="7372754"/>
                <a:ext cx="193320" cy="415800"/>
              </p14:xfrm>
            </p:contentPart>
          </mc:Choice>
          <mc:Fallback xmlns="">
            <p:pic>
              <p:nvPicPr>
                <p:cNvPr id="12" name="Ink 11">
                  <a:extLst>
                    <a:ext uri="{FF2B5EF4-FFF2-40B4-BE49-F238E27FC236}">
                      <a16:creationId xmlns:a16="http://schemas.microsoft.com/office/drawing/2014/main" id="{56004F10-3AC0-5D25-75D9-AEB177207A99}"/>
                    </a:ext>
                  </a:extLst>
                </p:cNvPr>
                <p:cNvPicPr/>
                <p:nvPr/>
              </p:nvPicPr>
              <p:blipFill>
                <a:blip r:embed="rId9"/>
                <a:stretch>
                  <a:fillRect/>
                </a:stretch>
              </p:blipFill>
              <p:spPr>
                <a:xfrm>
                  <a:off x="9989634" y="7366634"/>
                  <a:ext cx="205560" cy="428040"/>
                </a:xfrm>
                <a:prstGeom prst="rect">
                  <a:avLst/>
                </a:prstGeom>
              </p:spPr>
            </p:pic>
          </mc:Fallback>
        </mc:AlternateContent>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135" y="299084"/>
            <a:ext cx="14312265" cy="844462"/>
          </a:xfrm>
          <a:prstGeom prst="rect">
            <a:avLst/>
          </a:prstGeom>
        </p:spPr>
        <p:txBody>
          <a:bodyPr vert="horz" wrap="square" lIns="0" tIns="13335" rIns="0" bIns="0" rtlCol="0">
            <a:spAutoFit/>
          </a:bodyPr>
          <a:lstStyle/>
          <a:p>
            <a:pPr marL="12700">
              <a:lnSpc>
                <a:spcPct val="100000"/>
              </a:lnSpc>
              <a:spcBef>
                <a:spcPts val="105"/>
              </a:spcBef>
            </a:pPr>
            <a:r>
              <a:rPr lang="en-US" sz="5400" spc="-5" dirty="0"/>
              <a:t>Converting the code to a desktop application</a:t>
            </a:r>
            <a:endParaRPr lang="en-US" sz="5400" dirty="0"/>
          </a:p>
        </p:txBody>
      </p:sp>
      <p:sp>
        <p:nvSpPr>
          <p:cNvPr id="3" name="object 3"/>
          <p:cNvSpPr txBox="1"/>
          <p:nvPr/>
        </p:nvSpPr>
        <p:spPr>
          <a:xfrm>
            <a:off x="1051106" y="1866900"/>
            <a:ext cx="12099290" cy="8375626"/>
          </a:xfrm>
          <a:prstGeom prst="rect">
            <a:avLst/>
          </a:prstGeom>
        </p:spPr>
        <p:txBody>
          <a:bodyPr vert="horz" wrap="square" lIns="0" tIns="12700" rIns="0" bIns="0" rtlCol="0">
            <a:spAutoFit/>
          </a:bodyPr>
          <a:lstStyle/>
          <a:p>
            <a:pPr marL="457200" marR="0" indent="-457200">
              <a:lnSpc>
                <a:spcPct val="107000"/>
              </a:lnSpc>
              <a:spcBef>
                <a:spcPts val="0"/>
              </a:spcBef>
              <a:spcAft>
                <a:spcPts val="800"/>
              </a:spcAft>
              <a:buFont typeface="Arial" panose="020B0604020202020204" pitchFamily="34" charset="0"/>
              <a:buChar char="•"/>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We have included two important folders for the program to function properly, one is called the “model” folder, which contains the </a:t>
            </a:r>
            <a:r>
              <a:rPr lang="en-US" sz="2700"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AraBERT</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&amp; </a:t>
            </a:r>
            <a:r>
              <a:rPr lang="en-US" sz="2700"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MarBERT</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models pretrained for the Quranic extractive question/answering task. </a:t>
            </a:r>
          </a:p>
          <a:p>
            <a:pPr marL="457200" marR="0" indent="-457200">
              <a:lnSpc>
                <a:spcPct val="107000"/>
              </a:lnSpc>
              <a:spcBef>
                <a:spcPts val="0"/>
              </a:spcBef>
              <a:spcAft>
                <a:spcPts val="800"/>
              </a:spcAft>
              <a:buFont typeface="Arial" panose="020B0604020202020204" pitchFamily="34" charset="0"/>
              <a:buChar char="•"/>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The other folder is the “assets” folder which includes some </a:t>
            </a:r>
            <a:r>
              <a:rPr lang="en-US" sz="2700"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gui</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graphic elements, we put that to the “_internal” folder for the program to work. There’s no need to install any other software as long as you have visual redistributable </a:t>
            </a:r>
            <a:r>
              <a:rPr lang="en-US" sz="2700"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c++</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2022 installed on your PC because it contains necessary dependencies for the program to work, otherwise we haven’t encountered any issues on other machines. You can launch the program from </a:t>
            </a:r>
            <a:r>
              <a:rPr lang="en-US" sz="2700" b="1"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QuranQAGUI.exe.</a:t>
            </a:r>
          </a:p>
          <a:p>
            <a:pPr marL="457200" marR="0" indent="-457200">
              <a:lnSpc>
                <a:spcPct val="107000"/>
              </a:lnSpc>
              <a:spcBef>
                <a:spcPts val="0"/>
              </a:spcBef>
              <a:spcAft>
                <a:spcPts val="800"/>
              </a:spcAft>
              <a:buFont typeface="Arial" panose="020B0604020202020204" pitchFamily="34" charset="0"/>
              <a:buChar char="•"/>
            </a:pPr>
            <a:endParaRPr lang="en-US" sz="2700" b="1" kern="100" dirty="0">
              <a:latin typeface="Aptos" panose="020B0004020202020204" pitchFamily="34" charset="0"/>
              <a:ea typeface="Aptos" panose="020B0004020202020204" pitchFamily="34" charset="0"/>
              <a:cs typeface="Arial" panose="020B0604020202020204" pitchFamily="34" charset="0"/>
            </a:endParaRPr>
          </a:p>
          <a:p>
            <a:pPr marL="457200" marR="0" indent="-457200">
              <a:lnSpc>
                <a:spcPct val="107000"/>
              </a:lnSpc>
              <a:spcBef>
                <a:spcPts val="0"/>
              </a:spcBef>
              <a:spcAft>
                <a:spcPts val="800"/>
              </a:spcAft>
              <a:buFont typeface="Arial" panose="020B0604020202020204" pitchFamily="34" charset="0"/>
              <a:buChar char="•"/>
            </a:pPr>
            <a:endParaRPr lang="en-US" sz="2700" b="1" kern="100" dirty="0">
              <a:effectLst/>
              <a:latin typeface="Aptos" panose="020B0004020202020204" pitchFamily="34" charset="0"/>
              <a:ea typeface="Aptos" panose="020B0004020202020204" pitchFamily="34" charset="0"/>
              <a:cs typeface="Arial" panose="020B0604020202020204" pitchFamily="34" charset="0"/>
            </a:endParaRPr>
          </a:p>
          <a:p>
            <a:pPr marL="457200" marR="0" indent="-457200">
              <a:lnSpc>
                <a:spcPct val="107000"/>
              </a:lnSpc>
              <a:spcBef>
                <a:spcPts val="0"/>
              </a:spcBef>
              <a:spcAft>
                <a:spcPts val="800"/>
              </a:spcAft>
              <a:buFont typeface="Arial" panose="020B0604020202020204" pitchFamily="34" charset="0"/>
              <a:buChar char="•"/>
            </a:pPr>
            <a:endParaRPr lang="en-US" sz="2700" b="1" kern="100" dirty="0">
              <a:latin typeface="Aptos" panose="020B0004020202020204" pitchFamily="34" charset="0"/>
              <a:ea typeface="Aptos" panose="020B0004020202020204" pitchFamily="34" charset="0"/>
              <a:cs typeface="Arial" panose="020B0604020202020204" pitchFamily="34" charset="0"/>
            </a:endParaRPr>
          </a:p>
          <a:p>
            <a:pPr marL="457200" marR="0" indent="-457200">
              <a:lnSpc>
                <a:spcPct val="107000"/>
              </a:lnSpc>
              <a:spcBef>
                <a:spcPts val="0"/>
              </a:spcBef>
              <a:spcAft>
                <a:spcPts val="800"/>
              </a:spcAft>
              <a:buFont typeface="Arial" panose="020B0604020202020204" pitchFamily="34" charset="0"/>
              <a:buChar char="•"/>
            </a:pPr>
            <a:endParaRPr lang="en-US" sz="2700" b="1" kern="100" dirty="0">
              <a:effectLst/>
              <a:latin typeface="Aptos" panose="020B0004020202020204" pitchFamily="34" charset="0"/>
              <a:ea typeface="Aptos" panose="020B0004020202020204" pitchFamily="34" charset="0"/>
              <a:cs typeface="Arial" panose="020B0604020202020204" pitchFamily="34" charset="0"/>
            </a:endParaRPr>
          </a:p>
          <a:p>
            <a:pPr marL="457200" marR="0" indent="-457200">
              <a:lnSpc>
                <a:spcPct val="107000"/>
              </a:lnSpc>
              <a:spcBef>
                <a:spcPts val="0"/>
              </a:spcBef>
              <a:spcAft>
                <a:spcPts val="800"/>
              </a:spcAft>
              <a:buFont typeface="Arial" panose="020B0604020202020204" pitchFamily="34" charset="0"/>
              <a:buChar char="•"/>
            </a:pPr>
            <a:endParaRPr lang="en-US" sz="2700" b="1" kern="100" dirty="0">
              <a:latin typeface="Aptos" panose="020B0004020202020204" pitchFamily="34" charset="0"/>
              <a:ea typeface="Aptos" panose="020B0004020202020204" pitchFamily="34" charset="0"/>
              <a:cs typeface="Arial" panose="020B0604020202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2700" b="1"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The Internal folder contains all the libraries, dependencies, and python runtime files.</a:t>
            </a:r>
            <a:endPar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endParaRPr>
          </a:p>
          <a:p>
            <a:pPr marL="469900" indent="-457834">
              <a:lnSpc>
                <a:spcPct val="100000"/>
              </a:lnSpc>
              <a:spcBef>
                <a:spcPts val="100"/>
              </a:spcBef>
              <a:buClr>
                <a:srgbClr val="90C225"/>
              </a:buClr>
              <a:buSzPct val="79629"/>
              <a:buFont typeface="Arial MT"/>
              <a:buChar char="•"/>
              <a:tabLst>
                <a:tab pos="469900" algn="l"/>
                <a:tab pos="470534" algn="l"/>
              </a:tabLst>
            </a:pPr>
            <a:endParaRPr sz="2700" dirty="0">
              <a:latin typeface="Trebuchet MS"/>
              <a:cs typeface="Trebuchet MS"/>
            </a:endParaRPr>
          </a:p>
        </p:txBody>
      </p:sp>
      <p:pic>
        <p:nvPicPr>
          <p:cNvPr id="5" name="Picture 4">
            <a:extLst>
              <a:ext uri="{FF2B5EF4-FFF2-40B4-BE49-F238E27FC236}">
                <a16:creationId xmlns:a16="http://schemas.microsoft.com/office/drawing/2014/main" id="{62FD786A-C4BD-9561-DFB2-6EDB3E43C2EC}"/>
              </a:ext>
            </a:extLst>
          </p:cNvPr>
          <p:cNvPicPr>
            <a:picLocks noChangeAspect="1"/>
          </p:cNvPicPr>
          <p:nvPr/>
        </p:nvPicPr>
        <p:blipFill>
          <a:blip r:embed="rId2"/>
          <a:stretch>
            <a:fillRect/>
          </a:stretch>
        </p:blipFill>
        <p:spPr>
          <a:xfrm>
            <a:off x="762000" y="6210300"/>
            <a:ext cx="5056780" cy="2209800"/>
          </a:xfrm>
          <a:prstGeom prst="rect">
            <a:avLst/>
          </a:prstGeom>
        </p:spPr>
      </p:pic>
      <p:pic>
        <p:nvPicPr>
          <p:cNvPr id="9" name="Picture 8">
            <a:extLst>
              <a:ext uri="{FF2B5EF4-FFF2-40B4-BE49-F238E27FC236}">
                <a16:creationId xmlns:a16="http://schemas.microsoft.com/office/drawing/2014/main" id="{F23DB878-82BF-E5D2-0CAC-63BD86E4C98F}"/>
              </a:ext>
            </a:extLst>
          </p:cNvPr>
          <p:cNvPicPr>
            <a:picLocks noChangeAspect="1"/>
          </p:cNvPicPr>
          <p:nvPr/>
        </p:nvPicPr>
        <p:blipFill>
          <a:blip r:embed="rId3"/>
          <a:stretch>
            <a:fillRect/>
          </a:stretch>
        </p:blipFill>
        <p:spPr>
          <a:xfrm>
            <a:off x="7620000" y="6057900"/>
            <a:ext cx="6361133" cy="2514600"/>
          </a:xfrm>
          <a:prstGeom prst="rect">
            <a:avLst/>
          </a:prstGeom>
        </p:spPr>
      </p:pic>
      <p:pic>
        <p:nvPicPr>
          <p:cNvPr id="11" name="Picture 10">
            <a:extLst>
              <a:ext uri="{FF2B5EF4-FFF2-40B4-BE49-F238E27FC236}">
                <a16:creationId xmlns:a16="http://schemas.microsoft.com/office/drawing/2014/main" id="{0341613C-4BAB-90F2-1B9D-D6AEB390FBD0}"/>
              </a:ext>
            </a:extLst>
          </p:cNvPr>
          <p:cNvPicPr>
            <a:picLocks noChangeAspect="1"/>
          </p:cNvPicPr>
          <p:nvPr/>
        </p:nvPicPr>
        <p:blipFill>
          <a:blip r:embed="rId4"/>
          <a:stretch>
            <a:fillRect/>
          </a:stretch>
        </p:blipFill>
        <p:spPr>
          <a:xfrm>
            <a:off x="304800" y="9877978"/>
            <a:ext cx="17830800" cy="44712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181100"/>
            <a:ext cx="10591800" cy="936795"/>
          </a:xfrm>
          <a:prstGeom prst="rect">
            <a:avLst/>
          </a:prstGeom>
        </p:spPr>
        <p:txBody>
          <a:bodyPr vert="horz" wrap="square" lIns="0" tIns="13335" rIns="0" bIns="0" rtlCol="0">
            <a:spAutoFit/>
          </a:bodyPr>
          <a:lstStyle/>
          <a:p>
            <a:pPr marL="12700" marR="5080">
              <a:lnSpc>
                <a:spcPct val="100000"/>
              </a:lnSpc>
              <a:spcBef>
                <a:spcPts val="105"/>
              </a:spcBef>
            </a:pPr>
            <a:r>
              <a:rPr lang="en-US" sz="6000" spc="-155" dirty="0"/>
              <a:t>GitHub Repository Creation</a:t>
            </a:r>
            <a:endParaRPr lang="en-US" sz="6000" dirty="0"/>
          </a:p>
        </p:txBody>
      </p:sp>
      <p:sp>
        <p:nvSpPr>
          <p:cNvPr id="3" name="object 3"/>
          <p:cNvSpPr txBox="1"/>
          <p:nvPr/>
        </p:nvSpPr>
        <p:spPr>
          <a:xfrm>
            <a:off x="1295400" y="2552700"/>
            <a:ext cx="11022965" cy="1331390"/>
          </a:xfrm>
          <a:prstGeom prst="rect">
            <a:avLst/>
          </a:prstGeom>
        </p:spPr>
        <p:txBody>
          <a:bodyPr vert="horz" wrap="square" lIns="0" tIns="12700" rIns="0" bIns="0" rtlCol="0">
            <a:spAutoFit/>
          </a:bodyPr>
          <a:lstStyle/>
          <a:p>
            <a:pPr marL="0" marR="0">
              <a:lnSpc>
                <a:spcPct val="107000"/>
              </a:lnSpc>
              <a:spcBef>
                <a:spcPts val="0"/>
              </a:spcBef>
              <a:spcAft>
                <a:spcPts val="800"/>
              </a:spcAft>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We created a GitHub repository to publicly share the source code for the project and let the collaborators easily modify different elements of the project. </a:t>
            </a:r>
          </a:p>
        </p:txBody>
      </p:sp>
      <p:pic>
        <p:nvPicPr>
          <p:cNvPr id="5" name="Picture 4">
            <a:extLst>
              <a:ext uri="{FF2B5EF4-FFF2-40B4-BE49-F238E27FC236}">
                <a16:creationId xmlns:a16="http://schemas.microsoft.com/office/drawing/2014/main" id="{6DB8548B-CE5B-C029-9696-81FA7F6EBC29}"/>
              </a:ext>
            </a:extLst>
          </p:cNvPr>
          <p:cNvPicPr>
            <a:picLocks noChangeAspect="1"/>
          </p:cNvPicPr>
          <p:nvPr/>
        </p:nvPicPr>
        <p:blipFill>
          <a:blip r:embed="rId2"/>
          <a:stretch>
            <a:fillRect/>
          </a:stretch>
        </p:blipFill>
        <p:spPr>
          <a:xfrm>
            <a:off x="1213021" y="4076700"/>
            <a:ext cx="10235513" cy="5334000"/>
          </a:xfrm>
          <a:prstGeom prst="rect">
            <a:avLst/>
          </a:prstGeom>
        </p:spPr>
      </p:pic>
      <p:sp>
        <p:nvSpPr>
          <p:cNvPr id="7" name="TextBox 6">
            <a:extLst>
              <a:ext uri="{FF2B5EF4-FFF2-40B4-BE49-F238E27FC236}">
                <a16:creationId xmlns:a16="http://schemas.microsoft.com/office/drawing/2014/main" id="{74A09669-3363-BED8-089C-0100DDD30B25}"/>
              </a:ext>
            </a:extLst>
          </p:cNvPr>
          <p:cNvSpPr txBox="1"/>
          <p:nvPr/>
        </p:nvSpPr>
        <p:spPr>
          <a:xfrm>
            <a:off x="1213021" y="9603310"/>
            <a:ext cx="9151256" cy="369332"/>
          </a:xfrm>
          <a:prstGeom prst="rect">
            <a:avLst/>
          </a:prstGeom>
          <a:noFill/>
        </p:spPr>
        <p:txBody>
          <a:bodyPr wrap="square">
            <a:spAutoFit/>
          </a:bodyPr>
          <a:lstStyle/>
          <a:p>
            <a:r>
              <a:rPr lang="en-US" dirty="0">
                <a:solidFill>
                  <a:schemeClr val="tx1">
                    <a:lumMod val="85000"/>
                    <a:lumOff val="15000"/>
                  </a:schemeClr>
                </a:solidFill>
              </a:rPr>
              <a:t>https://github.com/AbdelrahmanAbdelkader2055/quranicEQA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935" y="876300"/>
            <a:ext cx="12407265" cy="812979"/>
          </a:xfrm>
          <a:prstGeom prst="rect">
            <a:avLst/>
          </a:prstGeom>
        </p:spPr>
        <p:txBody>
          <a:bodyPr vert="horz" wrap="square" lIns="0" tIns="28575" rIns="0" bIns="0" rtlCol="0">
            <a:spAutoFit/>
          </a:bodyPr>
          <a:lstStyle/>
          <a:p>
            <a:pPr marL="12700" marR="5080">
              <a:lnSpc>
                <a:spcPts val="6459"/>
              </a:lnSpc>
              <a:spcBef>
                <a:spcPts val="225"/>
              </a:spcBef>
            </a:pPr>
            <a:r>
              <a:rPr lang="en-US" sz="5400" spc="-140" dirty="0"/>
              <a:t>Program size reduction &amp; compression</a:t>
            </a:r>
            <a:endParaRPr lang="en-US" sz="5400" dirty="0"/>
          </a:p>
        </p:txBody>
      </p:sp>
      <p:sp>
        <p:nvSpPr>
          <p:cNvPr id="3" name="object 3"/>
          <p:cNvSpPr txBox="1"/>
          <p:nvPr/>
        </p:nvSpPr>
        <p:spPr>
          <a:xfrm>
            <a:off x="1981201" y="2095500"/>
            <a:ext cx="6400800" cy="6666697"/>
          </a:xfrm>
          <a:prstGeom prst="rect">
            <a:avLst/>
          </a:prstGeom>
        </p:spPr>
        <p:txBody>
          <a:bodyPr vert="horz" wrap="square" lIns="0" tIns="12700" rIns="0" bIns="0" rtlCol="0">
            <a:spAutoFit/>
          </a:bodyPr>
          <a:lstStyle/>
          <a:p>
            <a:pPr marL="0" marR="0">
              <a:lnSpc>
                <a:spcPct val="107000"/>
              </a:lnSpc>
              <a:spcBef>
                <a:spcPts val="0"/>
              </a:spcBef>
              <a:spcAft>
                <a:spcPts val="800"/>
              </a:spcAft>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We have created a separate anaconda development environment for all the necessary libraries to be included to discard the irrelevant ones which we originally had for our development environment. That would end up saving over 1.5 GB of total program space. We then recompiled the code using </a:t>
            </a:r>
            <a:r>
              <a:rPr lang="en-US" sz="2700" kern="100" dirty="0" err="1">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Pyinstaller</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 library command mentioned “Converting the code to a desktop application”. Finally, we heavily compressed the program folder using an archiver software known as </a:t>
            </a:r>
            <a:r>
              <a:rPr lang="en-US" sz="2700" b="1"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7zip </a:t>
            </a: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and we used those settings and split them to two parts. Reducing the overall file size from 5.35GB to 2.36GB compressed. </a:t>
            </a:r>
          </a:p>
        </p:txBody>
      </p:sp>
      <p:pic>
        <p:nvPicPr>
          <p:cNvPr id="5" name="Picture 4">
            <a:extLst>
              <a:ext uri="{FF2B5EF4-FFF2-40B4-BE49-F238E27FC236}">
                <a16:creationId xmlns:a16="http://schemas.microsoft.com/office/drawing/2014/main" id="{BC4FD6D4-B7D6-6AB3-D16C-225EB4CCC498}"/>
              </a:ext>
            </a:extLst>
          </p:cNvPr>
          <p:cNvPicPr>
            <a:picLocks noChangeAspect="1"/>
          </p:cNvPicPr>
          <p:nvPr/>
        </p:nvPicPr>
        <p:blipFill>
          <a:blip r:embed="rId2"/>
          <a:stretch>
            <a:fillRect/>
          </a:stretch>
        </p:blipFill>
        <p:spPr>
          <a:xfrm>
            <a:off x="8610600" y="1701979"/>
            <a:ext cx="9677401" cy="8180538"/>
          </a:xfrm>
          <a:prstGeom prst="rect">
            <a:avLst/>
          </a:prstGeom>
        </p:spPr>
      </p:pic>
      <p:pic>
        <p:nvPicPr>
          <p:cNvPr id="6" name="Picture 5">
            <a:extLst>
              <a:ext uri="{FF2B5EF4-FFF2-40B4-BE49-F238E27FC236}">
                <a16:creationId xmlns:a16="http://schemas.microsoft.com/office/drawing/2014/main" id="{349E7766-A178-F471-3AAB-4E5EBC3841F7}"/>
              </a:ext>
            </a:extLst>
          </p:cNvPr>
          <p:cNvPicPr>
            <a:picLocks noChangeAspect="1"/>
          </p:cNvPicPr>
          <p:nvPr/>
        </p:nvPicPr>
        <p:blipFill>
          <a:blip r:embed="rId3"/>
          <a:stretch>
            <a:fillRect/>
          </a:stretch>
        </p:blipFill>
        <p:spPr>
          <a:xfrm>
            <a:off x="228600" y="9877978"/>
            <a:ext cx="17830800" cy="44712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9498965" cy="844462"/>
          </a:xfrm>
          <a:prstGeom prst="rect">
            <a:avLst/>
          </a:prstGeom>
        </p:spPr>
        <p:txBody>
          <a:bodyPr vert="horz" wrap="square" lIns="0" tIns="13335" rIns="0" bIns="0" rtlCol="0">
            <a:spAutoFit/>
          </a:bodyPr>
          <a:lstStyle/>
          <a:p>
            <a:pPr marL="12700">
              <a:lnSpc>
                <a:spcPct val="100000"/>
              </a:lnSpc>
              <a:spcBef>
                <a:spcPts val="105"/>
              </a:spcBef>
            </a:pPr>
            <a:r>
              <a:rPr lang="en-US" sz="5400" spc="-5" dirty="0"/>
              <a:t>First Release Publication</a:t>
            </a:r>
            <a:endParaRPr lang="en-US" sz="5400" dirty="0"/>
          </a:p>
        </p:txBody>
      </p:sp>
      <p:pic>
        <p:nvPicPr>
          <p:cNvPr id="6" name="object 6"/>
          <p:cNvPicPr/>
          <p:nvPr/>
        </p:nvPicPr>
        <p:blipFill>
          <a:blip r:embed="rId2" cstate="print"/>
          <a:stretch>
            <a:fillRect/>
          </a:stretch>
        </p:blipFill>
        <p:spPr>
          <a:xfrm>
            <a:off x="1895475" y="4038600"/>
            <a:ext cx="104775" cy="104775"/>
          </a:xfrm>
          <a:prstGeom prst="rect">
            <a:avLst/>
          </a:prstGeom>
        </p:spPr>
      </p:pic>
      <p:pic>
        <p:nvPicPr>
          <p:cNvPr id="9" name="object 9"/>
          <p:cNvPicPr/>
          <p:nvPr/>
        </p:nvPicPr>
        <p:blipFill>
          <a:blip r:embed="rId2" cstate="print"/>
          <a:stretch>
            <a:fillRect/>
          </a:stretch>
        </p:blipFill>
        <p:spPr>
          <a:xfrm>
            <a:off x="1895475" y="5534026"/>
            <a:ext cx="104775" cy="104773"/>
          </a:xfrm>
          <a:prstGeom prst="rect">
            <a:avLst/>
          </a:prstGeom>
        </p:spPr>
      </p:pic>
      <p:sp>
        <p:nvSpPr>
          <p:cNvPr id="10" name="object 10"/>
          <p:cNvSpPr txBox="1"/>
          <p:nvPr/>
        </p:nvSpPr>
        <p:spPr>
          <a:xfrm>
            <a:off x="1016635" y="1988749"/>
            <a:ext cx="11690350" cy="1775999"/>
          </a:xfrm>
          <a:prstGeom prst="rect">
            <a:avLst/>
          </a:prstGeom>
        </p:spPr>
        <p:txBody>
          <a:bodyPr vert="horz" wrap="square" lIns="0" tIns="12700" rIns="0" bIns="0" rtlCol="0">
            <a:spAutoFit/>
          </a:bodyPr>
          <a:lstStyle/>
          <a:p>
            <a:pPr marL="0" marR="0">
              <a:lnSpc>
                <a:spcPct val="107000"/>
              </a:lnSpc>
              <a:spcBef>
                <a:spcPts val="0"/>
              </a:spcBef>
              <a:spcAft>
                <a:spcPts val="800"/>
              </a:spcAft>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We uploaded the two parts of the 7zip file to the GitHub repository’s releases section so the end user can download, extract and use this program without much hassle. It took us time to upload those two file due to the relatively large file sizes.</a:t>
            </a:r>
          </a:p>
        </p:txBody>
      </p:sp>
      <p:pic>
        <p:nvPicPr>
          <p:cNvPr id="12" name="Picture 11">
            <a:extLst>
              <a:ext uri="{FF2B5EF4-FFF2-40B4-BE49-F238E27FC236}">
                <a16:creationId xmlns:a16="http://schemas.microsoft.com/office/drawing/2014/main" id="{EF6D614F-85EF-FB60-F42C-316092125BF4}"/>
              </a:ext>
            </a:extLst>
          </p:cNvPr>
          <p:cNvPicPr>
            <a:picLocks noChangeAspect="1"/>
          </p:cNvPicPr>
          <p:nvPr/>
        </p:nvPicPr>
        <p:blipFill>
          <a:blip r:embed="rId3"/>
          <a:stretch>
            <a:fillRect/>
          </a:stretch>
        </p:blipFill>
        <p:spPr>
          <a:xfrm>
            <a:off x="1027521" y="3743102"/>
            <a:ext cx="15415546" cy="663121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8771-2DE4-7239-A699-7AE13F61E53B}"/>
              </a:ext>
            </a:extLst>
          </p:cNvPr>
          <p:cNvSpPr>
            <a:spLocks noGrp="1"/>
          </p:cNvSpPr>
          <p:nvPr>
            <p:ph type="title"/>
          </p:nvPr>
        </p:nvSpPr>
        <p:spPr/>
        <p:txBody>
          <a:bodyPr/>
          <a:lstStyle/>
          <a:p>
            <a:r>
              <a:rPr lang="en-US" dirty="0"/>
              <a:t>Input Handler Implementation</a:t>
            </a:r>
          </a:p>
        </p:txBody>
      </p:sp>
      <p:sp>
        <p:nvSpPr>
          <p:cNvPr id="7" name="object 10">
            <a:extLst>
              <a:ext uri="{FF2B5EF4-FFF2-40B4-BE49-F238E27FC236}">
                <a16:creationId xmlns:a16="http://schemas.microsoft.com/office/drawing/2014/main" id="{74DDF3E6-2457-97EA-66F3-1C9A0DEBDFB9}"/>
              </a:ext>
            </a:extLst>
          </p:cNvPr>
          <p:cNvSpPr txBox="1"/>
          <p:nvPr/>
        </p:nvSpPr>
        <p:spPr>
          <a:xfrm>
            <a:off x="1016635" y="1988749"/>
            <a:ext cx="11690350" cy="886781"/>
          </a:xfrm>
          <a:prstGeom prst="rect">
            <a:avLst/>
          </a:prstGeom>
        </p:spPr>
        <p:txBody>
          <a:bodyPr vert="horz" wrap="square" lIns="0" tIns="12700" rIns="0" bIns="0" rtlCol="0">
            <a:spAutoFit/>
          </a:bodyPr>
          <a:lstStyle/>
          <a:p>
            <a:pPr marL="0" marR="0">
              <a:lnSpc>
                <a:spcPct val="107000"/>
              </a:lnSpc>
              <a:spcBef>
                <a:spcPts val="0"/>
              </a:spcBef>
              <a:spcAft>
                <a:spcPts val="800"/>
              </a:spcAft>
            </a:pPr>
            <a:r>
              <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rPr>
              <a:t>This feature was added late during development, and </a:t>
            </a:r>
            <a:r>
              <a:rPr lang="en-US" sz="2700" kern="100" dirty="0">
                <a:solidFill>
                  <a:schemeClr val="tx1">
                    <a:lumMod val="85000"/>
                    <a:lumOff val="15000"/>
                  </a:schemeClr>
                </a:solidFill>
                <a:latin typeface="Aptos" panose="020B0004020202020204" pitchFamily="34" charset="0"/>
                <a:ea typeface="Aptos" panose="020B0004020202020204" pitchFamily="34" charset="0"/>
                <a:cs typeface="Arial" panose="020B0604020202020204" pitchFamily="34" charset="0"/>
              </a:rPr>
              <a:t>it checks for the inputs and see whether they’re empty or not. Added as hotfix 1 in GitHub.</a:t>
            </a:r>
            <a:endParaRPr lang="en-US" sz="2700" kern="100" dirty="0">
              <a:solidFill>
                <a:schemeClr val="tx1">
                  <a:lumMod val="85000"/>
                  <a:lumOff val="15000"/>
                </a:schemeClr>
              </a:solidFill>
              <a:effectLst/>
              <a:latin typeface="Aptos" panose="020B0004020202020204" pitchFamily="34" charset="0"/>
              <a:ea typeface="Aptos" panose="020B00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3F4B016-9125-92D4-3505-37B713922E55}"/>
              </a:ext>
            </a:extLst>
          </p:cNvPr>
          <p:cNvPicPr>
            <a:picLocks noChangeAspect="1"/>
          </p:cNvPicPr>
          <p:nvPr/>
        </p:nvPicPr>
        <p:blipFill>
          <a:blip r:embed="rId2"/>
          <a:stretch>
            <a:fillRect/>
          </a:stretch>
        </p:blipFill>
        <p:spPr>
          <a:xfrm>
            <a:off x="1143000" y="2899230"/>
            <a:ext cx="8961381" cy="6890759"/>
          </a:xfrm>
          <a:prstGeom prst="rect">
            <a:avLst/>
          </a:prstGeom>
        </p:spPr>
      </p:pic>
    </p:spTree>
    <p:extLst>
      <p:ext uri="{BB962C8B-B14F-4D97-AF65-F5344CB8AC3E}">
        <p14:creationId xmlns:p14="http://schemas.microsoft.com/office/powerpoint/2010/main" val="422362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4" y="969263"/>
            <a:ext cx="7212966" cy="844462"/>
          </a:xfrm>
          <a:prstGeom prst="rect">
            <a:avLst/>
          </a:prstGeom>
        </p:spPr>
        <p:txBody>
          <a:bodyPr vert="horz" wrap="square" lIns="0" tIns="13335" rIns="0" bIns="0" rtlCol="0">
            <a:spAutoFit/>
          </a:bodyPr>
          <a:lstStyle/>
          <a:p>
            <a:pPr marL="12700">
              <a:lnSpc>
                <a:spcPct val="100000"/>
              </a:lnSpc>
              <a:spcBef>
                <a:spcPts val="105"/>
              </a:spcBef>
              <a:tabLst>
                <a:tab pos="2388870" algn="l"/>
              </a:tabLst>
            </a:pPr>
            <a:r>
              <a:rPr lang="en-US" sz="5400" dirty="0"/>
              <a:t>Suggested </a:t>
            </a:r>
            <a:r>
              <a:rPr sz="5400" dirty="0"/>
              <a:t>Fu</a:t>
            </a:r>
            <a:r>
              <a:rPr sz="5400" spc="15" dirty="0"/>
              <a:t>t</a:t>
            </a:r>
            <a:r>
              <a:rPr sz="5400" spc="-30" dirty="0"/>
              <a:t>u</a:t>
            </a:r>
            <a:r>
              <a:rPr sz="5400" dirty="0"/>
              <a:t>re	</a:t>
            </a:r>
            <a:r>
              <a:rPr sz="5400" spc="-254" dirty="0"/>
              <a:t>W</a:t>
            </a:r>
            <a:r>
              <a:rPr sz="5400" spc="15" dirty="0"/>
              <a:t>o</a:t>
            </a:r>
            <a:r>
              <a:rPr sz="5400" dirty="0"/>
              <a:t>rk</a:t>
            </a:r>
          </a:p>
        </p:txBody>
      </p:sp>
      <p:pic>
        <p:nvPicPr>
          <p:cNvPr id="3" name="object 3"/>
          <p:cNvPicPr/>
          <p:nvPr/>
        </p:nvPicPr>
        <p:blipFill>
          <a:blip r:embed="rId2" cstate="print"/>
          <a:stretch>
            <a:fillRect/>
          </a:stretch>
        </p:blipFill>
        <p:spPr>
          <a:xfrm>
            <a:off x="1285875" y="2628900"/>
            <a:ext cx="85725" cy="85725"/>
          </a:xfrm>
          <a:prstGeom prst="rect">
            <a:avLst/>
          </a:prstGeom>
        </p:spPr>
      </p:pic>
      <p:sp>
        <p:nvSpPr>
          <p:cNvPr id="4" name="object 4"/>
          <p:cNvSpPr txBox="1"/>
          <p:nvPr/>
        </p:nvSpPr>
        <p:spPr>
          <a:xfrm>
            <a:off x="1505203" y="2378773"/>
            <a:ext cx="11691620" cy="4928235"/>
          </a:xfrm>
          <a:prstGeom prst="rect">
            <a:avLst/>
          </a:prstGeom>
        </p:spPr>
        <p:txBody>
          <a:bodyPr vert="horz" wrap="square" lIns="0" tIns="12700" rIns="0" bIns="0" rtlCol="0">
            <a:spAutoFit/>
          </a:bodyPr>
          <a:lstStyle/>
          <a:p>
            <a:pPr marL="12700">
              <a:lnSpc>
                <a:spcPct val="100000"/>
              </a:lnSpc>
              <a:spcBef>
                <a:spcPts val="100"/>
              </a:spcBef>
            </a:pPr>
            <a:r>
              <a:rPr sz="2700" b="1" dirty="0">
                <a:solidFill>
                  <a:srgbClr val="404040"/>
                </a:solidFill>
                <a:latin typeface="Arial"/>
                <a:cs typeface="Arial"/>
              </a:rPr>
              <a:t>Advanced</a:t>
            </a:r>
            <a:r>
              <a:rPr sz="2700" b="1" spc="-65" dirty="0">
                <a:solidFill>
                  <a:srgbClr val="404040"/>
                </a:solidFill>
                <a:latin typeface="Arial"/>
                <a:cs typeface="Arial"/>
              </a:rPr>
              <a:t> </a:t>
            </a:r>
            <a:r>
              <a:rPr sz="2700" b="1" spc="-5" dirty="0">
                <a:solidFill>
                  <a:srgbClr val="404040"/>
                </a:solidFill>
                <a:latin typeface="Arial"/>
                <a:cs typeface="Arial"/>
              </a:rPr>
              <a:t>Preprocessing</a:t>
            </a:r>
            <a:r>
              <a:rPr sz="2700" b="1" spc="-25" dirty="0">
                <a:solidFill>
                  <a:srgbClr val="404040"/>
                </a:solidFill>
                <a:latin typeface="Arial"/>
                <a:cs typeface="Arial"/>
              </a:rPr>
              <a:t> Techniques</a:t>
            </a:r>
            <a:endParaRPr sz="2700" dirty="0">
              <a:latin typeface="Arial"/>
              <a:cs typeface="Arial"/>
            </a:endParaRPr>
          </a:p>
          <a:p>
            <a:pPr marL="12700" marR="2145030">
              <a:lnSpc>
                <a:spcPts val="3229"/>
              </a:lnSpc>
              <a:spcBef>
                <a:spcPts val="180"/>
              </a:spcBef>
            </a:pPr>
            <a:r>
              <a:rPr sz="2700" dirty="0">
                <a:solidFill>
                  <a:srgbClr val="404040"/>
                </a:solidFill>
                <a:latin typeface="Arial MT"/>
                <a:cs typeface="Arial MT"/>
              </a:rPr>
              <a:t>Explore</a:t>
            </a:r>
            <a:r>
              <a:rPr sz="2700" spc="-10" dirty="0">
                <a:solidFill>
                  <a:srgbClr val="404040"/>
                </a:solidFill>
                <a:latin typeface="Arial MT"/>
                <a:cs typeface="Arial MT"/>
              </a:rPr>
              <a:t> different</a:t>
            </a:r>
            <a:r>
              <a:rPr sz="2700" dirty="0">
                <a:solidFill>
                  <a:srgbClr val="404040"/>
                </a:solidFill>
                <a:latin typeface="Arial MT"/>
                <a:cs typeface="Arial MT"/>
              </a:rPr>
              <a:t> text</a:t>
            </a:r>
            <a:r>
              <a:rPr sz="2700" spc="35" dirty="0">
                <a:solidFill>
                  <a:srgbClr val="404040"/>
                </a:solidFill>
                <a:latin typeface="Arial MT"/>
                <a:cs typeface="Arial MT"/>
              </a:rPr>
              <a:t> </a:t>
            </a:r>
            <a:r>
              <a:rPr sz="2700" spc="-10" dirty="0">
                <a:solidFill>
                  <a:srgbClr val="404040"/>
                </a:solidFill>
                <a:latin typeface="Arial MT"/>
                <a:cs typeface="Arial MT"/>
              </a:rPr>
              <a:t>normalization</a:t>
            </a:r>
            <a:r>
              <a:rPr sz="2700" spc="40" dirty="0">
                <a:solidFill>
                  <a:srgbClr val="404040"/>
                </a:solidFill>
                <a:latin typeface="Arial MT"/>
                <a:cs typeface="Arial MT"/>
              </a:rPr>
              <a:t> </a:t>
            </a:r>
            <a:r>
              <a:rPr sz="2700" spc="-5" dirty="0">
                <a:solidFill>
                  <a:srgbClr val="404040"/>
                </a:solidFill>
                <a:latin typeface="Arial MT"/>
                <a:cs typeface="Arial MT"/>
              </a:rPr>
              <a:t>and</a:t>
            </a:r>
            <a:r>
              <a:rPr sz="2700" spc="20" dirty="0">
                <a:solidFill>
                  <a:srgbClr val="404040"/>
                </a:solidFill>
                <a:latin typeface="Arial MT"/>
                <a:cs typeface="Arial MT"/>
              </a:rPr>
              <a:t> </a:t>
            </a:r>
            <a:r>
              <a:rPr sz="2700" spc="-10" dirty="0">
                <a:solidFill>
                  <a:srgbClr val="404040"/>
                </a:solidFill>
                <a:latin typeface="Arial MT"/>
                <a:cs typeface="Arial MT"/>
              </a:rPr>
              <a:t>tokenization</a:t>
            </a:r>
            <a:r>
              <a:rPr sz="2700" spc="50" dirty="0">
                <a:solidFill>
                  <a:srgbClr val="404040"/>
                </a:solidFill>
                <a:latin typeface="Arial MT"/>
                <a:cs typeface="Arial MT"/>
              </a:rPr>
              <a:t> </a:t>
            </a:r>
            <a:r>
              <a:rPr sz="2700" spc="-10" dirty="0">
                <a:solidFill>
                  <a:srgbClr val="404040"/>
                </a:solidFill>
                <a:latin typeface="Arial MT"/>
                <a:cs typeface="Arial MT"/>
              </a:rPr>
              <a:t>strategies. </a:t>
            </a:r>
            <a:r>
              <a:rPr sz="2700" spc="-735" dirty="0">
                <a:solidFill>
                  <a:srgbClr val="404040"/>
                </a:solidFill>
                <a:latin typeface="Arial MT"/>
                <a:cs typeface="Arial MT"/>
              </a:rPr>
              <a:t> </a:t>
            </a:r>
            <a:r>
              <a:rPr sz="2700" dirty="0">
                <a:solidFill>
                  <a:srgbClr val="404040"/>
                </a:solidFill>
                <a:latin typeface="Arial MT"/>
                <a:cs typeface="Arial MT"/>
              </a:rPr>
              <a:t>Better</a:t>
            </a:r>
            <a:r>
              <a:rPr sz="2700" spc="-5" dirty="0">
                <a:solidFill>
                  <a:srgbClr val="404040"/>
                </a:solidFill>
                <a:latin typeface="Arial MT"/>
                <a:cs typeface="Arial MT"/>
              </a:rPr>
              <a:t> handling</a:t>
            </a:r>
            <a:r>
              <a:rPr sz="2700" spc="-40" dirty="0">
                <a:solidFill>
                  <a:srgbClr val="404040"/>
                </a:solidFill>
                <a:latin typeface="Arial MT"/>
                <a:cs typeface="Arial MT"/>
              </a:rPr>
              <a:t> </a:t>
            </a:r>
            <a:r>
              <a:rPr sz="2700" dirty="0">
                <a:solidFill>
                  <a:srgbClr val="404040"/>
                </a:solidFill>
                <a:latin typeface="Arial MT"/>
                <a:cs typeface="Arial MT"/>
              </a:rPr>
              <a:t>of</a:t>
            </a:r>
            <a:r>
              <a:rPr sz="2700" spc="-5" dirty="0">
                <a:solidFill>
                  <a:srgbClr val="404040"/>
                </a:solidFill>
                <a:latin typeface="Arial MT"/>
                <a:cs typeface="Arial MT"/>
              </a:rPr>
              <a:t> Quranic</a:t>
            </a:r>
            <a:r>
              <a:rPr sz="2700" spc="-35" dirty="0">
                <a:solidFill>
                  <a:srgbClr val="404040"/>
                </a:solidFill>
                <a:latin typeface="Arial MT"/>
                <a:cs typeface="Arial MT"/>
              </a:rPr>
              <a:t> </a:t>
            </a:r>
            <a:r>
              <a:rPr sz="2700" spc="-10" dirty="0">
                <a:solidFill>
                  <a:srgbClr val="404040"/>
                </a:solidFill>
                <a:latin typeface="Arial MT"/>
                <a:cs typeface="Arial MT"/>
              </a:rPr>
              <a:t>diacritics.</a:t>
            </a:r>
            <a:endParaRPr sz="2700" dirty="0">
              <a:latin typeface="Arial MT"/>
              <a:cs typeface="Arial MT"/>
            </a:endParaRPr>
          </a:p>
          <a:p>
            <a:pPr marL="12700">
              <a:lnSpc>
                <a:spcPts val="2970"/>
              </a:lnSpc>
            </a:pPr>
            <a:r>
              <a:rPr sz="2700" b="1" dirty="0">
                <a:solidFill>
                  <a:srgbClr val="404040"/>
                </a:solidFill>
                <a:latin typeface="Arial"/>
                <a:cs typeface="Arial"/>
              </a:rPr>
              <a:t>Model</a:t>
            </a:r>
            <a:r>
              <a:rPr sz="2700" b="1" spc="-15" dirty="0">
                <a:solidFill>
                  <a:srgbClr val="404040"/>
                </a:solidFill>
                <a:latin typeface="Arial"/>
                <a:cs typeface="Arial"/>
              </a:rPr>
              <a:t> </a:t>
            </a:r>
            <a:r>
              <a:rPr sz="2700" b="1" spc="-10" dirty="0">
                <a:solidFill>
                  <a:srgbClr val="404040"/>
                </a:solidFill>
                <a:latin typeface="Arial"/>
                <a:cs typeface="Arial"/>
              </a:rPr>
              <a:t>Refinement</a:t>
            </a:r>
            <a:r>
              <a:rPr sz="2700" b="1" spc="5" dirty="0">
                <a:solidFill>
                  <a:srgbClr val="404040"/>
                </a:solidFill>
                <a:latin typeface="Arial"/>
                <a:cs typeface="Arial"/>
              </a:rPr>
              <a:t> </a:t>
            </a:r>
            <a:r>
              <a:rPr sz="2700" b="1" dirty="0">
                <a:solidFill>
                  <a:srgbClr val="404040"/>
                </a:solidFill>
                <a:latin typeface="Arial"/>
                <a:cs typeface="Arial"/>
              </a:rPr>
              <a:t>and</a:t>
            </a:r>
            <a:r>
              <a:rPr sz="2700" b="1" spc="-15" dirty="0">
                <a:solidFill>
                  <a:srgbClr val="404040"/>
                </a:solidFill>
                <a:latin typeface="Arial"/>
                <a:cs typeface="Arial"/>
              </a:rPr>
              <a:t> </a:t>
            </a:r>
            <a:r>
              <a:rPr sz="2700" b="1" spc="-5" dirty="0">
                <a:solidFill>
                  <a:srgbClr val="404040"/>
                </a:solidFill>
                <a:latin typeface="Arial"/>
                <a:cs typeface="Arial"/>
              </a:rPr>
              <a:t>Complexity</a:t>
            </a:r>
            <a:r>
              <a:rPr sz="2700" b="1" spc="-10" dirty="0">
                <a:solidFill>
                  <a:srgbClr val="404040"/>
                </a:solidFill>
                <a:latin typeface="Arial"/>
                <a:cs typeface="Arial"/>
              </a:rPr>
              <a:t> </a:t>
            </a:r>
            <a:r>
              <a:rPr sz="2700" b="1" dirty="0">
                <a:solidFill>
                  <a:srgbClr val="404040"/>
                </a:solidFill>
                <a:latin typeface="Arial"/>
                <a:cs typeface="Arial"/>
              </a:rPr>
              <a:t>Handling</a:t>
            </a:r>
            <a:endParaRPr sz="2700" dirty="0">
              <a:latin typeface="Arial"/>
              <a:cs typeface="Arial"/>
            </a:endParaRPr>
          </a:p>
          <a:p>
            <a:pPr marL="12700" marR="1946275">
              <a:lnSpc>
                <a:spcPts val="3229"/>
              </a:lnSpc>
              <a:spcBef>
                <a:spcPts val="180"/>
              </a:spcBef>
            </a:pPr>
            <a:r>
              <a:rPr sz="2700" dirty="0">
                <a:solidFill>
                  <a:srgbClr val="404040"/>
                </a:solidFill>
                <a:latin typeface="Arial MT"/>
                <a:cs typeface="Arial MT"/>
              </a:rPr>
              <a:t>Develop</a:t>
            </a:r>
            <a:r>
              <a:rPr sz="2700" spc="-25" dirty="0">
                <a:solidFill>
                  <a:srgbClr val="404040"/>
                </a:solidFill>
                <a:latin typeface="Arial MT"/>
                <a:cs typeface="Arial MT"/>
              </a:rPr>
              <a:t> </a:t>
            </a:r>
            <a:r>
              <a:rPr sz="2700" spc="-5" dirty="0">
                <a:solidFill>
                  <a:srgbClr val="404040"/>
                </a:solidFill>
                <a:latin typeface="Arial MT"/>
                <a:cs typeface="Arial MT"/>
              </a:rPr>
              <a:t>or</a:t>
            </a:r>
            <a:r>
              <a:rPr sz="2700" spc="5" dirty="0">
                <a:solidFill>
                  <a:srgbClr val="404040"/>
                </a:solidFill>
                <a:latin typeface="Arial MT"/>
                <a:cs typeface="Arial MT"/>
              </a:rPr>
              <a:t> </a:t>
            </a:r>
            <a:r>
              <a:rPr sz="2700" dirty="0">
                <a:solidFill>
                  <a:srgbClr val="404040"/>
                </a:solidFill>
                <a:latin typeface="Arial MT"/>
                <a:cs typeface="Arial MT"/>
              </a:rPr>
              <a:t>refine</a:t>
            </a:r>
            <a:r>
              <a:rPr sz="2700" spc="-10" dirty="0">
                <a:solidFill>
                  <a:srgbClr val="404040"/>
                </a:solidFill>
                <a:latin typeface="Arial MT"/>
                <a:cs typeface="Arial MT"/>
              </a:rPr>
              <a:t> </a:t>
            </a:r>
            <a:r>
              <a:rPr sz="2700" spc="-5" dirty="0">
                <a:solidFill>
                  <a:srgbClr val="404040"/>
                </a:solidFill>
                <a:latin typeface="Arial MT"/>
                <a:cs typeface="Arial MT"/>
              </a:rPr>
              <a:t>models</a:t>
            </a:r>
            <a:r>
              <a:rPr sz="2700" spc="-10" dirty="0">
                <a:solidFill>
                  <a:srgbClr val="404040"/>
                </a:solidFill>
                <a:latin typeface="Arial MT"/>
                <a:cs typeface="Arial MT"/>
              </a:rPr>
              <a:t> </a:t>
            </a:r>
            <a:r>
              <a:rPr sz="2700" spc="-5" dirty="0">
                <a:solidFill>
                  <a:srgbClr val="404040"/>
                </a:solidFill>
                <a:latin typeface="Arial MT"/>
                <a:cs typeface="Arial MT"/>
              </a:rPr>
              <a:t>to</a:t>
            </a:r>
            <a:r>
              <a:rPr sz="2700" spc="15" dirty="0">
                <a:solidFill>
                  <a:srgbClr val="404040"/>
                </a:solidFill>
                <a:latin typeface="Arial MT"/>
                <a:cs typeface="Arial MT"/>
              </a:rPr>
              <a:t> </a:t>
            </a:r>
            <a:r>
              <a:rPr sz="2700" dirty="0">
                <a:solidFill>
                  <a:srgbClr val="404040"/>
                </a:solidFill>
                <a:latin typeface="Arial MT"/>
                <a:cs typeface="Arial MT"/>
              </a:rPr>
              <a:t>handle</a:t>
            </a:r>
            <a:r>
              <a:rPr sz="2700" spc="-20" dirty="0">
                <a:solidFill>
                  <a:srgbClr val="404040"/>
                </a:solidFill>
                <a:latin typeface="Arial MT"/>
                <a:cs typeface="Arial MT"/>
              </a:rPr>
              <a:t> </a:t>
            </a:r>
            <a:r>
              <a:rPr sz="2700" dirty="0">
                <a:solidFill>
                  <a:srgbClr val="404040"/>
                </a:solidFill>
                <a:latin typeface="Arial MT"/>
                <a:cs typeface="Arial MT"/>
              </a:rPr>
              <a:t>Quranic</a:t>
            </a:r>
            <a:r>
              <a:rPr sz="2700" spc="-165" dirty="0">
                <a:solidFill>
                  <a:srgbClr val="404040"/>
                </a:solidFill>
                <a:latin typeface="Arial MT"/>
                <a:cs typeface="Arial MT"/>
              </a:rPr>
              <a:t> </a:t>
            </a:r>
            <a:r>
              <a:rPr sz="2700" dirty="0">
                <a:solidFill>
                  <a:srgbClr val="404040"/>
                </a:solidFill>
                <a:latin typeface="Arial MT"/>
                <a:cs typeface="Arial MT"/>
              </a:rPr>
              <a:t>Arabic</a:t>
            </a:r>
            <a:r>
              <a:rPr sz="2700" spc="-15" dirty="0">
                <a:solidFill>
                  <a:srgbClr val="404040"/>
                </a:solidFill>
                <a:latin typeface="Arial MT"/>
                <a:cs typeface="Arial MT"/>
              </a:rPr>
              <a:t> </a:t>
            </a:r>
            <a:r>
              <a:rPr sz="2700" spc="-10" dirty="0">
                <a:solidFill>
                  <a:srgbClr val="404040"/>
                </a:solidFill>
                <a:latin typeface="Arial MT"/>
                <a:cs typeface="Arial MT"/>
              </a:rPr>
              <a:t>complexities. </a:t>
            </a:r>
            <a:r>
              <a:rPr sz="2700" spc="-735" dirty="0">
                <a:solidFill>
                  <a:srgbClr val="404040"/>
                </a:solidFill>
                <a:latin typeface="Arial MT"/>
                <a:cs typeface="Arial MT"/>
              </a:rPr>
              <a:t> </a:t>
            </a:r>
            <a:r>
              <a:rPr sz="2700" spc="-10" dirty="0">
                <a:solidFill>
                  <a:srgbClr val="404040"/>
                </a:solidFill>
                <a:latin typeface="Arial MT"/>
                <a:cs typeface="Arial MT"/>
              </a:rPr>
              <a:t>Integrate</a:t>
            </a:r>
            <a:r>
              <a:rPr sz="2700" spc="15" dirty="0">
                <a:solidFill>
                  <a:srgbClr val="404040"/>
                </a:solidFill>
                <a:latin typeface="Arial MT"/>
                <a:cs typeface="Arial MT"/>
              </a:rPr>
              <a:t> </a:t>
            </a:r>
            <a:r>
              <a:rPr sz="2700" spc="-10" dirty="0">
                <a:solidFill>
                  <a:srgbClr val="404040"/>
                </a:solidFill>
                <a:latin typeface="Arial MT"/>
                <a:cs typeface="Arial MT"/>
              </a:rPr>
              <a:t>additional</a:t>
            </a:r>
            <a:r>
              <a:rPr sz="2700" spc="25" dirty="0">
                <a:solidFill>
                  <a:srgbClr val="404040"/>
                </a:solidFill>
                <a:latin typeface="Arial MT"/>
                <a:cs typeface="Arial MT"/>
              </a:rPr>
              <a:t> </a:t>
            </a:r>
            <a:r>
              <a:rPr sz="2700" dirty="0">
                <a:solidFill>
                  <a:srgbClr val="404040"/>
                </a:solidFill>
                <a:latin typeface="Arial MT"/>
                <a:cs typeface="Arial MT"/>
              </a:rPr>
              <a:t>NLP</a:t>
            </a:r>
            <a:r>
              <a:rPr sz="2700" spc="-65" dirty="0">
                <a:solidFill>
                  <a:srgbClr val="404040"/>
                </a:solidFill>
                <a:latin typeface="Arial MT"/>
                <a:cs typeface="Arial MT"/>
              </a:rPr>
              <a:t> </a:t>
            </a:r>
            <a:r>
              <a:rPr sz="2700" spc="-10" dirty="0">
                <a:solidFill>
                  <a:srgbClr val="404040"/>
                </a:solidFill>
                <a:latin typeface="Arial MT"/>
                <a:cs typeface="Arial MT"/>
              </a:rPr>
              <a:t>functionalities.</a:t>
            </a:r>
            <a:endParaRPr sz="2700" dirty="0">
              <a:latin typeface="Arial MT"/>
              <a:cs typeface="Arial MT"/>
            </a:endParaRPr>
          </a:p>
          <a:p>
            <a:pPr marL="12700">
              <a:lnSpc>
                <a:spcPts val="2965"/>
              </a:lnSpc>
            </a:pPr>
            <a:r>
              <a:rPr sz="2700" b="1" dirty="0">
                <a:solidFill>
                  <a:srgbClr val="404040"/>
                </a:solidFill>
                <a:latin typeface="Arial"/>
                <a:cs typeface="Arial"/>
              </a:rPr>
              <a:t>Expansion</a:t>
            </a:r>
            <a:r>
              <a:rPr sz="2700" b="1" spc="-20" dirty="0">
                <a:solidFill>
                  <a:srgbClr val="404040"/>
                </a:solidFill>
                <a:latin typeface="Arial"/>
                <a:cs typeface="Arial"/>
              </a:rPr>
              <a:t> </a:t>
            </a:r>
            <a:r>
              <a:rPr sz="2700" b="1" dirty="0">
                <a:solidFill>
                  <a:srgbClr val="404040"/>
                </a:solidFill>
                <a:latin typeface="Arial"/>
                <a:cs typeface="Arial"/>
              </a:rPr>
              <a:t>and</a:t>
            </a:r>
            <a:r>
              <a:rPr sz="2700" b="1" spc="-5" dirty="0">
                <a:solidFill>
                  <a:srgbClr val="404040"/>
                </a:solidFill>
                <a:latin typeface="Arial"/>
                <a:cs typeface="Arial"/>
              </a:rPr>
              <a:t> </a:t>
            </a:r>
            <a:r>
              <a:rPr sz="2700" b="1" spc="-10" dirty="0">
                <a:solidFill>
                  <a:srgbClr val="404040"/>
                </a:solidFill>
                <a:latin typeface="Arial"/>
                <a:cs typeface="Arial"/>
              </a:rPr>
              <a:t>Enhancement</a:t>
            </a:r>
            <a:r>
              <a:rPr sz="2700" b="1" spc="15" dirty="0">
                <a:solidFill>
                  <a:srgbClr val="404040"/>
                </a:solidFill>
                <a:latin typeface="Arial"/>
                <a:cs typeface="Arial"/>
              </a:rPr>
              <a:t> </a:t>
            </a:r>
            <a:r>
              <a:rPr sz="2700" b="1" dirty="0">
                <a:solidFill>
                  <a:srgbClr val="404040"/>
                </a:solidFill>
                <a:latin typeface="Arial"/>
                <a:cs typeface="Arial"/>
              </a:rPr>
              <a:t>of </a:t>
            </a:r>
            <a:r>
              <a:rPr sz="2700" b="1" spc="-5" dirty="0">
                <a:solidFill>
                  <a:srgbClr val="404040"/>
                </a:solidFill>
                <a:latin typeface="Arial"/>
                <a:cs typeface="Arial"/>
              </a:rPr>
              <a:t>Datasets</a:t>
            </a:r>
            <a:endParaRPr sz="2700" dirty="0">
              <a:latin typeface="Arial"/>
              <a:cs typeface="Arial"/>
            </a:endParaRPr>
          </a:p>
          <a:p>
            <a:pPr marL="12700">
              <a:lnSpc>
                <a:spcPts val="3229"/>
              </a:lnSpc>
            </a:pPr>
            <a:r>
              <a:rPr sz="2700" dirty="0">
                <a:solidFill>
                  <a:srgbClr val="404040"/>
                </a:solidFill>
                <a:latin typeface="Arial MT"/>
                <a:cs typeface="Arial MT"/>
              </a:rPr>
              <a:t>Expand</a:t>
            </a:r>
            <a:r>
              <a:rPr sz="2700" spc="-65"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Quranic</a:t>
            </a:r>
            <a:r>
              <a:rPr sz="2700" spc="-15" dirty="0">
                <a:solidFill>
                  <a:srgbClr val="404040"/>
                </a:solidFill>
                <a:latin typeface="Arial MT"/>
                <a:cs typeface="Arial MT"/>
              </a:rPr>
              <a:t> </a:t>
            </a:r>
            <a:r>
              <a:rPr sz="2700" spc="-5" dirty="0">
                <a:solidFill>
                  <a:srgbClr val="404040"/>
                </a:solidFill>
                <a:latin typeface="Arial MT"/>
                <a:cs typeface="Arial MT"/>
              </a:rPr>
              <a:t>dataset.</a:t>
            </a:r>
            <a:endParaRPr sz="2700" dirty="0">
              <a:latin typeface="Arial MT"/>
              <a:cs typeface="Arial MT"/>
            </a:endParaRPr>
          </a:p>
          <a:p>
            <a:pPr marL="12700">
              <a:lnSpc>
                <a:spcPts val="3190"/>
              </a:lnSpc>
            </a:pPr>
            <a:r>
              <a:rPr sz="2700" spc="-10" dirty="0">
                <a:solidFill>
                  <a:srgbClr val="404040"/>
                </a:solidFill>
                <a:latin typeface="Arial MT"/>
                <a:cs typeface="Arial MT"/>
              </a:rPr>
              <a:t>Incorporate</a:t>
            </a:r>
            <a:r>
              <a:rPr sz="2700" spc="30" dirty="0">
                <a:solidFill>
                  <a:srgbClr val="404040"/>
                </a:solidFill>
                <a:latin typeface="Arial MT"/>
                <a:cs typeface="Arial MT"/>
              </a:rPr>
              <a:t> </a:t>
            </a:r>
            <a:r>
              <a:rPr sz="2700" spc="-10" dirty="0">
                <a:solidFill>
                  <a:srgbClr val="404040"/>
                </a:solidFill>
                <a:latin typeface="Arial MT"/>
                <a:cs typeface="Arial MT"/>
              </a:rPr>
              <a:t>additional</a:t>
            </a:r>
            <a:r>
              <a:rPr sz="2700" spc="-110" dirty="0">
                <a:solidFill>
                  <a:srgbClr val="404040"/>
                </a:solidFill>
                <a:latin typeface="Arial MT"/>
                <a:cs typeface="Arial MT"/>
              </a:rPr>
              <a:t> </a:t>
            </a:r>
            <a:r>
              <a:rPr sz="2700" dirty="0">
                <a:solidFill>
                  <a:srgbClr val="404040"/>
                </a:solidFill>
                <a:latin typeface="Arial MT"/>
                <a:cs typeface="Arial MT"/>
              </a:rPr>
              <a:t>Arabic text</a:t>
            </a:r>
            <a:r>
              <a:rPr sz="2700" spc="30" dirty="0">
                <a:solidFill>
                  <a:srgbClr val="404040"/>
                </a:solidFill>
                <a:latin typeface="Arial MT"/>
                <a:cs typeface="Arial MT"/>
              </a:rPr>
              <a:t> </a:t>
            </a:r>
            <a:r>
              <a:rPr sz="2700" spc="-10" dirty="0">
                <a:solidFill>
                  <a:srgbClr val="404040"/>
                </a:solidFill>
                <a:latin typeface="Arial MT"/>
                <a:cs typeface="Arial MT"/>
              </a:rPr>
              <a:t>resources</a:t>
            </a:r>
            <a:r>
              <a:rPr sz="2700" spc="65" dirty="0">
                <a:solidFill>
                  <a:srgbClr val="404040"/>
                </a:solidFill>
                <a:latin typeface="Arial MT"/>
                <a:cs typeface="Arial MT"/>
              </a:rPr>
              <a:t> </a:t>
            </a:r>
            <a:r>
              <a:rPr sz="2700" spc="-5" dirty="0">
                <a:solidFill>
                  <a:srgbClr val="404040"/>
                </a:solidFill>
                <a:latin typeface="Arial MT"/>
                <a:cs typeface="Arial MT"/>
              </a:rPr>
              <a:t>and</a:t>
            </a:r>
            <a:r>
              <a:rPr sz="2700" spc="15" dirty="0">
                <a:solidFill>
                  <a:srgbClr val="404040"/>
                </a:solidFill>
                <a:latin typeface="Arial MT"/>
                <a:cs typeface="Arial MT"/>
              </a:rPr>
              <a:t> </a:t>
            </a:r>
            <a:r>
              <a:rPr sz="2700" spc="-5" dirty="0">
                <a:solidFill>
                  <a:srgbClr val="404040"/>
                </a:solidFill>
                <a:latin typeface="Arial MT"/>
                <a:cs typeface="Arial MT"/>
              </a:rPr>
              <a:t>transfer</a:t>
            </a:r>
            <a:r>
              <a:rPr sz="2700" spc="40" dirty="0">
                <a:solidFill>
                  <a:srgbClr val="404040"/>
                </a:solidFill>
                <a:latin typeface="Arial MT"/>
                <a:cs typeface="Arial MT"/>
              </a:rPr>
              <a:t> </a:t>
            </a:r>
            <a:r>
              <a:rPr sz="2700" spc="-5" dirty="0">
                <a:solidFill>
                  <a:srgbClr val="404040"/>
                </a:solidFill>
                <a:latin typeface="Arial MT"/>
                <a:cs typeface="Arial MT"/>
              </a:rPr>
              <a:t>learning</a:t>
            </a:r>
            <a:r>
              <a:rPr sz="2700" spc="-10" dirty="0">
                <a:solidFill>
                  <a:srgbClr val="404040"/>
                </a:solidFill>
                <a:latin typeface="Arial MT"/>
                <a:cs typeface="Arial MT"/>
              </a:rPr>
              <a:t> techniques.</a:t>
            </a:r>
            <a:endParaRPr sz="2700" dirty="0">
              <a:latin typeface="Arial MT"/>
              <a:cs typeface="Arial MT"/>
            </a:endParaRPr>
          </a:p>
          <a:p>
            <a:pPr marL="12700">
              <a:lnSpc>
                <a:spcPts val="3195"/>
              </a:lnSpc>
            </a:pPr>
            <a:r>
              <a:rPr sz="2700" b="1" dirty="0">
                <a:solidFill>
                  <a:srgbClr val="404040"/>
                </a:solidFill>
                <a:latin typeface="Arial"/>
                <a:cs typeface="Arial"/>
              </a:rPr>
              <a:t>Evaluation</a:t>
            </a:r>
            <a:r>
              <a:rPr sz="2700" b="1" spc="-40" dirty="0">
                <a:solidFill>
                  <a:srgbClr val="404040"/>
                </a:solidFill>
                <a:latin typeface="Arial"/>
                <a:cs typeface="Arial"/>
              </a:rPr>
              <a:t> </a:t>
            </a:r>
            <a:r>
              <a:rPr sz="2700" b="1" dirty="0">
                <a:solidFill>
                  <a:srgbClr val="404040"/>
                </a:solidFill>
                <a:latin typeface="Arial"/>
                <a:cs typeface="Arial"/>
              </a:rPr>
              <a:t>and</a:t>
            </a:r>
            <a:r>
              <a:rPr sz="2700" b="1" spc="-25" dirty="0">
                <a:solidFill>
                  <a:srgbClr val="404040"/>
                </a:solidFill>
                <a:latin typeface="Arial"/>
                <a:cs typeface="Arial"/>
              </a:rPr>
              <a:t> </a:t>
            </a:r>
            <a:r>
              <a:rPr sz="2700" b="1" spc="-10" dirty="0">
                <a:solidFill>
                  <a:srgbClr val="404040"/>
                </a:solidFill>
                <a:latin typeface="Arial"/>
                <a:cs typeface="Arial"/>
              </a:rPr>
              <a:t>Benchmarking</a:t>
            </a:r>
            <a:endParaRPr sz="2700" dirty="0">
              <a:latin typeface="Arial"/>
              <a:cs typeface="Arial"/>
            </a:endParaRPr>
          </a:p>
          <a:p>
            <a:pPr marL="12700" marR="1183005">
              <a:lnSpc>
                <a:spcPts val="3229"/>
              </a:lnSpc>
              <a:spcBef>
                <a:spcPts val="170"/>
              </a:spcBef>
            </a:pPr>
            <a:r>
              <a:rPr sz="2700" spc="-10" dirty="0">
                <a:solidFill>
                  <a:srgbClr val="404040"/>
                </a:solidFill>
                <a:latin typeface="Arial MT"/>
                <a:cs typeface="Arial MT"/>
              </a:rPr>
              <a:t>Continual</a:t>
            </a:r>
            <a:r>
              <a:rPr sz="2700" spc="30" dirty="0">
                <a:solidFill>
                  <a:srgbClr val="404040"/>
                </a:solidFill>
                <a:latin typeface="Arial MT"/>
                <a:cs typeface="Arial MT"/>
              </a:rPr>
              <a:t> </a:t>
            </a:r>
            <a:r>
              <a:rPr sz="2700" spc="-10" dirty="0">
                <a:solidFill>
                  <a:srgbClr val="404040"/>
                </a:solidFill>
                <a:latin typeface="Arial MT"/>
                <a:cs typeface="Arial MT"/>
              </a:rPr>
              <a:t>evaluation</a:t>
            </a:r>
            <a:r>
              <a:rPr sz="2700" spc="45" dirty="0">
                <a:solidFill>
                  <a:srgbClr val="404040"/>
                </a:solidFill>
                <a:latin typeface="Arial MT"/>
                <a:cs typeface="Arial MT"/>
              </a:rPr>
              <a:t> </a:t>
            </a:r>
            <a:r>
              <a:rPr sz="2700" spc="-5" dirty="0">
                <a:solidFill>
                  <a:srgbClr val="404040"/>
                </a:solidFill>
                <a:latin typeface="Arial MT"/>
                <a:cs typeface="Arial MT"/>
              </a:rPr>
              <a:t>and</a:t>
            </a:r>
            <a:r>
              <a:rPr sz="2700" dirty="0">
                <a:solidFill>
                  <a:srgbClr val="404040"/>
                </a:solidFill>
                <a:latin typeface="Arial MT"/>
                <a:cs typeface="Arial MT"/>
              </a:rPr>
              <a:t> </a:t>
            </a:r>
            <a:r>
              <a:rPr sz="2700" spc="-10" dirty="0">
                <a:solidFill>
                  <a:srgbClr val="404040"/>
                </a:solidFill>
                <a:latin typeface="Arial MT"/>
                <a:cs typeface="Arial MT"/>
              </a:rPr>
              <a:t>benchmarking</a:t>
            </a:r>
            <a:r>
              <a:rPr sz="2700" spc="35" dirty="0">
                <a:solidFill>
                  <a:srgbClr val="404040"/>
                </a:solidFill>
                <a:latin typeface="Arial MT"/>
                <a:cs typeface="Arial MT"/>
              </a:rPr>
              <a:t> </a:t>
            </a:r>
            <a:r>
              <a:rPr sz="2700" dirty="0">
                <a:solidFill>
                  <a:srgbClr val="404040"/>
                </a:solidFill>
                <a:latin typeface="Arial MT"/>
                <a:cs typeface="Arial MT"/>
              </a:rPr>
              <a:t>against</a:t>
            </a:r>
            <a:r>
              <a:rPr sz="2700" spc="-30" dirty="0">
                <a:solidFill>
                  <a:srgbClr val="404040"/>
                </a:solidFill>
                <a:latin typeface="Arial MT"/>
                <a:cs typeface="Arial MT"/>
              </a:rPr>
              <a:t> </a:t>
            </a:r>
            <a:r>
              <a:rPr sz="2700" dirty="0">
                <a:solidFill>
                  <a:srgbClr val="404040"/>
                </a:solidFill>
                <a:latin typeface="Arial MT"/>
                <a:cs typeface="Arial MT"/>
              </a:rPr>
              <a:t>existing</a:t>
            </a:r>
            <a:r>
              <a:rPr sz="2700" spc="-35" dirty="0">
                <a:solidFill>
                  <a:srgbClr val="404040"/>
                </a:solidFill>
                <a:latin typeface="Arial MT"/>
                <a:cs typeface="Arial MT"/>
              </a:rPr>
              <a:t> </a:t>
            </a:r>
            <a:r>
              <a:rPr sz="2700" dirty="0">
                <a:solidFill>
                  <a:srgbClr val="404040"/>
                </a:solidFill>
                <a:latin typeface="Arial MT"/>
                <a:cs typeface="Arial MT"/>
              </a:rPr>
              <a:t>QA</a:t>
            </a:r>
            <a:r>
              <a:rPr sz="2700" spc="-135" dirty="0">
                <a:solidFill>
                  <a:srgbClr val="404040"/>
                </a:solidFill>
                <a:latin typeface="Arial MT"/>
                <a:cs typeface="Arial MT"/>
              </a:rPr>
              <a:t> </a:t>
            </a:r>
            <a:r>
              <a:rPr sz="2700" dirty="0">
                <a:solidFill>
                  <a:srgbClr val="404040"/>
                </a:solidFill>
                <a:latin typeface="Arial MT"/>
                <a:cs typeface="Arial MT"/>
              </a:rPr>
              <a:t>systems. </a:t>
            </a:r>
            <a:r>
              <a:rPr sz="2700" spc="-735" dirty="0">
                <a:solidFill>
                  <a:srgbClr val="404040"/>
                </a:solidFill>
                <a:latin typeface="Arial MT"/>
                <a:cs typeface="Arial MT"/>
              </a:rPr>
              <a:t> </a:t>
            </a:r>
            <a:r>
              <a:rPr sz="2700" spc="-10" dirty="0">
                <a:solidFill>
                  <a:srgbClr val="404040"/>
                </a:solidFill>
                <a:latin typeface="Arial MT"/>
                <a:cs typeface="Arial MT"/>
              </a:rPr>
              <a:t>Regularly</a:t>
            </a:r>
            <a:r>
              <a:rPr sz="2700" spc="20" dirty="0">
                <a:solidFill>
                  <a:srgbClr val="404040"/>
                </a:solidFill>
                <a:latin typeface="Arial MT"/>
                <a:cs typeface="Arial MT"/>
              </a:rPr>
              <a:t> </a:t>
            </a:r>
            <a:r>
              <a:rPr sz="2700" spc="-5" dirty="0">
                <a:solidFill>
                  <a:srgbClr val="404040"/>
                </a:solidFill>
                <a:latin typeface="Arial MT"/>
                <a:cs typeface="Arial MT"/>
              </a:rPr>
              <a:t>update</a:t>
            </a:r>
            <a:r>
              <a:rPr sz="2700" spc="-25" dirty="0">
                <a:solidFill>
                  <a:srgbClr val="404040"/>
                </a:solidFill>
                <a:latin typeface="Arial MT"/>
                <a:cs typeface="Arial MT"/>
              </a:rPr>
              <a:t> </a:t>
            </a:r>
            <a:r>
              <a:rPr sz="2700" spc="-10" dirty="0">
                <a:solidFill>
                  <a:srgbClr val="404040"/>
                </a:solidFill>
                <a:latin typeface="Arial MT"/>
                <a:cs typeface="Arial MT"/>
              </a:rPr>
              <a:t>evaluation</a:t>
            </a:r>
            <a:r>
              <a:rPr sz="2700" spc="30" dirty="0">
                <a:solidFill>
                  <a:srgbClr val="404040"/>
                </a:solidFill>
                <a:latin typeface="Arial MT"/>
                <a:cs typeface="Arial MT"/>
              </a:rPr>
              <a:t> </a:t>
            </a:r>
            <a:r>
              <a:rPr sz="2700" dirty="0">
                <a:solidFill>
                  <a:srgbClr val="404040"/>
                </a:solidFill>
                <a:latin typeface="Arial MT"/>
                <a:cs typeface="Arial MT"/>
              </a:rPr>
              <a:t>metrics</a:t>
            </a:r>
            <a:r>
              <a:rPr sz="2700" spc="-30" dirty="0">
                <a:solidFill>
                  <a:srgbClr val="404040"/>
                </a:solidFill>
                <a:latin typeface="Arial MT"/>
                <a:cs typeface="Arial MT"/>
              </a:rPr>
              <a:t> </a:t>
            </a:r>
            <a:r>
              <a:rPr sz="2700" spc="-5" dirty="0">
                <a:solidFill>
                  <a:srgbClr val="404040"/>
                </a:solidFill>
                <a:latin typeface="Arial MT"/>
                <a:cs typeface="Arial MT"/>
              </a:rPr>
              <a:t>specific</a:t>
            </a:r>
            <a:r>
              <a:rPr sz="2700" spc="-35" dirty="0">
                <a:solidFill>
                  <a:srgbClr val="404040"/>
                </a:solidFill>
                <a:latin typeface="Arial MT"/>
                <a:cs typeface="Arial MT"/>
              </a:rPr>
              <a:t> </a:t>
            </a:r>
            <a:r>
              <a:rPr sz="2700" spc="-5" dirty="0">
                <a:solidFill>
                  <a:srgbClr val="404040"/>
                </a:solidFill>
                <a:latin typeface="Arial MT"/>
                <a:cs typeface="Arial MT"/>
              </a:rPr>
              <a:t>to</a:t>
            </a:r>
            <a:r>
              <a:rPr sz="2700" dirty="0">
                <a:solidFill>
                  <a:srgbClr val="404040"/>
                </a:solidFill>
                <a:latin typeface="Arial MT"/>
                <a:cs typeface="Arial MT"/>
              </a:rPr>
              <a:t> Quranic</a:t>
            </a:r>
            <a:r>
              <a:rPr sz="2700" spc="-30" dirty="0">
                <a:solidFill>
                  <a:srgbClr val="404040"/>
                </a:solidFill>
                <a:latin typeface="Arial MT"/>
                <a:cs typeface="Arial MT"/>
              </a:rPr>
              <a:t> </a:t>
            </a:r>
            <a:r>
              <a:rPr sz="2700" dirty="0">
                <a:solidFill>
                  <a:srgbClr val="404040"/>
                </a:solidFill>
                <a:latin typeface="Arial MT"/>
                <a:cs typeface="Arial MT"/>
              </a:rPr>
              <a:t>text.</a:t>
            </a:r>
            <a:endParaRPr sz="2700" dirty="0">
              <a:latin typeface="Arial MT"/>
              <a:cs typeface="Arial MT"/>
            </a:endParaRPr>
          </a:p>
        </p:txBody>
      </p:sp>
      <p:pic>
        <p:nvPicPr>
          <p:cNvPr id="5" name="object 5"/>
          <p:cNvPicPr/>
          <p:nvPr/>
        </p:nvPicPr>
        <p:blipFill>
          <a:blip r:embed="rId2" cstate="print"/>
          <a:stretch>
            <a:fillRect/>
          </a:stretch>
        </p:blipFill>
        <p:spPr>
          <a:xfrm>
            <a:off x="1285875" y="3038475"/>
            <a:ext cx="85725" cy="85725"/>
          </a:xfrm>
          <a:prstGeom prst="rect">
            <a:avLst/>
          </a:prstGeom>
        </p:spPr>
      </p:pic>
      <p:pic>
        <p:nvPicPr>
          <p:cNvPr id="6" name="object 6"/>
          <p:cNvPicPr/>
          <p:nvPr/>
        </p:nvPicPr>
        <p:blipFill>
          <a:blip r:embed="rId2" cstate="print"/>
          <a:stretch>
            <a:fillRect/>
          </a:stretch>
        </p:blipFill>
        <p:spPr>
          <a:xfrm>
            <a:off x="1285875" y="3448050"/>
            <a:ext cx="85725" cy="85725"/>
          </a:xfrm>
          <a:prstGeom prst="rect">
            <a:avLst/>
          </a:prstGeom>
        </p:spPr>
      </p:pic>
      <p:pic>
        <p:nvPicPr>
          <p:cNvPr id="7" name="object 7"/>
          <p:cNvPicPr/>
          <p:nvPr/>
        </p:nvPicPr>
        <p:blipFill>
          <a:blip r:embed="rId2" cstate="print"/>
          <a:stretch>
            <a:fillRect/>
          </a:stretch>
        </p:blipFill>
        <p:spPr>
          <a:xfrm>
            <a:off x="1285875" y="3857625"/>
            <a:ext cx="85725" cy="85725"/>
          </a:xfrm>
          <a:prstGeom prst="rect">
            <a:avLst/>
          </a:prstGeom>
        </p:spPr>
      </p:pic>
      <p:pic>
        <p:nvPicPr>
          <p:cNvPr id="8" name="object 8"/>
          <p:cNvPicPr/>
          <p:nvPr/>
        </p:nvPicPr>
        <p:blipFill>
          <a:blip r:embed="rId2" cstate="print"/>
          <a:stretch>
            <a:fillRect/>
          </a:stretch>
        </p:blipFill>
        <p:spPr>
          <a:xfrm>
            <a:off x="1285875" y="4267200"/>
            <a:ext cx="85725" cy="85725"/>
          </a:xfrm>
          <a:prstGeom prst="rect">
            <a:avLst/>
          </a:prstGeom>
        </p:spPr>
      </p:pic>
      <p:pic>
        <p:nvPicPr>
          <p:cNvPr id="9" name="object 9"/>
          <p:cNvPicPr/>
          <p:nvPr/>
        </p:nvPicPr>
        <p:blipFill>
          <a:blip r:embed="rId2" cstate="print"/>
          <a:stretch>
            <a:fillRect/>
          </a:stretch>
        </p:blipFill>
        <p:spPr>
          <a:xfrm>
            <a:off x="1285875" y="4676775"/>
            <a:ext cx="85725" cy="85725"/>
          </a:xfrm>
          <a:prstGeom prst="rect">
            <a:avLst/>
          </a:prstGeom>
        </p:spPr>
      </p:pic>
      <p:pic>
        <p:nvPicPr>
          <p:cNvPr id="10" name="object 10"/>
          <p:cNvPicPr/>
          <p:nvPr/>
        </p:nvPicPr>
        <p:blipFill>
          <a:blip r:embed="rId2" cstate="print"/>
          <a:stretch>
            <a:fillRect/>
          </a:stretch>
        </p:blipFill>
        <p:spPr>
          <a:xfrm>
            <a:off x="1285875" y="5086351"/>
            <a:ext cx="85725" cy="85723"/>
          </a:xfrm>
          <a:prstGeom prst="rect">
            <a:avLst/>
          </a:prstGeom>
        </p:spPr>
      </p:pic>
      <p:pic>
        <p:nvPicPr>
          <p:cNvPr id="11" name="object 11"/>
          <p:cNvPicPr/>
          <p:nvPr/>
        </p:nvPicPr>
        <p:blipFill>
          <a:blip r:embed="rId2" cstate="print"/>
          <a:stretch>
            <a:fillRect/>
          </a:stretch>
        </p:blipFill>
        <p:spPr>
          <a:xfrm>
            <a:off x="1285875" y="5495926"/>
            <a:ext cx="85725" cy="85723"/>
          </a:xfrm>
          <a:prstGeom prst="rect">
            <a:avLst/>
          </a:prstGeom>
        </p:spPr>
      </p:pic>
      <p:pic>
        <p:nvPicPr>
          <p:cNvPr id="12" name="object 12"/>
          <p:cNvPicPr/>
          <p:nvPr/>
        </p:nvPicPr>
        <p:blipFill>
          <a:blip r:embed="rId2" cstate="print"/>
          <a:stretch>
            <a:fillRect/>
          </a:stretch>
        </p:blipFill>
        <p:spPr>
          <a:xfrm>
            <a:off x="1285875" y="5905501"/>
            <a:ext cx="85725" cy="85723"/>
          </a:xfrm>
          <a:prstGeom prst="rect">
            <a:avLst/>
          </a:prstGeom>
        </p:spPr>
      </p:pic>
      <p:pic>
        <p:nvPicPr>
          <p:cNvPr id="13" name="object 13"/>
          <p:cNvPicPr/>
          <p:nvPr/>
        </p:nvPicPr>
        <p:blipFill>
          <a:blip r:embed="rId2" cstate="print"/>
          <a:stretch>
            <a:fillRect/>
          </a:stretch>
        </p:blipFill>
        <p:spPr>
          <a:xfrm>
            <a:off x="1285875" y="6315076"/>
            <a:ext cx="85725" cy="85723"/>
          </a:xfrm>
          <a:prstGeom prst="rect">
            <a:avLst/>
          </a:prstGeom>
        </p:spPr>
      </p:pic>
      <p:pic>
        <p:nvPicPr>
          <p:cNvPr id="14" name="object 14"/>
          <p:cNvPicPr/>
          <p:nvPr/>
        </p:nvPicPr>
        <p:blipFill>
          <a:blip r:embed="rId2" cstate="print"/>
          <a:stretch>
            <a:fillRect/>
          </a:stretch>
        </p:blipFill>
        <p:spPr>
          <a:xfrm>
            <a:off x="1285875" y="6724651"/>
            <a:ext cx="85725" cy="85723"/>
          </a:xfrm>
          <a:prstGeom prst="rect">
            <a:avLst/>
          </a:prstGeom>
        </p:spPr>
      </p:pic>
      <p:pic>
        <p:nvPicPr>
          <p:cNvPr id="15" name="object 15"/>
          <p:cNvPicPr/>
          <p:nvPr/>
        </p:nvPicPr>
        <p:blipFill>
          <a:blip r:embed="rId2" cstate="print"/>
          <a:stretch>
            <a:fillRect/>
          </a:stretch>
        </p:blipFill>
        <p:spPr>
          <a:xfrm>
            <a:off x="1285875" y="7134226"/>
            <a:ext cx="85725" cy="8572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8067" y="969263"/>
            <a:ext cx="3314065" cy="849630"/>
          </a:xfrm>
          <a:prstGeom prst="rect">
            <a:avLst/>
          </a:prstGeom>
        </p:spPr>
        <p:txBody>
          <a:bodyPr vert="horz" wrap="square" lIns="0" tIns="13335" rIns="0" bIns="0" rtlCol="0">
            <a:spAutoFit/>
          </a:bodyPr>
          <a:lstStyle/>
          <a:p>
            <a:pPr marL="12700">
              <a:lnSpc>
                <a:spcPct val="100000"/>
              </a:lnSpc>
              <a:spcBef>
                <a:spcPts val="105"/>
              </a:spcBef>
            </a:pPr>
            <a:r>
              <a:rPr sz="5400" spc="-5" dirty="0"/>
              <a:t>Conclusion</a:t>
            </a:r>
            <a:endParaRPr sz="5400"/>
          </a:p>
        </p:txBody>
      </p:sp>
      <p:pic>
        <p:nvPicPr>
          <p:cNvPr id="3" name="object 3"/>
          <p:cNvPicPr/>
          <p:nvPr/>
        </p:nvPicPr>
        <p:blipFill>
          <a:blip r:embed="rId2" cstate="print"/>
          <a:stretch>
            <a:fillRect/>
          </a:stretch>
        </p:blipFill>
        <p:spPr>
          <a:xfrm>
            <a:off x="1238250" y="2828925"/>
            <a:ext cx="104775" cy="104775"/>
          </a:xfrm>
          <a:prstGeom prst="rect">
            <a:avLst/>
          </a:prstGeom>
        </p:spPr>
      </p:pic>
      <p:sp>
        <p:nvSpPr>
          <p:cNvPr id="4" name="object 4"/>
          <p:cNvSpPr txBox="1"/>
          <p:nvPr/>
        </p:nvSpPr>
        <p:spPr>
          <a:xfrm>
            <a:off x="1430019" y="2613977"/>
            <a:ext cx="11233150" cy="5767070"/>
          </a:xfrm>
          <a:prstGeom prst="rect">
            <a:avLst/>
          </a:prstGeom>
        </p:spPr>
        <p:txBody>
          <a:bodyPr vert="horz" wrap="square" lIns="0" tIns="12700" rIns="0" bIns="0" rtlCol="0">
            <a:spAutoFit/>
          </a:bodyPr>
          <a:lstStyle/>
          <a:p>
            <a:pPr marL="87630">
              <a:lnSpc>
                <a:spcPct val="100000"/>
              </a:lnSpc>
              <a:spcBef>
                <a:spcPts val="100"/>
              </a:spcBef>
            </a:pPr>
            <a:r>
              <a:rPr sz="2700" b="1" spc="-5" dirty="0">
                <a:solidFill>
                  <a:srgbClr val="404040"/>
                </a:solidFill>
                <a:latin typeface="Trebuchet MS"/>
                <a:cs typeface="Trebuchet MS"/>
              </a:rPr>
              <a:t>Project</a:t>
            </a:r>
            <a:r>
              <a:rPr sz="2700" b="1" spc="-70" dirty="0">
                <a:solidFill>
                  <a:srgbClr val="404040"/>
                </a:solidFill>
                <a:latin typeface="Trebuchet MS"/>
                <a:cs typeface="Trebuchet MS"/>
              </a:rPr>
              <a:t> </a:t>
            </a:r>
            <a:r>
              <a:rPr sz="2700" b="1" spc="-80" dirty="0">
                <a:solidFill>
                  <a:srgbClr val="404040"/>
                </a:solidFill>
                <a:latin typeface="Trebuchet MS"/>
                <a:cs typeface="Trebuchet MS"/>
              </a:rPr>
              <a:t>Team</a:t>
            </a:r>
            <a:r>
              <a:rPr sz="2700" b="1" spc="-45" dirty="0">
                <a:solidFill>
                  <a:srgbClr val="404040"/>
                </a:solidFill>
                <a:latin typeface="Trebuchet MS"/>
                <a:cs typeface="Trebuchet MS"/>
              </a:rPr>
              <a:t> </a:t>
            </a:r>
            <a:r>
              <a:rPr sz="2700" b="1" spc="-5" dirty="0">
                <a:solidFill>
                  <a:srgbClr val="404040"/>
                </a:solidFill>
                <a:latin typeface="Trebuchet MS"/>
                <a:cs typeface="Trebuchet MS"/>
              </a:rPr>
              <a:t>Learning</a:t>
            </a:r>
            <a:r>
              <a:rPr sz="2700" b="1" spc="-20" dirty="0">
                <a:solidFill>
                  <a:srgbClr val="404040"/>
                </a:solidFill>
                <a:latin typeface="Trebuchet MS"/>
                <a:cs typeface="Trebuchet MS"/>
              </a:rPr>
              <a:t> </a:t>
            </a:r>
            <a:r>
              <a:rPr sz="2700" b="1" dirty="0">
                <a:solidFill>
                  <a:srgbClr val="404040"/>
                </a:solidFill>
                <a:latin typeface="Trebuchet MS"/>
                <a:cs typeface="Trebuchet MS"/>
              </a:rPr>
              <a:t>Outcomes</a:t>
            </a:r>
            <a:endParaRPr sz="2700">
              <a:latin typeface="Trebuchet MS"/>
              <a:cs typeface="Trebuchet MS"/>
            </a:endParaRPr>
          </a:p>
          <a:p>
            <a:pPr>
              <a:lnSpc>
                <a:spcPct val="100000"/>
              </a:lnSpc>
              <a:spcBef>
                <a:spcPts val="40"/>
              </a:spcBef>
            </a:pPr>
            <a:endParaRPr sz="2800">
              <a:latin typeface="Trebuchet MS"/>
              <a:cs typeface="Trebuchet MS"/>
            </a:endParaRPr>
          </a:p>
          <a:p>
            <a:pPr marL="12700">
              <a:lnSpc>
                <a:spcPts val="3195"/>
              </a:lnSpc>
            </a:pPr>
            <a:r>
              <a:rPr sz="2700" b="1" spc="-5" dirty="0">
                <a:solidFill>
                  <a:srgbClr val="404040"/>
                </a:solidFill>
                <a:latin typeface="Trebuchet MS"/>
                <a:cs typeface="Trebuchet MS"/>
              </a:rPr>
              <a:t>Skills</a:t>
            </a:r>
            <a:r>
              <a:rPr sz="2700" b="1" spc="-90" dirty="0">
                <a:solidFill>
                  <a:srgbClr val="404040"/>
                </a:solidFill>
                <a:latin typeface="Trebuchet MS"/>
                <a:cs typeface="Trebuchet MS"/>
              </a:rPr>
              <a:t> </a:t>
            </a:r>
            <a:r>
              <a:rPr sz="2700" b="1" spc="-5" dirty="0">
                <a:solidFill>
                  <a:srgbClr val="404040"/>
                </a:solidFill>
                <a:latin typeface="Trebuchet MS"/>
                <a:cs typeface="Trebuchet MS"/>
              </a:rPr>
              <a:t>Developed:</a:t>
            </a:r>
            <a:endParaRPr sz="2700">
              <a:latin typeface="Trebuchet MS"/>
              <a:cs typeface="Trebuchet MS"/>
            </a:endParaRPr>
          </a:p>
          <a:p>
            <a:pPr marL="87630">
              <a:lnSpc>
                <a:spcPts val="3195"/>
              </a:lnSpc>
            </a:pPr>
            <a:r>
              <a:rPr sz="2700" spc="-5" dirty="0">
                <a:solidFill>
                  <a:srgbClr val="404040"/>
                </a:solidFill>
                <a:latin typeface="Trebuchet MS"/>
                <a:cs typeface="Trebuchet MS"/>
              </a:rPr>
              <a:t>Advanced</a:t>
            </a:r>
            <a:r>
              <a:rPr sz="2700" spc="-40" dirty="0">
                <a:solidFill>
                  <a:srgbClr val="404040"/>
                </a:solidFill>
                <a:latin typeface="Trebuchet MS"/>
                <a:cs typeface="Trebuchet MS"/>
              </a:rPr>
              <a:t> </a:t>
            </a:r>
            <a:r>
              <a:rPr sz="2700" spc="-10" dirty="0">
                <a:solidFill>
                  <a:srgbClr val="404040"/>
                </a:solidFill>
                <a:latin typeface="Trebuchet MS"/>
                <a:cs typeface="Trebuchet MS"/>
              </a:rPr>
              <a:t>NLP</a:t>
            </a:r>
            <a:r>
              <a:rPr sz="2700" spc="-65" dirty="0">
                <a:solidFill>
                  <a:srgbClr val="404040"/>
                </a:solidFill>
                <a:latin typeface="Trebuchet MS"/>
                <a:cs typeface="Trebuchet MS"/>
              </a:rPr>
              <a:t> </a:t>
            </a:r>
            <a:r>
              <a:rPr sz="2700" spc="-5" dirty="0">
                <a:solidFill>
                  <a:srgbClr val="404040"/>
                </a:solidFill>
                <a:latin typeface="Trebuchet MS"/>
                <a:cs typeface="Trebuchet MS"/>
              </a:rPr>
              <a:t>models:</a:t>
            </a:r>
            <a:r>
              <a:rPr sz="2700" spc="-170" dirty="0">
                <a:solidFill>
                  <a:srgbClr val="404040"/>
                </a:solidFill>
                <a:latin typeface="Trebuchet MS"/>
                <a:cs typeface="Trebuchet MS"/>
              </a:rPr>
              <a:t> </a:t>
            </a:r>
            <a:r>
              <a:rPr sz="2700" spc="-75" dirty="0">
                <a:solidFill>
                  <a:srgbClr val="404040"/>
                </a:solidFill>
                <a:latin typeface="Trebuchet MS"/>
                <a:cs typeface="Trebuchet MS"/>
              </a:rPr>
              <a:t>AraBERT,</a:t>
            </a:r>
            <a:r>
              <a:rPr sz="2700" spc="-20" dirty="0">
                <a:solidFill>
                  <a:srgbClr val="404040"/>
                </a:solidFill>
                <a:latin typeface="Trebuchet MS"/>
                <a:cs typeface="Trebuchet MS"/>
              </a:rPr>
              <a:t> </a:t>
            </a:r>
            <a:r>
              <a:rPr sz="2700" spc="-70" dirty="0">
                <a:solidFill>
                  <a:srgbClr val="404040"/>
                </a:solidFill>
                <a:latin typeface="Trebuchet MS"/>
                <a:cs typeface="Trebuchet MS"/>
              </a:rPr>
              <a:t>MARBERT,</a:t>
            </a:r>
            <a:r>
              <a:rPr sz="2700" spc="-90" dirty="0">
                <a:solidFill>
                  <a:srgbClr val="404040"/>
                </a:solidFill>
                <a:latin typeface="Trebuchet MS"/>
                <a:cs typeface="Trebuchet MS"/>
              </a:rPr>
              <a:t> </a:t>
            </a:r>
            <a:r>
              <a:rPr sz="2700" spc="5" dirty="0">
                <a:solidFill>
                  <a:srgbClr val="404040"/>
                </a:solidFill>
                <a:latin typeface="Trebuchet MS"/>
                <a:cs typeface="Trebuchet MS"/>
              </a:rPr>
              <a:t>T5.</a:t>
            </a:r>
            <a:endParaRPr sz="2700">
              <a:latin typeface="Trebuchet MS"/>
              <a:cs typeface="Trebuchet MS"/>
            </a:endParaRPr>
          </a:p>
          <a:p>
            <a:pPr marL="87630" marR="433070">
              <a:lnSpc>
                <a:spcPts val="3229"/>
              </a:lnSpc>
              <a:spcBef>
                <a:spcPts val="180"/>
              </a:spcBef>
            </a:pPr>
            <a:r>
              <a:rPr sz="2700" spc="-5" dirty="0">
                <a:solidFill>
                  <a:srgbClr val="404040"/>
                </a:solidFill>
                <a:latin typeface="Trebuchet MS"/>
                <a:cs typeface="Trebuchet MS"/>
              </a:rPr>
              <a:t>Machine </a:t>
            </a:r>
            <a:r>
              <a:rPr sz="2700" dirty="0">
                <a:solidFill>
                  <a:srgbClr val="404040"/>
                </a:solidFill>
                <a:latin typeface="Trebuchet MS"/>
                <a:cs typeface="Trebuchet MS"/>
              </a:rPr>
              <a:t>learning </a:t>
            </a:r>
            <a:r>
              <a:rPr sz="2700" spc="-10" dirty="0">
                <a:solidFill>
                  <a:srgbClr val="404040"/>
                </a:solidFill>
                <a:latin typeface="Trebuchet MS"/>
                <a:cs typeface="Trebuchet MS"/>
              </a:rPr>
              <a:t>techniques: </a:t>
            </a:r>
            <a:r>
              <a:rPr sz="2700" dirty="0">
                <a:solidFill>
                  <a:srgbClr val="404040"/>
                </a:solidFill>
                <a:latin typeface="Trebuchet MS"/>
                <a:cs typeface="Trebuchet MS"/>
              </a:rPr>
              <a:t>Model fine-tuning, </a:t>
            </a:r>
            <a:r>
              <a:rPr sz="2700" spc="-10" dirty="0">
                <a:solidFill>
                  <a:srgbClr val="404040"/>
                </a:solidFill>
                <a:latin typeface="Trebuchet MS"/>
                <a:cs typeface="Trebuchet MS"/>
              </a:rPr>
              <a:t>dataset </a:t>
            </a:r>
            <a:r>
              <a:rPr sz="2700" spc="-5" dirty="0">
                <a:solidFill>
                  <a:srgbClr val="404040"/>
                </a:solidFill>
                <a:latin typeface="Trebuchet MS"/>
                <a:cs typeface="Trebuchet MS"/>
              </a:rPr>
              <a:t>preparation, </a:t>
            </a:r>
            <a:r>
              <a:rPr sz="2700" spc="-800" dirty="0">
                <a:solidFill>
                  <a:srgbClr val="404040"/>
                </a:solidFill>
                <a:latin typeface="Trebuchet MS"/>
                <a:cs typeface="Trebuchet MS"/>
              </a:rPr>
              <a:t> </a:t>
            </a:r>
            <a:r>
              <a:rPr sz="2700" dirty="0">
                <a:solidFill>
                  <a:srgbClr val="404040"/>
                </a:solidFill>
                <a:latin typeface="Trebuchet MS"/>
                <a:cs typeface="Trebuchet MS"/>
              </a:rPr>
              <a:t>performance</a:t>
            </a:r>
            <a:r>
              <a:rPr sz="2700" spc="-45" dirty="0">
                <a:solidFill>
                  <a:srgbClr val="404040"/>
                </a:solidFill>
                <a:latin typeface="Trebuchet MS"/>
                <a:cs typeface="Trebuchet MS"/>
              </a:rPr>
              <a:t> </a:t>
            </a:r>
            <a:r>
              <a:rPr sz="2700" spc="-5" dirty="0">
                <a:solidFill>
                  <a:srgbClr val="404040"/>
                </a:solidFill>
                <a:latin typeface="Trebuchet MS"/>
                <a:cs typeface="Trebuchet MS"/>
              </a:rPr>
              <a:t>evaluation.</a:t>
            </a:r>
            <a:endParaRPr sz="2700">
              <a:latin typeface="Trebuchet MS"/>
              <a:cs typeface="Trebuchet MS"/>
            </a:endParaRPr>
          </a:p>
          <a:p>
            <a:pPr marL="87630">
              <a:lnSpc>
                <a:spcPts val="2970"/>
              </a:lnSpc>
            </a:pPr>
            <a:r>
              <a:rPr sz="2700" spc="-20" dirty="0">
                <a:solidFill>
                  <a:srgbClr val="404040"/>
                </a:solidFill>
                <a:latin typeface="Trebuchet MS"/>
                <a:cs typeface="Trebuchet MS"/>
              </a:rPr>
              <a:t>Preparedness</a:t>
            </a:r>
            <a:r>
              <a:rPr sz="2700" spc="-5" dirty="0">
                <a:solidFill>
                  <a:srgbClr val="404040"/>
                </a:solidFill>
                <a:latin typeface="Trebuchet MS"/>
                <a:cs typeface="Trebuchet MS"/>
              </a:rPr>
              <a:t> </a:t>
            </a:r>
            <a:r>
              <a:rPr sz="2700" spc="5" dirty="0">
                <a:solidFill>
                  <a:srgbClr val="404040"/>
                </a:solidFill>
                <a:latin typeface="Trebuchet MS"/>
                <a:cs typeface="Trebuchet MS"/>
              </a:rPr>
              <a:t>for</a:t>
            </a:r>
            <a:r>
              <a:rPr sz="2700" spc="-35" dirty="0">
                <a:solidFill>
                  <a:srgbClr val="404040"/>
                </a:solidFill>
                <a:latin typeface="Trebuchet MS"/>
                <a:cs typeface="Trebuchet MS"/>
              </a:rPr>
              <a:t> </a:t>
            </a:r>
            <a:r>
              <a:rPr sz="2700" spc="-5" dirty="0">
                <a:solidFill>
                  <a:srgbClr val="404040"/>
                </a:solidFill>
                <a:latin typeface="Trebuchet MS"/>
                <a:cs typeface="Trebuchet MS"/>
              </a:rPr>
              <a:t>future</a:t>
            </a:r>
            <a:r>
              <a:rPr sz="2700" spc="-160" dirty="0">
                <a:solidFill>
                  <a:srgbClr val="404040"/>
                </a:solidFill>
                <a:latin typeface="Trebuchet MS"/>
                <a:cs typeface="Trebuchet MS"/>
              </a:rPr>
              <a:t> </a:t>
            </a:r>
            <a:r>
              <a:rPr sz="2700" spc="-10" dirty="0">
                <a:solidFill>
                  <a:srgbClr val="404040"/>
                </a:solidFill>
                <a:latin typeface="Trebuchet MS"/>
                <a:cs typeface="Trebuchet MS"/>
              </a:rPr>
              <a:t>AI</a:t>
            </a:r>
            <a:r>
              <a:rPr sz="2700" dirty="0">
                <a:solidFill>
                  <a:srgbClr val="404040"/>
                </a:solidFill>
                <a:latin typeface="Trebuchet MS"/>
                <a:cs typeface="Trebuchet MS"/>
              </a:rPr>
              <a:t> </a:t>
            </a:r>
            <a:r>
              <a:rPr sz="2700" spc="5" dirty="0">
                <a:solidFill>
                  <a:srgbClr val="404040"/>
                </a:solidFill>
                <a:latin typeface="Trebuchet MS"/>
                <a:cs typeface="Trebuchet MS"/>
              </a:rPr>
              <a:t>and</a:t>
            </a:r>
            <a:r>
              <a:rPr sz="2700" spc="-50" dirty="0">
                <a:solidFill>
                  <a:srgbClr val="404040"/>
                </a:solidFill>
                <a:latin typeface="Trebuchet MS"/>
                <a:cs typeface="Trebuchet MS"/>
              </a:rPr>
              <a:t> </a:t>
            </a:r>
            <a:r>
              <a:rPr sz="2700" spc="-10" dirty="0">
                <a:solidFill>
                  <a:srgbClr val="404040"/>
                </a:solidFill>
                <a:latin typeface="Trebuchet MS"/>
                <a:cs typeface="Trebuchet MS"/>
              </a:rPr>
              <a:t>NLP</a:t>
            </a:r>
            <a:r>
              <a:rPr sz="2700" spc="-55" dirty="0">
                <a:solidFill>
                  <a:srgbClr val="404040"/>
                </a:solidFill>
                <a:latin typeface="Trebuchet MS"/>
                <a:cs typeface="Trebuchet MS"/>
              </a:rPr>
              <a:t> </a:t>
            </a:r>
            <a:r>
              <a:rPr sz="2700" spc="-5" dirty="0">
                <a:solidFill>
                  <a:srgbClr val="404040"/>
                </a:solidFill>
                <a:latin typeface="Trebuchet MS"/>
                <a:cs typeface="Trebuchet MS"/>
              </a:rPr>
              <a:t>endeavors.</a:t>
            </a:r>
            <a:endParaRPr sz="2700">
              <a:latin typeface="Trebuchet MS"/>
              <a:cs typeface="Trebuchet MS"/>
            </a:endParaRPr>
          </a:p>
          <a:p>
            <a:pPr>
              <a:lnSpc>
                <a:spcPct val="100000"/>
              </a:lnSpc>
              <a:spcBef>
                <a:spcPts val="40"/>
              </a:spcBef>
            </a:pPr>
            <a:endParaRPr sz="2800">
              <a:latin typeface="Trebuchet MS"/>
              <a:cs typeface="Trebuchet MS"/>
            </a:endParaRPr>
          </a:p>
          <a:p>
            <a:pPr marL="87630">
              <a:lnSpc>
                <a:spcPct val="100000"/>
              </a:lnSpc>
            </a:pPr>
            <a:r>
              <a:rPr sz="2700" b="1" spc="-25" dirty="0">
                <a:solidFill>
                  <a:srgbClr val="404040"/>
                </a:solidFill>
                <a:latin typeface="Trebuchet MS"/>
                <a:cs typeface="Trebuchet MS"/>
              </a:rPr>
              <a:t>Technological</a:t>
            </a:r>
            <a:r>
              <a:rPr sz="2700" b="1" spc="-105" dirty="0">
                <a:solidFill>
                  <a:srgbClr val="404040"/>
                </a:solidFill>
                <a:latin typeface="Trebuchet MS"/>
                <a:cs typeface="Trebuchet MS"/>
              </a:rPr>
              <a:t> </a:t>
            </a:r>
            <a:r>
              <a:rPr sz="2700" b="1" spc="-5" dirty="0">
                <a:solidFill>
                  <a:srgbClr val="404040"/>
                </a:solidFill>
                <a:latin typeface="Trebuchet MS"/>
                <a:cs typeface="Trebuchet MS"/>
              </a:rPr>
              <a:t>Impact:</a:t>
            </a:r>
            <a:endParaRPr sz="2700">
              <a:latin typeface="Trebuchet MS"/>
              <a:cs typeface="Trebuchet MS"/>
            </a:endParaRPr>
          </a:p>
          <a:p>
            <a:pPr>
              <a:lnSpc>
                <a:spcPct val="100000"/>
              </a:lnSpc>
              <a:spcBef>
                <a:spcPts val="15"/>
              </a:spcBef>
            </a:pPr>
            <a:endParaRPr sz="3100">
              <a:latin typeface="Trebuchet MS"/>
              <a:cs typeface="Trebuchet MS"/>
            </a:endParaRPr>
          </a:p>
          <a:p>
            <a:pPr marL="87630" marR="5080">
              <a:lnSpc>
                <a:spcPts val="3160"/>
              </a:lnSpc>
            </a:pPr>
            <a:r>
              <a:rPr sz="2700" dirty="0">
                <a:solidFill>
                  <a:srgbClr val="404040"/>
                </a:solidFill>
                <a:latin typeface="Trebuchet MS"/>
                <a:cs typeface="Trebuchet MS"/>
              </a:rPr>
              <a:t>Improved </a:t>
            </a:r>
            <a:r>
              <a:rPr sz="2700" spc="-5" dirty="0">
                <a:solidFill>
                  <a:srgbClr val="404040"/>
                </a:solidFill>
                <a:latin typeface="Trebuchet MS"/>
                <a:cs typeface="Trebuchet MS"/>
              </a:rPr>
              <a:t>efficiency </a:t>
            </a:r>
            <a:r>
              <a:rPr sz="2700" spc="5" dirty="0">
                <a:solidFill>
                  <a:srgbClr val="404040"/>
                </a:solidFill>
                <a:latin typeface="Trebuchet MS"/>
                <a:cs typeface="Trebuchet MS"/>
              </a:rPr>
              <a:t>and </a:t>
            </a:r>
            <a:r>
              <a:rPr sz="2700" spc="-5" dirty="0">
                <a:solidFill>
                  <a:srgbClr val="404040"/>
                </a:solidFill>
                <a:latin typeface="Trebuchet MS"/>
                <a:cs typeface="Trebuchet MS"/>
              </a:rPr>
              <a:t>accuracy </a:t>
            </a:r>
            <a:r>
              <a:rPr sz="2700" spc="-15" dirty="0">
                <a:solidFill>
                  <a:srgbClr val="404040"/>
                </a:solidFill>
                <a:latin typeface="Trebuchet MS"/>
                <a:cs typeface="Trebuchet MS"/>
              </a:rPr>
              <a:t>in </a:t>
            </a:r>
            <a:r>
              <a:rPr sz="2700" spc="-5" dirty="0">
                <a:solidFill>
                  <a:srgbClr val="404040"/>
                </a:solidFill>
                <a:latin typeface="Trebuchet MS"/>
                <a:cs typeface="Trebuchet MS"/>
              </a:rPr>
              <a:t>information </a:t>
            </a:r>
            <a:r>
              <a:rPr sz="2700" dirty="0">
                <a:solidFill>
                  <a:srgbClr val="404040"/>
                </a:solidFill>
                <a:latin typeface="Trebuchet MS"/>
                <a:cs typeface="Trebuchet MS"/>
              </a:rPr>
              <a:t>retrieval </a:t>
            </a:r>
            <a:r>
              <a:rPr sz="2700" spc="5" dirty="0">
                <a:solidFill>
                  <a:srgbClr val="404040"/>
                </a:solidFill>
                <a:latin typeface="Trebuchet MS"/>
                <a:cs typeface="Trebuchet MS"/>
              </a:rPr>
              <a:t>from </a:t>
            </a:r>
            <a:r>
              <a:rPr sz="2700" dirty="0">
                <a:solidFill>
                  <a:srgbClr val="404040"/>
                </a:solidFill>
                <a:latin typeface="Trebuchet MS"/>
                <a:cs typeface="Trebuchet MS"/>
              </a:rPr>
              <a:t>religious </a:t>
            </a:r>
            <a:r>
              <a:rPr sz="2700" spc="-800" dirty="0">
                <a:solidFill>
                  <a:srgbClr val="404040"/>
                </a:solidFill>
                <a:latin typeface="Trebuchet MS"/>
                <a:cs typeface="Trebuchet MS"/>
              </a:rPr>
              <a:t> </a:t>
            </a:r>
            <a:r>
              <a:rPr sz="2700" dirty="0">
                <a:solidFill>
                  <a:srgbClr val="404040"/>
                </a:solidFill>
                <a:latin typeface="Trebuchet MS"/>
                <a:cs typeface="Trebuchet MS"/>
              </a:rPr>
              <a:t>texts.</a:t>
            </a:r>
            <a:endParaRPr sz="2700">
              <a:latin typeface="Trebuchet MS"/>
              <a:cs typeface="Trebuchet MS"/>
            </a:endParaRPr>
          </a:p>
          <a:p>
            <a:pPr marL="87630">
              <a:lnSpc>
                <a:spcPts val="3010"/>
              </a:lnSpc>
            </a:pPr>
            <a:r>
              <a:rPr sz="2700" dirty="0">
                <a:solidFill>
                  <a:srgbClr val="404040"/>
                </a:solidFill>
                <a:latin typeface="Trebuchet MS"/>
                <a:cs typeface="Trebuchet MS"/>
              </a:rPr>
              <a:t>Enhanced</a:t>
            </a:r>
            <a:r>
              <a:rPr sz="2700" spc="-45" dirty="0">
                <a:solidFill>
                  <a:srgbClr val="404040"/>
                </a:solidFill>
                <a:latin typeface="Trebuchet MS"/>
                <a:cs typeface="Trebuchet MS"/>
              </a:rPr>
              <a:t> </a:t>
            </a:r>
            <a:r>
              <a:rPr sz="2700" dirty="0">
                <a:solidFill>
                  <a:srgbClr val="404040"/>
                </a:solidFill>
                <a:latin typeface="Trebuchet MS"/>
                <a:cs typeface="Trebuchet MS"/>
              </a:rPr>
              <a:t>usability</a:t>
            </a:r>
            <a:r>
              <a:rPr sz="2700" spc="-25" dirty="0">
                <a:solidFill>
                  <a:srgbClr val="404040"/>
                </a:solidFill>
                <a:latin typeface="Trebuchet MS"/>
                <a:cs typeface="Trebuchet MS"/>
              </a:rPr>
              <a:t> </a:t>
            </a:r>
            <a:r>
              <a:rPr sz="2700" spc="5" dirty="0">
                <a:solidFill>
                  <a:srgbClr val="404040"/>
                </a:solidFill>
                <a:latin typeface="Trebuchet MS"/>
                <a:cs typeface="Trebuchet MS"/>
              </a:rPr>
              <a:t>and</a:t>
            </a:r>
            <a:r>
              <a:rPr sz="2700" spc="-55" dirty="0">
                <a:solidFill>
                  <a:srgbClr val="404040"/>
                </a:solidFill>
                <a:latin typeface="Trebuchet MS"/>
                <a:cs typeface="Trebuchet MS"/>
              </a:rPr>
              <a:t> </a:t>
            </a:r>
            <a:r>
              <a:rPr sz="2700" spc="-5" dirty="0">
                <a:solidFill>
                  <a:srgbClr val="404040"/>
                </a:solidFill>
                <a:latin typeface="Trebuchet MS"/>
                <a:cs typeface="Trebuchet MS"/>
              </a:rPr>
              <a:t>accessibility</a:t>
            </a:r>
            <a:r>
              <a:rPr sz="2700" spc="20" dirty="0">
                <a:solidFill>
                  <a:srgbClr val="404040"/>
                </a:solidFill>
                <a:latin typeface="Trebuchet MS"/>
                <a:cs typeface="Trebuchet MS"/>
              </a:rPr>
              <a:t> </a:t>
            </a:r>
            <a:r>
              <a:rPr sz="2700" spc="-15" dirty="0">
                <a:solidFill>
                  <a:srgbClr val="404040"/>
                </a:solidFill>
                <a:latin typeface="Trebuchet MS"/>
                <a:cs typeface="Trebuchet MS"/>
              </a:rPr>
              <a:t>of</a:t>
            </a:r>
            <a:r>
              <a:rPr sz="2700" spc="10" dirty="0">
                <a:solidFill>
                  <a:srgbClr val="404040"/>
                </a:solidFill>
                <a:latin typeface="Trebuchet MS"/>
                <a:cs typeface="Trebuchet MS"/>
              </a:rPr>
              <a:t> </a:t>
            </a:r>
            <a:r>
              <a:rPr sz="2700" spc="-5" dirty="0">
                <a:solidFill>
                  <a:srgbClr val="404040"/>
                </a:solidFill>
                <a:latin typeface="Trebuchet MS"/>
                <a:cs typeface="Trebuchet MS"/>
              </a:rPr>
              <a:t>religious</a:t>
            </a:r>
            <a:r>
              <a:rPr sz="2700" spc="-10" dirty="0">
                <a:solidFill>
                  <a:srgbClr val="404040"/>
                </a:solidFill>
                <a:latin typeface="Trebuchet MS"/>
                <a:cs typeface="Trebuchet MS"/>
              </a:rPr>
              <a:t> </a:t>
            </a:r>
            <a:r>
              <a:rPr sz="2700" dirty="0">
                <a:solidFill>
                  <a:srgbClr val="404040"/>
                </a:solidFill>
                <a:latin typeface="Trebuchet MS"/>
                <a:cs typeface="Trebuchet MS"/>
              </a:rPr>
              <a:t>texts.</a:t>
            </a:r>
            <a:endParaRPr sz="2700">
              <a:latin typeface="Trebuchet MS"/>
              <a:cs typeface="Trebuchet MS"/>
            </a:endParaRPr>
          </a:p>
          <a:p>
            <a:pPr marL="87630">
              <a:lnSpc>
                <a:spcPts val="3195"/>
              </a:lnSpc>
            </a:pPr>
            <a:r>
              <a:rPr sz="2700" dirty="0">
                <a:solidFill>
                  <a:srgbClr val="404040"/>
                </a:solidFill>
                <a:latin typeface="Trebuchet MS"/>
                <a:cs typeface="Trebuchet MS"/>
              </a:rPr>
              <a:t>Contribution</a:t>
            </a:r>
            <a:r>
              <a:rPr sz="2700" spc="-25" dirty="0">
                <a:solidFill>
                  <a:srgbClr val="404040"/>
                </a:solidFill>
                <a:latin typeface="Trebuchet MS"/>
                <a:cs typeface="Trebuchet MS"/>
              </a:rPr>
              <a:t> </a:t>
            </a:r>
            <a:r>
              <a:rPr sz="2700" spc="-15" dirty="0">
                <a:solidFill>
                  <a:srgbClr val="404040"/>
                </a:solidFill>
                <a:latin typeface="Trebuchet MS"/>
                <a:cs typeface="Trebuchet MS"/>
              </a:rPr>
              <a:t>to</a:t>
            </a:r>
            <a:r>
              <a:rPr sz="2700" spc="-135" dirty="0">
                <a:solidFill>
                  <a:srgbClr val="404040"/>
                </a:solidFill>
                <a:latin typeface="Trebuchet MS"/>
                <a:cs typeface="Trebuchet MS"/>
              </a:rPr>
              <a:t> </a:t>
            </a:r>
            <a:r>
              <a:rPr sz="2700" spc="-10" dirty="0">
                <a:solidFill>
                  <a:srgbClr val="404040"/>
                </a:solidFill>
                <a:latin typeface="Trebuchet MS"/>
                <a:cs typeface="Trebuchet MS"/>
              </a:rPr>
              <a:t>AI</a:t>
            </a:r>
            <a:r>
              <a:rPr sz="2700" spc="5" dirty="0">
                <a:solidFill>
                  <a:srgbClr val="404040"/>
                </a:solidFill>
                <a:latin typeface="Trebuchet MS"/>
                <a:cs typeface="Trebuchet MS"/>
              </a:rPr>
              <a:t> </a:t>
            </a:r>
            <a:r>
              <a:rPr sz="2700" spc="-5" dirty="0">
                <a:solidFill>
                  <a:srgbClr val="404040"/>
                </a:solidFill>
                <a:latin typeface="Trebuchet MS"/>
                <a:cs typeface="Trebuchet MS"/>
              </a:rPr>
              <a:t>by addressing</a:t>
            </a:r>
            <a:r>
              <a:rPr sz="2700" spc="-35" dirty="0">
                <a:solidFill>
                  <a:srgbClr val="404040"/>
                </a:solidFill>
                <a:latin typeface="Trebuchet MS"/>
                <a:cs typeface="Trebuchet MS"/>
              </a:rPr>
              <a:t> </a:t>
            </a:r>
            <a:r>
              <a:rPr sz="2700" spc="-5" dirty="0">
                <a:solidFill>
                  <a:srgbClr val="404040"/>
                </a:solidFill>
                <a:latin typeface="Trebuchet MS"/>
                <a:cs typeface="Trebuchet MS"/>
              </a:rPr>
              <a:t>challenges</a:t>
            </a:r>
            <a:r>
              <a:rPr sz="2700" spc="-25" dirty="0">
                <a:solidFill>
                  <a:srgbClr val="404040"/>
                </a:solidFill>
                <a:latin typeface="Trebuchet MS"/>
                <a:cs typeface="Trebuchet MS"/>
              </a:rPr>
              <a:t> </a:t>
            </a:r>
            <a:r>
              <a:rPr sz="2700" spc="-15" dirty="0">
                <a:solidFill>
                  <a:srgbClr val="404040"/>
                </a:solidFill>
                <a:latin typeface="Trebuchet MS"/>
                <a:cs typeface="Trebuchet MS"/>
              </a:rPr>
              <a:t>of</a:t>
            </a:r>
            <a:r>
              <a:rPr sz="2700" spc="20" dirty="0">
                <a:solidFill>
                  <a:srgbClr val="404040"/>
                </a:solidFill>
                <a:latin typeface="Trebuchet MS"/>
                <a:cs typeface="Trebuchet MS"/>
              </a:rPr>
              <a:t> </a:t>
            </a:r>
            <a:r>
              <a:rPr sz="2700" spc="-10" dirty="0">
                <a:solidFill>
                  <a:srgbClr val="404040"/>
                </a:solidFill>
                <a:latin typeface="Trebuchet MS"/>
                <a:cs typeface="Trebuchet MS"/>
              </a:rPr>
              <a:t>classical</a:t>
            </a:r>
            <a:r>
              <a:rPr sz="2700" spc="30" dirty="0">
                <a:solidFill>
                  <a:srgbClr val="404040"/>
                </a:solidFill>
                <a:latin typeface="Trebuchet MS"/>
                <a:cs typeface="Trebuchet MS"/>
              </a:rPr>
              <a:t> </a:t>
            </a:r>
            <a:r>
              <a:rPr sz="2700" dirty="0">
                <a:solidFill>
                  <a:srgbClr val="404040"/>
                </a:solidFill>
                <a:latin typeface="Trebuchet MS"/>
                <a:cs typeface="Trebuchet MS"/>
              </a:rPr>
              <a:t>texts.</a:t>
            </a:r>
            <a:endParaRPr sz="2700">
              <a:latin typeface="Trebuchet MS"/>
              <a:cs typeface="Trebuchet MS"/>
            </a:endParaRPr>
          </a:p>
        </p:txBody>
      </p:sp>
      <p:pic>
        <p:nvPicPr>
          <p:cNvPr id="5" name="object 5"/>
          <p:cNvPicPr/>
          <p:nvPr/>
        </p:nvPicPr>
        <p:blipFill>
          <a:blip r:embed="rId2" cstate="print"/>
          <a:stretch>
            <a:fillRect/>
          </a:stretch>
        </p:blipFill>
        <p:spPr>
          <a:xfrm>
            <a:off x="1238250" y="4057651"/>
            <a:ext cx="104775" cy="104773"/>
          </a:xfrm>
          <a:prstGeom prst="rect">
            <a:avLst/>
          </a:prstGeom>
        </p:spPr>
      </p:pic>
      <p:pic>
        <p:nvPicPr>
          <p:cNvPr id="6" name="object 6"/>
          <p:cNvPicPr/>
          <p:nvPr/>
        </p:nvPicPr>
        <p:blipFill>
          <a:blip r:embed="rId2" cstate="print"/>
          <a:stretch>
            <a:fillRect/>
          </a:stretch>
        </p:blipFill>
        <p:spPr>
          <a:xfrm>
            <a:off x="1238250" y="4467226"/>
            <a:ext cx="104775" cy="104773"/>
          </a:xfrm>
          <a:prstGeom prst="rect">
            <a:avLst/>
          </a:prstGeom>
        </p:spPr>
      </p:pic>
      <p:pic>
        <p:nvPicPr>
          <p:cNvPr id="7" name="object 7"/>
          <p:cNvPicPr/>
          <p:nvPr/>
        </p:nvPicPr>
        <p:blipFill>
          <a:blip r:embed="rId2" cstate="print"/>
          <a:stretch>
            <a:fillRect/>
          </a:stretch>
        </p:blipFill>
        <p:spPr>
          <a:xfrm>
            <a:off x="1238250" y="5286376"/>
            <a:ext cx="104775" cy="104773"/>
          </a:xfrm>
          <a:prstGeom prst="rect">
            <a:avLst/>
          </a:prstGeom>
        </p:spPr>
      </p:pic>
      <p:pic>
        <p:nvPicPr>
          <p:cNvPr id="8" name="object 8"/>
          <p:cNvPicPr/>
          <p:nvPr/>
        </p:nvPicPr>
        <p:blipFill>
          <a:blip r:embed="rId2" cstate="print"/>
          <a:stretch>
            <a:fillRect/>
          </a:stretch>
        </p:blipFill>
        <p:spPr>
          <a:xfrm>
            <a:off x="1238250" y="6105526"/>
            <a:ext cx="104775" cy="104773"/>
          </a:xfrm>
          <a:prstGeom prst="rect">
            <a:avLst/>
          </a:prstGeom>
        </p:spPr>
      </p:pic>
      <p:pic>
        <p:nvPicPr>
          <p:cNvPr id="9" name="object 9"/>
          <p:cNvPicPr/>
          <p:nvPr/>
        </p:nvPicPr>
        <p:blipFill>
          <a:blip r:embed="rId3" cstate="print"/>
          <a:stretch>
            <a:fillRect/>
          </a:stretch>
        </p:blipFill>
        <p:spPr>
          <a:xfrm>
            <a:off x="1238250" y="6924676"/>
            <a:ext cx="104775" cy="104773"/>
          </a:xfrm>
          <a:prstGeom prst="rect">
            <a:avLst/>
          </a:prstGeom>
        </p:spPr>
      </p:pic>
      <p:pic>
        <p:nvPicPr>
          <p:cNvPr id="10" name="object 10"/>
          <p:cNvPicPr/>
          <p:nvPr/>
        </p:nvPicPr>
        <p:blipFill>
          <a:blip r:embed="rId3" cstate="print"/>
          <a:stretch>
            <a:fillRect/>
          </a:stretch>
        </p:blipFill>
        <p:spPr>
          <a:xfrm>
            <a:off x="1238250" y="7743826"/>
            <a:ext cx="104775" cy="104773"/>
          </a:xfrm>
          <a:prstGeom prst="rect">
            <a:avLst/>
          </a:prstGeom>
        </p:spPr>
      </p:pic>
      <p:pic>
        <p:nvPicPr>
          <p:cNvPr id="11" name="object 11"/>
          <p:cNvPicPr/>
          <p:nvPr/>
        </p:nvPicPr>
        <p:blipFill>
          <a:blip r:embed="rId2" cstate="print"/>
          <a:stretch>
            <a:fillRect/>
          </a:stretch>
        </p:blipFill>
        <p:spPr>
          <a:xfrm>
            <a:off x="1238250" y="8153401"/>
            <a:ext cx="104775" cy="1047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8950960" cy="849630"/>
          </a:xfrm>
          <a:prstGeom prst="rect">
            <a:avLst/>
          </a:prstGeom>
        </p:spPr>
        <p:txBody>
          <a:bodyPr vert="horz" wrap="square" lIns="0" tIns="13335" rIns="0" bIns="0" rtlCol="0">
            <a:spAutoFit/>
          </a:bodyPr>
          <a:lstStyle/>
          <a:p>
            <a:pPr marL="12700">
              <a:lnSpc>
                <a:spcPct val="100000"/>
              </a:lnSpc>
              <a:spcBef>
                <a:spcPts val="105"/>
              </a:spcBef>
              <a:tabLst>
                <a:tab pos="4704080" algn="l"/>
              </a:tabLst>
            </a:pPr>
            <a:r>
              <a:rPr sz="5400" dirty="0"/>
              <a:t>General</a:t>
            </a:r>
            <a:r>
              <a:rPr sz="5400" spc="760" dirty="0"/>
              <a:t> </a:t>
            </a:r>
            <a:r>
              <a:rPr sz="5400" spc="-140" dirty="0"/>
              <a:t>Topic	</a:t>
            </a:r>
            <a:r>
              <a:rPr sz="5400" dirty="0"/>
              <a:t>&amp;</a:t>
            </a:r>
            <a:r>
              <a:rPr sz="5400" spc="-70" dirty="0"/>
              <a:t> </a:t>
            </a:r>
            <a:r>
              <a:rPr sz="5400" spc="-5" dirty="0"/>
              <a:t>Background</a:t>
            </a:r>
            <a:endParaRPr sz="5400"/>
          </a:p>
        </p:txBody>
      </p:sp>
      <p:pic>
        <p:nvPicPr>
          <p:cNvPr id="3" name="object 3"/>
          <p:cNvPicPr/>
          <p:nvPr/>
        </p:nvPicPr>
        <p:blipFill>
          <a:blip r:embed="rId2" cstate="print"/>
          <a:stretch>
            <a:fillRect/>
          </a:stretch>
        </p:blipFill>
        <p:spPr>
          <a:xfrm>
            <a:off x="742950" y="2924175"/>
            <a:ext cx="114300" cy="114300"/>
          </a:xfrm>
          <a:prstGeom prst="rect">
            <a:avLst/>
          </a:prstGeom>
        </p:spPr>
      </p:pic>
      <p:pic>
        <p:nvPicPr>
          <p:cNvPr id="4" name="object 4"/>
          <p:cNvPicPr/>
          <p:nvPr/>
        </p:nvPicPr>
        <p:blipFill>
          <a:blip r:embed="rId3" cstate="print"/>
          <a:stretch>
            <a:fillRect/>
          </a:stretch>
        </p:blipFill>
        <p:spPr>
          <a:xfrm>
            <a:off x="1238250" y="3419475"/>
            <a:ext cx="104775" cy="104775"/>
          </a:xfrm>
          <a:prstGeom prst="rect">
            <a:avLst/>
          </a:prstGeom>
        </p:spPr>
      </p:pic>
      <p:pic>
        <p:nvPicPr>
          <p:cNvPr id="5" name="object 5"/>
          <p:cNvPicPr/>
          <p:nvPr/>
        </p:nvPicPr>
        <p:blipFill>
          <a:blip r:embed="rId3" cstate="print"/>
          <a:stretch>
            <a:fillRect/>
          </a:stretch>
        </p:blipFill>
        <p:spPr>
          <a:xfrm>
            <a:off x="1238250" y="4848226"/>
            <a:ext cx="104775" cy="104773"/>
          </a:xfrm>
          <a:prstGeom prst="rect">
            <a:avLst/>
          </a:prstGeom>
        </p:spPr>
      </p:pic>
      <p:pic>
        <p:nvPicPr>
          <p:cNvPr id="6" name="object 6"/>
          <p:cNvPicPr/>
          <p:nvPr/>
        </p:nvPicPr>
        <p:blipFill>
          <a:blip r:embed="rId2" cstate="print"/>
          <a:stretch>
            <a:fillRect/>
          </a:stretch>
        </p:blipFill>
        <p:spPr>
          <a:xfrm>
            <a:off x="742950" y="6315076"/>
            <a:ext cx="114300" cy="114298"/>
          </a:xfrm>
          <a:prstGeom prst="rect">
            <a:avLst/>
          </a:prstGeom>
        </p:spPr>
      </p:pic>
      <p:pic>
        <p:nvPicPr>
          <p:cNvPr id="7" name="object 7"/>
          <p:cNvPicPr/>
          <p:nvPr/>
        </p:nvPicPr>
        <p:blipFill>
          <a:blip r:embed="rId3" cstate="print"/>
          <a:stretch>
            <a:fillRect/>
          </a:stretch>
        </p:blipFill>
        <p:spPr>
          <a:xfrm>
            <a:off x="1333500" y="6810376"/>
            <a:ext cx="104775" cy="104773"/>
          </a:xfrm>
          <a:prstGeom prst="rect">
            <a:avLst/>
          </a:prstGeom>
        </p:spPr>
      </p:pic>
      <p:sp>
        <p:nvSpPr>
          <p:cNvPr id="8" name="object 8"/>
          <p:cNvSpPr txBox="1"/>
          <p:nvPr/>
        </p:nvSpPr>
        <p:spPr>
          <a:xfrm>
            <a:off x="1016635" y="2646084"/>
            <a:ext cx="12927965" cy="4874895"/>
          </a:xfrm>
          <a:prstGeom prst="rect">
            <a:avLst/>
          </a:prstGeom>
        </p:spPr>
        <p:txBody>
          <a:bodyPr vert="horz" wrap="square" lIns="0" tIns="55244" rIns="0" bIns="0" rtlCol="0">
            <a:spAutoFit/>
          </a:bodyPr>
          <a:lstStyle/>
          <a:p>
            <a:pPr marL="12700">
              <a:lnSpc>
                <a:spcPct val="100000"/>
              </a:lnSpc>
              <a:spcBef>
                <a:spcPts val="434"/>
              </a:spcBef>
            </a:pPr>
            <a:r>
              <a:rPr sz="3000" b="1" spc="-5" dirty="0">
                <a:solidFill>
                  <a:srgbClr val="404040"/>
                </a:solidFill>
                <a:latin typeface="Arial"/>
                <a:cs typeface="Arial"/>
              </a:rPr>
              <a:t>Advantages:</a:t>
            </a:r>
            <a:endParaRPr sz="3000" dirty="0">
              <a:latin typeface="Arial"/>
              <a:cs typeface="Arial"/>
            </a:endParaRPr>
          </a:p>
          <a:p>
            <a:pPr marL="501015">
              <a:lnSpc>
                <a:spcPct val="100000"/>
              </a:lnSpc>
              <a:spcBef>
                <a:spcPts val="300"/>
              </a:spcBef>
            </a:pPr>
            <a:r>
              <a:rPr sz="2700" b="1" spc="-5" dirty="0">
                <a:solidFill>
                  <a:srgbClr val="404040"/>
                </a:solidFill>
                <a:latin typeface="Arial"/>
                <a:cs typeface="Arial"/>
              </a:rPr>
              <a:t>Direct</a:t>
            </a:r>
            <a:r>
              <a:rPr sz="2700" b="1" spc="-114" dirty="0">
                <a:solidFill>
                  <a:srgbClr val="404040"/>
                </a:solidFill>
                <a:latin typeface="Arial"/>
                <a:cs typeface="Arial"/>
              </a:rPr>
              <a:t> </a:t>
            </a:r>
            <a:r>
              <a:rPr sz="2700" b="1" dirty="0">
                <a:solidFill>
                  <a:srgbClr val="404040"/>
                </a:solidFill>
                <a:latin typeface="Arial"/>
                <a:cs typeface="Arial"/>
              </a:rPr>
              <a:t>Answer</a:t>
            </a:r>
            <a:r>
              <a:rPr sz="2700" b="1" spc="-15" dirty="0">
                <a:solidFill>
                  <a:srgbClr val="404040"/>
                </a:solidFill>
                <a:latin typeface="Arial"/>
                <a:cs typeface="Arial"/>
              </a:rPr>
              <a:t> </a:t>
            </a:r>
            <a:r>
              <a:rPr sz="2700" b="1" dirty="0">
                <a:solidFill>
                  <a:srgbClr val="404040"/>
                </a:solidFill>
                <a:latin typeface="Arial"/>
                <a:cs typeface="Arial"/>
              </a:rPr>
              <a:t>Extraction:</a:t>
            </a:r>
            <a:r>
              <a:rPr sz="2700" b="1" spc="-20" dirty="0">
                <a:solidFill>
                  <a:srgbClr val="404040"/>
                </a:solidFill>
                <a:latin typeface="Arial"/>
                <a:cs typeface="Arial"/>
              </a:rPr>
              <a:t> </a:t>
            </a:r>
            <a:r>
              <a:rPr sz="2700" dirty="0">
                <a:solidFill>
                  <a:srgbClr val="404040"/>
                </a:solidFill>
                <a:latin typeface="Arial MT"/>
                <a:cs typeface="Arial MT"/>
              </a:rPr>
              <a:t>This</a:t>
            </a:r>
            <a:r>
              <a:rPr sz="2700" spc="-10" dirty="0">
                <a:solidFill>
                  <a:srgbClr val="404040"/>
                </a:solidFill>
                <a:latin typeface="Arial MT"/>
                <a:cs typeface="Arial MT"/>
              </a:rPr>
              <a:t> </a:t>
            </a:r>
            <a:r>
              <a:rPr sz="2700" spc="-5" dirty="0">
                <a:solidFill>
                  <a:srgbClr val="404040"/>
                </a:solidFill>
                <a:latin typeface="Arial MT"/>
                <a:cs typeface="Arial MT"/>
              </a:rPr>
              <a:t>approach</a:t>
            </a:r>
            <a:r>
              <a:rPr sz="2700" spc="-15" dirty="0">
                <a:solidFill>
                  <a:srgbClr val="404040"/>
                </a:solidFill>
                <a:latin typeface="Arial MT"/>
                <a:cs typeface="Arial MT"/>
              </a:rPr>
              <a:t> </a:t>
            </a:r>
            <a:r>
              <a:rPr sz="2700" spc="-5" dirty="0">
                <a:solidFill>
                  <a:srgbClr val="404040"/>
                </a:solidFill>
                <a:latin typeface="Arial MT"/>
                <a:cs typeface="Arial MT"/>
              </a:rPr>
              <a:t>enables</a:t>
            </a:r>
            <a:r>
              <a:rPr sz="2700" spc="-15" dirty="0">
                <a:solidFill>
                  <a:srgbClr val="404040"/>
                </a:solidFill>
                <a:latin typeface="Arial MT"/>
                <a:cs typeface="Arial MT"/>
              </a:rPr>
              <a:t> </a:t>
            </a:r>
            <a:r>
              <a:rPr sz="2700" dirty="0">
                <a:solidFill>
                  <a:srgbClr val="404040"/>
                </a:solidFill>
                <a:latin typeface="Arial MT"/>
                <a:cs typeface="Arial MT"/>
              </a:rPr>
              <a:t>users</a:t>
            </a:r>
            <a:r>
              <a:rPr sz="2700" spc="-10" dirty="0">
                <a:solidFill>
                  <a:srgbClr val="404040"/>
                </a:solidFill>
                <a:latin typeface="Arial MT"/>
                <a:cs typeface="Arial MT"/>
              </a:rPr>
              <a:t> </a:t>
            </a:r>
            <a:r>
              <a:rPr sz="2700" spc="-5" dirty="0">
                <a:solidFill>
                  <a:srgbClr val="404040"/>
                </a:solidFill>
                <a:latin typeface="Arial MT"/>
                <a:cs typeface="Arial MT"/>
              </a:rPr>
              <a:t>to </a:t>
            </a:r>
            <a:r>
              <a:rPr sz="2700" dirty="0">
                <a:solidFill>
                  <a:srgbClr val="404040"/>
                </a:solidFill>
                <a:latin typeface="Arial MT"/>
                <a:cs typeface="Arial MT"/>
              </a:rPr>
              <a:t>receive</a:t>
            </a:r>
            <a:r>
              <a:rPr sz="2700" spc="-15" dirty="0">
                <a:solidFill>
                  <a:srgbClr val="404040"/>
                </a:solidFill>
                <a:latin typeface="Arial MT"/>
                <a:cs typeface="Arial MT"/>
              </a:rPr>
              <a:t> </a:t>
            </a:r>
            <a:r>
              <a:rPr sz="2700" spc="-5" dirty="0">
                <a:solidFill>
                  <a:srgbClr val="404040"/>
                </a:solidFill>
                <a:latin typeface="Arial MT"/>
                <a:cs typeface="Arial MT"/>
              </a:rPr>
              <a:t>answers</a:t>
            </a:r>
            <a:endParaRPr sz="2700" dirty="0">
              <a:latin typeface="Arial MT"/>
              <a:cs typeface="Arial MT"/>
            </a:endParaRPr>
          </a:p>
          <a:p>
            <a:pPr marL="501015" marR="1405890">
              <a:lnSpc>
                <a:spcPct val="115799"/>
              </a:lnSpc>
              <a:spcBef>
                <a:spcPts val="5"/>
              </a:spcBef>
            </a:pPr>
            <a:r>
              <a:rPr sz="2700" dirty="0">
                <a:solidFill>
                  <a:srgbClr val="404040"/>
                </a:solidFill>
                <a:latin typeface="Arial MT"/>
                <a:cs typeface="Arial MT"/>
              </a:rPr>
              <a:t>directly</a:t>
            </a:r>
            <a:r>
              <a:rPr sz="2700" spc="-5" dirty="0">
                <a:solidFill>
                  <a:srgbClr val="404040"/>
                </a:solidFill>
                <a:latin typeface="Arial MT"/>
                <a:cs typeface="Arial MT"/>
              </a:rPr>
              <a:t> </a:t>
            </a:r>
            <a:r>
              <a:rPr sz="2700" dirty="0">
                <a:solidFill>
                  <a:srgbClr val="404040"/>
                </a:solidFill>
                <a:latin typeface="Arial MT"/>
                <a:cs typeface="Arial MT"/>
              </a:rPr>
              <a:t>from</a:t>
            </a:r>
            <a:r>
              <a:rPr sz="2700" spc="10" dirty="0">
                <a:solidFill>
                  <a:srgbClr val="404040"/>
                </a:solidFill>
                <a:latin typeface="Arial MT"/>
                <a:cs typeface="Arial MT"/>
              </a:rPr>
              <a:t> </a:t>
            </a:r>
            <a:r>
              <a:rPr sz="2700" spc="-5" dirty="0">
                <a:solidFill>
                  <a:srgbClr val="404040"/>
                </a:solidFill>
                <a:latin typeface="Arial MT"/>
                <a:cs typeface="Arial MT"/>
              </a:rPr>
              <a:t>the</a:t>
            </a:r>
            <a:r>
              <a:rPr sz="2700" spc="10" dirty="0">
                <a:solidFill>
                  <a:srgbClr val="404040"/>
                </a:solidFill>
                <a:latin typeface="Arial MT"/>
                <a:cs typeface="Arial MT"/>
              </a:rPr>
              <a:t> </a:t>
            </a:r>
            <a:r>
              <a:rPr sz="2700" spc="-5" dirty="0">
                <a:solidFill>
                  <a:srgbClr val="404040"/>
                </a:solidFill>
                <a:latin typeface="Arial MT"/>
                <a:cs typeface="Arial MT"/>
              </a:rPr>
              <a:t>Quranic </a:t>
            </a:r>
            <a:r>
              <a:rPr sz="2700" dirty="0">
                <a:solidFill>
                  <a:srgbClr val="404040"/>
                </a:solidFill>
                <a:latin typeface="Arial MT"/>
                <a:cs typeface="Arial MT"/>
              </a:rPr>
              <a:t>text </a:t>
            </a:r>
            <a:r>
              <a:rPr sz="2700" spc="-5" dirty="0">
                <a:solidFill>
                  <a:srgbClr val="404040"/>
                </a:solidFill>
                <a:latin typeface="Arial MT"/>
                <a:cs typeface="Arial MT"/>
              </a:rPr>
              <a:t>without</a:t>
            </a:r>
            <a:r>
              <a:rPr sz="2700" spc="10" dirty="0">
                <a:solidFill>
                  <a:srgbClr val="404040"/>
                </a:solidFill>
                <a:latin typeface="Arial MT"/>
                <a:cs typeface="Arial MT"/>
              </a:rPr>
              <a:t> </a:t>
            </a:r>
            <a:r>
              <a:rPr sz="2700" spc="-5" dirty="0">
                <a:solidFill>
                  <a:srgbClr val="404040"/>
                </a:solidFill>
                <a:latin typeface="Arial MT"/>
                <a:cs typeface="Arial MT"/>
              </a:rPr>
              <a:t>additional</a:t>
            </a:r>
            <a:r>
              <a:rPr sz="2700" spc="10" dirty="0">
                <a:solidFill>
                  <a:srgbClr val="404040"/>
                </a:solidFill>
                <a:latin typeface="Arial MT"/>
                <a:cs typeface="Arial MT"/>
              </a:rPr>
              <a:t> </a:t>
            </a:r>
            <a:r>
              <a:rPr sz="2700" dirty="0">
                <a:solidFill>
                  <a:srgbClr val="404040"/>
                </a:solidFill>
                <a:latin typeface="Arial MT"/>
                <a:cs typeface="Arial MT"/>
              </a:rPr>
              <a:t>layers</a:t>
            </a:r>
            <a:r>
              <a:rPr sz="2700" spc="-5" dirty="0">
                <a:solidFill>
                  <a:srgbClr val="404040"/>
                </a:solidFill>
                <a:latin typeface="Arial MT"/>
                <a:cs typeface="Arial MT"/>
              </a:rPr>
              <a:t> </a:t>
            </a:r>
            <a:r>
              <a:rPr sz="2700" dirty="0">
                <a:solidFill>
                  <a:srgbClr val="404040"/>
                </a:solidFill>
                <a:latin typeface="Arial MT"/>
                <a:cs typeface="Arial MT"/>
              </a:rPr>
              <a:t>of</a:t>
            </a:r>
            <a:r>
              <a:rPr sz="2700" spc="10" dirty="0">
                <a:solidFill>
                  <a:srgbClr val="404040"/>
                </a:solidFill>
                <a:latin typeface="Arial MT"/>
                <a:cs typeface="Arial MT"/>
              </a:rPr>
              <a:t> </a:t>
            </a:r>
            <a:r>
              <a:rPr sz="2700" spc="-5" dirty="0">
                <a:solidFill>
                  <a:srgbClr val="404040"/>
                </a:solidFill>
                <a:latin typeface="Arial MT"/>
                <a:cs typeface="Arial MT"/>
              </a:rPr>
              <a:t>interpretation</a:t>
            </a:r>
            <a:r>
              <a:rPr sz="2700" dirty="0">
                <a:solidFill>
                  <a:srgbClr val="404040"/>
                </a:solidFill>
                <a:latin typeface="Arial MT"/>
                <a:cs typeface="Arial MT"/>
              </a:rPr>
              <a:t> or </a:t>
            </a:r>
            <a:r>
              <a:rPr sz="2700" spc="-735" dirty="0">
                <a:solidFill>
                  <a:srgbClr val="404040"/>
                </a:solidFill>
                <a:latin typeface="Arial MT"/>
                <a:cs typeface="Arial MT"/>
              </a:rPr>
              <a:t> </a:t>
            </a:r>
            <a:r>
              <a:rPr sz="2700" spc="-5" dirty="0">
                <a:solidFill>
                  <a:srgbClr val="404040"/>
                </a:solidFill>
                <a:latin typeface="Arial MT"/>
                <a:cs typeface="Arial MT"/>
              </a:rPr>
              <a:t>translation.</a:t>
            </a:r>
            <a:endParaRPr sz="2700" dirty="0">
              <a:latin typeface="Arial MT"/>
              <a:cs typeface="Arial MT"/>
            </a:endParaRPr>
          </a:p>
          <a:p>
            <a:pPr marL="501015" marR="112395">
              <a:lnSpc>
                <a:spcPct val="115799"/>
              </a:lnSpc>
            </a:pPr>
            <a:r>
              <a:rPr sz="2700" b="1" dirty="0">
                <a:solidFill>
                  <a:srgbClr val="404040"/>
                </a:solidFill>
                <a:latin typeface="Arial"/>
                <a:cs typeface="Arial"/>
              </a:rPr>
              <a:t>Enhanced</a:t>
            </a:r>
            <a:r>
              <a:rPr sz="2700" b="1" spc="-114" dirty="0">
                <a:solidFill>
                  <a:srgbClr val="404040"/>
                </a:solidFill>
                <a:latin typeface="Arial"/>
                <a:cs typeface="Arial"/>
              </a:rPr>
              <a:t> </a:t>
            </a:r>
            <a:r>
              <a:rPr sz="2700" b="1" dirty="0">
                <a:solidFill>
                  <a:srgbClr val="404040"/>
                </a:solidFill>
                <a:latin typeface="Arial"/>
                <a:cs typeface="Arial"/>
              </a:rPr>
              <a:t>Accuracy:</a:t>
            </a:r>
            <a:r>
              <a:rPr sz="2700" b="1" spc="-15" dirty="0">
                <a:solidFill>
                  <a:srgbClr val="404040"/>
                </a:solidFill>
                <a:latin typeface="Arial"/>
                <a:cs typeface="Arial"/>
              </a:rPr>
              <a:t> </a:t>
            </a:r>
            <a:r>
              <a:rPr sz="2700" spc="-5" dirty="0">
                <a:solidFill>
                  <a:srgbClr val="404040"/>
                </a:solidFill>
                <a:latin typeface="Arial MT"/>
                <a:cs typeface="Arial MT"/>
              </a:rPr>
              <a:t>By</a:t>
            </a:r>
            <a:r>
              <a:rPr sz="2700" spc="-15" dirty="0">
                <a:solidFill>
                  <a:srgbClr val="404040"/>
                </a:solidFill>
                <a:latin typeface="Arial MT"/>
                <a:cs typeface="Arial MT"/>
              </a:rPr>
              <a:t> </a:t>
            </a:r>
            <a:r>
              <a:rPr sz="2700" spc="-5" dirty="0">
                <a:solidFill>
                  <a:srgbClr val="404040"/>
                </a:solidFill>
                <a:latin typeface="Arial MT"/>
                <a:cs typeface="Arial MT"/>
              </a:rPr>
              <a:t>focusing</a:t>
            </a:r>
            <a:r>
              <a:rPr sz="2700" spc="-10" dirty="0">
                <a:solidFill>
                  <a:srgbClr val="404040"/>
                </a:solidFill>
                <a:latin typeface="Arial MT"/>
                <a:cs typeface="Arial MT"/>
              </a:rPr>
              <a:t> </a:t>
            </a:r>
            <a:r>
              <a:rPr sz="2700" spc="-5" dirty="0">
                <a:solidFill>
                  <a:srgbClr val="404040"/>
                </a:solidFill>
                <a:latin typeface="Arial MT"/>
                <a:cs typeface="Arial MT"/>
              </a:rPr>
              <a:t>on</a:t>
            </a:r>
            <a:r>
              <a:rPr sz="2700" spc="-15" dirty="0">
                <a:solidFill>
                  <a:srgbClr val="404040"/>
                </a:solidFill>
                <a:latin typeface="Arial MT"/>
                <a:cs typeface="Arial MT"/>
              </a:rPr>
              <a:t> </a:t>
            </a:r>
            <a:r>
              <a:rPr sz="2700" dirty="0">
                <a:solidFill>
                  <a:srgbClr val="404040"/>
                </a:solidFill>
                <a:latin typeface="Arial MT"/>
                <a:cs typeface="Arial MT"/>
              </a:rPr>
              <a:t>Quranic</a:t>
            </a:r>
            <a:r>
              <a:rPr sz="2700" spc="-10" dirty="0">
                <a:solidFill>
                  <a:srgbClr val="404040"/>
                </a:solidFill>
                <a:latin typeface="Arial MT"/>
                <a:cs typeface="Arial MT"/>
              </a:rPr>
              <a:t> </a:t>
            </a:r>
            <a:r>
              <a:rPr sz="2700" dirty="0">
                <a:solidFill>
                  <a:srgbClr val="404040"/>
                </a:solidFill>
                <a:latin typeface="Arial MT"/>
                <a:cs typeface="Arial MT"/>
              </a:rPr>
              <a:t>text</a:t>
            </a:r>
            <a:r>
              <a:rPr sz="2700" spc="-10" dirty="0">
                <a:solidFill>
                  <a:srgbClr val="404040"/>
                </a:solidFill>
                <a:latin typeface="Arial MT"/>
                <a:cs typeface="Arial MT"/>
              </a:rPr>
              <a:t> </a:t>
            </a:r>
            <a:r>
              <a:rPr sz="2700" spc="-5" dirty="0">
                <a:solidFill>
                  <a:srgbClr val="404040"/>
                </a:solidFill>
                <a:latin typeface="Arial MT"/>
                <a:cs typeface="Arial MT"/>
              </a:rPr>
              <a:t>alone,</a:t>
            </a:r>
            <a:r>
              <a:rPr sz="2700" spc="-20"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system</a:t>
            </a:r>
            <a:r>
              <a:rPr sz="2700" spc="-15" dirty="0">
                <a:solidFill>
                  <a:srgbClr val="404040"/>
                </a:solidFill>
                <a:latin typeface="Arial MT"/>
                <a:cs typeface="Arial MT"/>
              </a:rPr>
              <a:t> </a:t>
            </a:r>
            <a:r>
              <a:rPr sz="2700" dirty="0">
                <a:solidFill>
                  <a:srgbClr val="404040"/>
                </a:solidFill>
                <a:latin typeface="Arial MT"/>
                <a:cs typeface="Arial MT"/>
              </a:rPr>
              <a:t>can</a:t>
            </a:r>
            <a:r>
              <a:rPr sz="2700" spc="-5" dirty="0">
                <a:solidFill>
                  <a:srgbClr val="404040"/>
                </a:solidFill>
                <a:latin typeface="Arial MT"/>
                <a:cs typeface="Arial MT"/>
              </a:rPr>
              <a:t> provide </a:t>
            </a:r>
            <a:r>
              <a:rPr sz="2700" spc="-735" dirty="0">
                <a:solidFill>
                  <a:srgbClr val="404040"/>
                </a:solidFill>
                <a:latin typeface="Arial MT"/>
                <a:cs typeface="Arial MT"/>
              </a:rPr>
              <a:t> </a:t>
            </a:r>
            <a:r>
              <a:rPr sz="2700" dirty="0">
                <a:solidFill>
                  <a:srgbClr val="404040"/>
                </a:solidFill>
                <a:latin typeface="Arial MT"/>
                <a:cs typeface="Arial MT"/>
              </a:rPr>
              <a:t>precise</a:t>
            </a:r>
            <a:r>
              <a:rPr sz="2700" spc="-15" dirty="0">
                <a:solidFill>
                  <a:srgbClr val="404040"/>
                </a:solidFill>
                <a:latin typeface="Arial MT"/>
                <a:cs typeface="Arial MT"/>
              </a:rPr>
              <a:t> </a:t>
            </a:r>
            <a:r>
              <a:rPr sz="2700" dirty="0">
                <a:solidFill>
                  <a:srgbClr val="404040"/>
                </a:solidFill>
                <a:latin typeface="Arial MT"/>
                <a:cs typeface="Arial MT"/>
              </a:rPr>
              <a:t>answers</a:t>
            </a:r>
            <a:r>
              <a:rPr sz="2700" spc="-5" dirty="0">
                <a:solidFill>
                  <a:srgbClr val="404040"/>
                </a:solidFill>
                <a:latin typeface="Arial MT"/>
                <a:cs typeface="Arial MT"/>
              </a:rPr>
              <a:t> </a:t>
            </a:r>
            <a:r>
              <a:rPr sz="2700" dirty="0">
                <a:solidFill>
                  <a:srgbClr val="404040"/>
                </a:solidFill>
                <a:latin typeface="Arial MT"/>
                <a:cs typeface="Arial MT"/>
              </a:rPr>
              <a:t>that</a:t>
            </a:r>
            <a:r>
              <a:rPr sz="2700" spc="-5" dirty="0">
                <a:solidFill>
                  <a:srgbClr val="404040"/>
                </a:solidFill>
                <a:latin typeface="Arial MT"/>
                <a:cs typeface="Arial MT"/>
              </a:rPr>
              <a:t> </a:t>
            </a:r>
            <a:r>
              <a:rPr sz="2700" dirty="0">
                <a:solidFill>
                  <a:srgbClr val="404040"/>
                </a:solidFill>
                <a:latin typeface="Arial MT"/>
                <a:cs typeface="Arial MT"/>
              </a:rPr>
              <a:t>are</a:t>
            </a:r>
            <a:r>
              <a:rPr sz="2700" spc="-10" dirty="0">
                <a:solidFill>
                  <a:srgbClr val="404040"/>
                </a:solidFill>
                <a:latin typeface="Arial MT"/>
                <a:cs typeface="Arial MT"/>
              </a:rPr>
              <a:t> </a:t>
            </a:r>
            <a:r>
              <a:rPr sz="2700" spc="-5" dirty="0">
                <a:solidFill>
                  <a:srgbClr val="404040"/>
                </a:solidFill>
                <a:latin typeface="Arial MT"/>
                <a:cs typeface="Arial MT"/>
              </a:rPr>
              <a:t>contextually aligned</a:t>
            </a:r>
            <a:r>
              <a:rPr sz="2700" spc="5" dirty="0">
                <a:solidFill>
                  <a:srgbClr val="404040"/>
                </a:solidFill>
                <a:latin typeface="Arial MT"/>
                <a:cs typeface="Arial MT"/>
              </a:rPr>
              <a:t> </a:t>
            </a:r>
            <a:r>
              <a:rPr sz="2700" dirty="0">
                <a:solidFill>
                  <a:srgbClr val="404040"/>
                </a:solidFill>
                <a:latin typeface="Arial MT"/>
                <a:cs typeface="Arial MT"/>
              </a:rPr>
              <a:t>with</a:t>
            </a:r>
            <a:r>
              <a:rPr sz="2700" spc="-1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original</a:t>
            </a:r>
            <a:r>
              <a:rPr sz="2700" spc="5" dirty="0">
                <a:solidFill>
                  <a:srgbClr val="404040"/>
                </a:solidFill>
                <a:latin typeface="Arial MT"/>
                <a:cs typeface="Arial MT"/>
              </a:rPr>
              <a:t> </a:t>
            </a:r>
            <a:r>
              <a:rPr sz="2700" spc="-5" dirty="0">
                <a:solidFill>
                  <a:srgbClr val="404040"/>
                </a:solidFill>
                <a:latin typeface="Arial MT"/>
                <a:cs typeface="Arial MT"/>
              </a:rPr>
              <a:t>scripture.</a:t>
            </a:r>
            <a:endParaRPr sz="2700" dirty="0">
              <a:latin typeface="Arial MT"/>
              <a:cs typeface="Arial MT"/>
            </a:endParaRPr>
          </a:p>
          <a:p>
            <a:pPr>
              <a:lnSpc>
                <a:spcPct val="100000"/>
              </a:lnSpc>
              <a:spcBef>
                <a:spcPts val="20"/>
              </a:spcBef>
            </a:pPr>
            <a:endParaRPr sz="4150" dirty="0">
              <a:latin typeface="Arial MT"/>
              <a:cs typeface="Arial MT"/>
            </a:endParaRPr>
          </a:p>
          <a:p>
            <a:pPr marL="12700">
              <a:lnSpc>
                <a:spcPct val="100000"/>
              </a:lnSpc>
            </a:pPr>
            <a:r>
              <a:rPr sz="3000" b="1" spc="-5" dirty="0">
                <a:solidFill>
                  <a:srgbClr val="404040"/>
                </a:solidFill>
                <a:latin typeface="Arial"/>
                <a:cs typeface="Arial"/>
              </a:rPr>
              <a:t>Disadvantages:</a:t>
            </a:r>
            <a:endParaRPr sz="3000" dirty="0">
              <a:latin typeface="Arial"/>
              <a:cs typeface="Arial"/>
            </a:endParaRPr>
          </a:p>
          <a:p>
            <a:pPr marL="594995">
              <a:lnSpc>
                <a:spcPct val="100000"/>
              </a:lnSpc>
              <a:spcBef>
                <a:spcPts val="305"/>
              </a:spcBef>
            </a:pPr>
            <a:r>
              <a:rPr sz="2700" b="1" dirty="0">
                <a:solidFill>
                  <a:srgbClr val="404040"/>
                </a:solidFill>
                <a:latin typeface="Arial"/>
                <a:cs typeface="Arial"/>
              </a:rPr>
              <a:t>Lack</a:t>
            </a:r>
            <a:r>
              <a:rPr sz="2700" b="1" spc="-20" dirty="0">
                <a:solidFill>
                  <a:srgbClr val="404040"/>
                </a:solidFill>
                <a:latin typeface="Arial"/>
                <a:cs typeface="Arial"/>
              </a:rPr>
              <a:t> </a:t>
            </a:r>
            <a:r>
              <a:rPr sz="2700" b="1" spc="-5" dirty="0">
                <a:solidFill>
                  <a:srgbClr val="404040"/>
                </a:solidFill>
                <a:latin typeface="Arial"/>
                <a:cs typeface="Arial"/>
              </a:rPr>
              <a:t>of </a:t>
            </a:r>
            <a:r>
              <a:rPr sz="2700" b="1" dirty="0">
                <a:solidFill>
                  <a:srgbClr val="404040"/>
                </a:solidFill>
                <a:latin typeface="Arial"/>
                <a:cs typeface="Arial"/>
              </a:rPr>
              <a:t>Context:</a:t>
            </a:r>
            <a:r>
              <a:rPr sz="2700" b="1" spc="-5" dirty="0">
                <a:solidFill>
                  <a:srgbClr val="404040"/>
                </a:solidFill>
                <a:latin typeface="Arial"/>
                <a:cs typeface="Arial"/>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model</a:t>
            </a:r>
            <a:r>
              <a:rPr sz="2700" spc="-10" dirty="0">
                <a:solidFill>
                  <a:srgbClr val="404040"/>
                </a:solidFill>
                <a:latin typeface="Arial MT"/>
                <a:cs typeface="Arial MT"/>
              </a:rPr>
              <a:t> </a:t>
            </a:r>
            <a:r>
              <a:rPr sz="2700" dirty="0">
                <a:solidFill>
                  <a:srgbClr val="404040"/>
                </a:solidFill>
                <a:latin typeface="Arial MT"/>
                <a:cs typeface="Arial MT"/>
              </a:rPr>
              <a:t>take</a:t>
            </a:r>
            <a:r>
              <a:rPr sz="2700" spc="-10" dirty="0">
                <a:solidFill>
                  <a:srgbClr val="404040"/>
                </a:solidFill>
                <a:latin typeface="Arial MT"/>
                <a:cs typeface="Arial MT"/>
              </a:rPr>
              <a:t> </a:t>
            </a:r>
            <a:r>
              <a:rPr sz="2700" spc="-5" dirty="0">
                <a:solidFill>
                  <a:srgbClr val="404040"/>
                </a:solidFill>
                <a:latin typeface="Arial MT"/>
                <a:cs typeface="Arial MT"/>
              </a:rPr>
              <a:t>an irrelevant</a:t>
            </a:r>
            <a:r>
              <a:rPr sz="2700" spc="-10" dirty="0">
                <a:solidFill>
                  <a:srgbClr val="404040"/>
                </a:solidFill>
                <a:latin typeface="Arial MT"/>
                <a:cs typeface="Arial MT"/>
              </a:rPr>
              <a:t> </a:t>
            </a:r>
            <a:r>
              <a:rPr sz="2700" dirty="0">
                <a:solidFill>
                  <a:srgbClr val="404040"/>
                </a:solidFill>
                <a:latin typeface="Arial MT"/>
                <a:cs typeface="Arial MT"/>
              </a:rPr>
              <a:t>question</a:t>
            </a:r>
            <a:r>
              <a:rPr sz="2700" spc="-10" dirty="0">
                <a:solidFill>
                  <a:srgbClr val="404040"/>
                </a:solidFill>
                <a:latin typeface="Arial MT"/>
                <a:cs typeface="Arial MT"/>
              </a:rPr>
              <a:t> </a:t>
            </a:r>
            <a:r>
              <a:rPr sz="2700" spc="-5" dirty="0">
                <a:solidFill>
                  <a:srgbClr val="404040"/>
                </a:solidFill>
                <a:latin typeface="Arial MT"/>
                <a:cs typeface="Arial MT"/>
              </a:rPr>
              <a:t>to</a:t>
            </a:r>
            <a:r>
              <a:rPr sz="2700" spc="-15"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dirty="0">
                <a:solidFill>
                  <a:srgbClr val="404040"/>
                </a:solidFill>
                <a:latin typeface="Arial MT"/>
                <a:cs typeface="Arial MT"/>
              </a:rPr>
              <a:t>given</a:t>
            </a:r>
            <a:r>
              <a:rPr sz="2700" spc="-15" dirty="0">
                <a:solidFill>
                  <a:srgbClr val="404040"/>
                </a:solidFill>
                <a:latin typeface="Arial MT"/>
                <a:cs typeface="Arial MT"/>
              </a:rPr>
              <a:t> </a:t>
            </a:r>
            <a:r>
              <a:rPr sz="2700" spc="-5" dirty="0">
                <a:solidFill>
                  <a:srgbClr val="404040"/>
                </a:solidFill>
                <a:latin typeface="Arial MT"/>
                <a:cs typeface="Arial MT"/>
              </a:rPr>
              <a:t>passage, </a:t>
            </a:r>
            <a:r>
              <a:rPr sz="2700" dirty="0">
                <a:solidFill>
                  <a:srgbClr val="404040"/>
                </a:solidFill>
                <a:latin typeface="Arial MT"/>
                <a:cs typeface="Arial MT"/>
              </a:rPr>
              <a:t>the</a:t>
            </a:r>
            <a:endParaRPr sz="2700" dirty="0">
              <a:latin typeface="Arial MT"/>
              <a:cs typeface="Arial MT"/>
            </a:endParaRPr>
          </a:p>
          <a:p>
            <a:pPr marL="594995">
              <a:lnSpc>
                <a:spcPct val="100000"/>
              </a:lnSpc>
              <a:spcBef>
                <a:spcPts val="515"/>
              </a:spcBef>
            </a:pPr>
            <a:r>
              <a:rPr sz="2700" spc="-5" dirty="0">
                <a:solidFill>
                  <a:srgbClr val="404040"/>
                </a:solidFill>
                <a:latin typeface="Arial MT"/>
                <a:cs typeface="Arial MT"/>
              </a:rPr>
              <a:t>answer</a:t>
            </a:r>
            <a:r>
              <a:rPr sz="2700" spc="-15" dirty="0">
                <a:solidFill>
                  <a:srgbClr val="404040"/>
                </a:solidFill>
                <a:latin typeface="Arial MT"/>
                <a:cs typeface="Arial MT"/>
              </a:rPr>
              <a:t> </a:t>
            </a:r>
            <a:r>
              <a:rPr sz="2700" dirty="0">
                <a:solidFill>
                  <a:srgbClr val="404040"/>
                </a:solidFill>
                <a:latin typeface="Arial MT"/>
                <a:cs typeface="Arial MT"/>
              </a:rPr>
              <a:t>will</a:t>
            </a:r>
            <a:r>
              <a:rPr sz="2700" spc="-10" dirty="0">
                <a:solidFill>
                  <a:srgbClr val="404040"/>
                </a:solidFill>
                <a:latin typeface="Arial MT"/>
                <a:cs typeface="Arial MT"/>
              </a:rPr>
              <a:t> </a:t>
            </a:r>
            <a:r>
              <a:rPr sz="2700" dirty="0">
                <a:solidFill>
                  <a:srgbClr val="404040"/>
                </a:solidFill>
                <a:latin typeface="Arial MT"/>
                <a:cs typeface="Arial MT"/>
              </a:rPr>
              <a:t>be</a:t>
            </a:r>
            <a:r>
              <a:rPr sz="2700" spc="-20" dirty="0">
                <a:solidFill>
                  <a:srgbClr val="404040"/>
                </a:solidFill>
                <a:latin typeface="Arial MT"/>
                <a:cs typeface="Arial MT"/>
              </a:rPr>
              <a:t> </a:t>
            </a:r>
            <a:r>
              <a:rPr sz="2700" spc="-5" dirty="0">
                <a:solidFill>
                  <a:srgbClr val="404040"/>
                </a:solidFill>
                <a:latin typeface="Arial MT"/>
                <a:cs typeface="Arial MT"/>
              </a:rPr>
              <a:t>wrong.</a:t>
            </a:r>
            <a:endParaRPr sz="2700" dirty="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2825" y="2438082"/>
            <a:ext cx="14612619" cy="6529705"/>
          </a:xfrm>
          <a:prstGeom prst="rect">
            <a:avLst/>
          </a:prstGeom>
        </p:spPr>
        <p:txBody>
          <a:bodyPr vert="horz" wrap="square" lIns="0" tIns="27305" rIns="0" bIns="0" rtlCol="0">
            <a:spAutoFit/>
          </a:bodyPr>
          <a:lstStyle/>
          <a:p>
            <a:pPr marL="119380" marR="5334635" indent="-103505">
              <a:lnSpc>
                <a:spcPts val="3229"/>
              </a:lnSpc>
              <a:spcBef>
                <a:spcPts val="215"/>
              </a:spcBef>
            </a:pPr>
            <a:r>
              <a:rPr sz="2700" spc="-5" dirty="0">
                <a:solidFill>
                  <a:srgbClr val="404040"/>
                </a:solidFill>
                <a:latin typeface="Trebuchet MS"/>
                <a:cs typeface="Trebuchet MS"/>
              </a:rPr>
              <a:t>1.(2024,</a:t>
            </a:r>
            <a:r>
              <a:rPr sz="2700" spc="-25" dirty="0">
                <a:solidFill>
                  <a:srgbClr val="404040"/>
                </a:solidFill>
                <a:latin typeface="Trebuchet MS"/>
                <a:cs typeface="Trebuchet MS"/>
              </a:rPr>
              <a:t> </a:t>
            </a:r>
            <a:r>
              <a:rPr sz="2700" spc="-5" dirty="0">
                <a:solidFill>
                  <a:srgbClr val="404040"/>
                </a:solidFill>
                <a:latin typeface="Trebuchet MS"/>
                <a:cs typeface="Trebuchet MS"/>
              </a:rPr>
              <a:t>June)</a:t>
            </a:r>
            <a:r>
              <a:rPr sz="2700" spc="5" dirty="0">
                <a:solidFill>
                  <a:srgbClr val="404040"/>
                </a:solidFill>
                <a:latin typeface="Trebuchet MS"/>
                <a:cs typeface="Trebuchet MS"/>
              </a:rPr>
              <a:t> </a:t>
            </a:r>
            <a:r>
              <a:rPr sz="2700" dirty="0">
                <a:solidFill>
                  <a:srgbClr val="404040"/>
                </a:solidFill>
                <a:latin typeface="Trebuchet MS"/>
                <a:cs typeface="Trebuchet MS"/>
              </a:rPr>
              <a:t>wikipedia</a:t>
            </a:r>
            <a:r>
              <a:rPr sz="2700" spc="-40" dirty="0">
                <a:solidFill>
                  <a:srgbClr val="404040"/>
                </a:solidFill>
                <a:latin typeface="Trebuchet MS"/>
                <a:cs typeface="Trebuchet MS"/>
              </a:rPr>
              <a:t> </a:t>
            </a:r>
            <a:r>
              <a:rPr sz="2700" dirty="0">
                <a:solidFill>
                  <a:srgbClr val="404040"/>
                </a:solidFill>
                <a:latin typeface="Trebuchet MS"/>
                <a:cs typeface="Trebuchet MS"/>
              </a:rPr>
              <a:t>[online]</a:t>
            </a:r>
            <a:r>
              <a:rPr sz="2700" spc="-45" dirty="0">
                <a:solidFill>
                  <a:srgbClr val="404040"/>
                </a:solidFill>
                <a:latin typeface="Trebuchet MS"/>
                <a:cs typeface="Trebuchet MS"/>
              </a:rPr>
              <a:t> </a:t>
            </a:r>
            <a:r>
              <a:rPr sz="2700" spc="-5" dirty="0">
                <a:solidFill>
                  <a:srgbClr val="404040"/>
                </a:solidFill>
                <a:latin typeface="Trebuchet MS"/>
                <a:cs typeface="Trebuchet MS"/>
              </a:rPr>
              <a:t>authors</a:t>
            </a:r>
            <a:r>
              <a:rPr sz="2700" spc="-30" dirty="0">
                <a:solidFill>
                  <a:srgbClr val="404040"/>
                </a:solidFill>
                <a:latin typeface="Trebuchet MS"/>
                <a:cs typeface="Trebuchet MS"/>
              </a:rPr>
              <a:t> </a:t>
            </a:r>
            <a:r>
              <a:rPr sz="2700" dirty="0">
                <a:solidFill>
                  <a:srgbClr val="404040"/>
                </a:solidFill>
                <a:latin typeface="Trebuchet MS"/>
                <a:cs typeface="Trebuchet MS"/>
              </a:rPr>
              <a:t>unicode</a:t>
            </a:r>
            <a:r>
              <a:rPr sz="2700" spc="-30" dirty="0">
                <a:solidFill>
                  <a:srgbClr val="404040"/>
                </a:solidFill>
                <a:latin typeface="Trebuchet MS"/>
                <a:cs typeface="Trebuchet MS"/>
              </a:rPr>
              <a:t> </a:t>
            </a:r>
            <a:r>
              <a:rPr sz="2700" spc="5" dirty="0">
                <a:solidFill>
                  <a:srgbClr val="404040"/>
                </a:solidFill>
                <a:latin typeface="Trebuchet MS"/>
                <a:cs typeface="Trebuchet MS"/>
              </a:rPr>
              <a:t>for</a:t>
            </a:r>
            <a:r>
              <a:rPr sz="2700" spc="-35" dirty="0">
                <a:solidFill>
                  <a:srgbClr val="404040"/>
                </a:solidFill>
                <a:latin typeface="Trebuchet MS"/>
                <a:cs typeface="Trebuchet MS"/>
              </a:rPr>
              <a:t> </a:t>
            </a:r>
            <a:r>
              <a:rPr sz="2700" spc="-5" dirty="0">
                <a:solidFill>
                  <a:srgbClr val="404040"/>
                </a:solidFill>
                <a:latin typeface="Trebuchet MS"/>
                <a:cs typeface="Trebuchet MS"/>
              </a:rPr>
              <a:t>arabic </a:t>
            </a:r>
            <a:r>
              <a:rPr sz="2700" spc="-800" dirty="0">
                <a:solidFill>
                  <a:srgbClr val="404040"/>
                </a:solidFill>
                <a:latin typeface="Trebuchet MS"/>
                <a:cs typeface="Trebuchet MS"/>
              </a:rPr>
              <a:t> </a:t>
            </a:r>
            <a:r>
              <a:rPr sz="2700" u="heavy" spc="-10" dirty="0">
                <a:solidFill>
                  <a:srgbClr val="99C93B"/>
                </a:solidFill>
                <a:uFill>
                  <a:solidFill>
                    <a:srgbClr val="404040"/>
                  </a:solidFill>
                </a:uFill>
                <a:latin typeface="Trebuchet MS"/>
                <a:cs typeface="Trebuchet MS"/>
                <a:hlinkClick r:id="rId2"/>
              </a:rPr>
              <a:t>Arabic</a:t>
            </a:r>
            <a:r>
              <a:rPr sz="2700" u="heavy" spc="10" dirty="0">
                <a:solidFill>
                  <a:srgbClr val="99C93B"/>
                </a:solidFill>
                <a:uFill>
                  <a:solidFill>
                    <a:srgbClr val="404040"/>
                  </a:solidFill>
                </a:uFill>
                <a:latin typeface="Trebuchet MS"/>
                <a:cs typeface="Trebuchet MS"/>
                <a:hlinkClick r:id="rId2"/>
              </a:rPr>
              <a:t> </a:t>
            </a:r>
            <a:r>
              <a:rPr sz="2700" u="heavy" dirty="0">
                <a:solidFill>
                  <a:srgbClr val="99C93B"/>
                </a:solidFill>
                <a:uFill>
                  <a:solidFill>
                    <a:srgbClr val="404040"/>
                  </a:solidFill>
                </a:uFill>
                <a:latin typeface="Trebuchet MS"/>
                <a:cs typeface="Trebuchet MS"/>
                <a:hlinkClick r:id="rId2"/>
              </a:rPr>
              <a:t>script</a:t>
            </a:r>
            <a:r>
              <a:rPr sz="2700" u="heavy" spc="-20" dirty="0">
                <a:solidFill>
                  <a:srgbClr val="99C93B"/>
                </a:solidFill>
                <a:uFill>
                  <a:solidFill>
                    <a:srgbClr val="404040"/>
                  </a:solidFill>
                </a:uFill>
                <a:latin typeface="Trebuchet MS"/>
                <a:cs typeface="Trebuchet MS"/>
                <a:hlinkClick r:id="rId2"/>
              </a:rPr>
              <a:t> </a:t>
            </a:r>
            <a:r>
              <a:rPr sz="2700" u="heavy" spc="-10" dirty="0">
                <a:solidFill>
                  <a:srgbClr val="99C93B"/>
                </a:solidFill>
                <a:uFill>
                  <a:solidFill>
                    <a:srgbClr val="404040"/>
                  </a:solidFill>
                </a:uFill>
                <a:latin typeface="Trebuchet MS"/>
                <a:cs typeface="Trebuchet MS"/>
                <a:hlinkClick r:id="rId2"/>
              </a:rPr>
              <a:t>in</a:t>
            </a:r>
            <a:r>
              <a:rPr sz="2700" u="heavy" spc="10" dirty="0">
                <a:solidFill>
                  <a:srgbClr val="99C93B"/>
                </a:solidFill>
                <a:uFill>
                  <a:solidFill>
                    <a:srgbClr val="404040"/>
                  </a:solidFill>
                </a:uFill>
                <a:latin typeface="Trebuchet MS"/>
                <a:cs typeface="Trebuchet MS"/>
                <a:hlinkClick r:id="rId2"/>
              </a:rPr>
              <a:t> </a:t>
            </a:r>
            <a:r>
              <a:rPr sz="2700" u="heavy" dirty="0">
                <a:solidFill>
                  <a:srgbClr val="99C93B"/>
                </a:solidFill>
                <a:uFill>
                  <a:solidFill>
                    <a:srgbClr val="404040"/>
                  </a:solidFill>
                </a:uFill>
                <a:latin typeface="Trebuchet MS"/>
                <a:cs typeface="Trebuchet MS"/>
                <a:hlinkClick r:id="rId2"/>
              </a:rPr>
              <a:t>Unicode</a:t>
            </a:r>
            <a:r>
              <a:rPr sz="2700" u="heavy" spc="-35" dirty="0">
                <a:solidFill>
                  <a:srgbClr val="99C93B"/>
                </a:solidFill>
                <a:uFill>
                  <a:solidFill>
                    <a:srgbClr val="404040"/>
                  </a:solidFill>
                </a:uFill>
                <a:latin typeface="Trebuchet MS"/>
                <a:cs typeface="Trebuchet MS"/>
                <a:hlinkClick r:id="rId2"/>
              </a:rPr>
              <a:t> </a:t>
            </a:r>
            <a:r>
              <a:rPr sz="2700" u="heavy" dirty="0">
                <a:solidFill>
                  <a:srgbClr val="99C93B"/>
                </a:solidFill>
                <a:uFill>
                  <a:solidFill>
                    <a:srgbClr val="404040"/>
                  </a:solidFill>
                </a:uFill>
                <a:latin typeface="Trebuchet MS"/>
                <a:cs typeface="Trebuchet MS"/>
                <a:hlinkClick r:id="rId2"/>
              </a:rPr>
              <a:t>-</a:t>
            </a:r>
            <a:r>
              <a:rPr sz="2700" u="heavy" spc="-15" dirty="0">
                <a:solidFill>
                  <a:srgbClr val="99C93B"/>
                </a:solidFill>
                <a:uFill>
                  <a:solidFill>
                    <a:srgbClr val="404040"/>
                  </a:solidFill>
                </a:uFill>
                <a:latin typeface="Trebuchet MS"/>
                <a:cs typeface="Trebuchet MS"/>
                <a:hlinkClick r:id="rId2"/>
              </a:rPr>
              <a:t> </a:t>
            </a:r>
            <a:r>
              <a:rPr sz="2700" u="heavy" spc="-5" dirty="0">
                <a:solidFill>
                  <a:srgbClr val="99C93B"/>
                </a:solidFill>
                <a:uFill>
                  <a:solidFill>
                    <a:srgbClr val="404040"/>
                  </a:solidFill>
                </a:uFill>
                <a:latin typeface="Trebuchet MS"/>
                <a:cs typeface="Trebuchet MS"/>
                <a:hlinkClick r:id="rId2"/>
              </a:rPr>
              <a:t>Wikipedia</a:t>
            </a:r>
            <a:endParaRPr sz="2700">
              <a:latin typeface="Trebuchet MS"/>
              <a:cs typeface="Trebuchet MS"/>
            </a:endParaRPr>
          </a:p>
          <a:p>
            <a:pPr marL="15875">
              <a:lnSpc>
                <a:spcPts val="2960"/>
              </a:lnSpc>
            </a:pPr>
            <a:r>
              <a:rPr sz="2700" spc="-5" dirty="0">
                <a:solidFill>
                  <a:srgbClr val="404040"/>
                </a:solidFill>
                <a:latin typeface="Trebuchet MS"/>
                <a:cs typeface="Trebuchet MS"/>
              </a:rPr>
              <a:t>2.(2019)</a:t>
            </a:r>
            <a:r>
              <a:rPr sz="2700" spc="-45" dirty="0">
                <a:solidFill>
                  <a:srgbClr val="404040"/>
                </a:solidFill>
                <a:latin typeface="Trebuchet MS"/>
                <a:cs typeface="Trebuchet MS"/>
              </a:rPr>
              <a:t> </a:t>
            </a:r>
            <a:r>
              <a:rPr sz="2700" dirty="0">
                <a:solidFill>
                  <a:srgbClr val="404040"/>
                </a:solidFill>
                <a:latin typeface="Trebuchet MS"/>
                <a:cs typeface="Trebuchet MS"/>
              </a:rPr>
              <a:t>[online]</a:t>
            </a:r>
            <a:r>
              <a:rPr sz="2700" spc="-105" dirty="0">
                <a:solidFill>
                  <a:srgbClr val="404040"/>
                </a:solidFill>
                <a:latin typeface="Trebuchet MS"/>
                <a:cs typeface="Trebuchet MS"/>
              </a:rPr>
              <a:t> </a:t>
            </a:r>
            <a:r>
              <a:rPr sz="2700" spc="-90" dirty="0">
                <a:solidFill>
                  <a:srgbClr val="404040"/>
                </a:solidFill>
                <a:latin typeface="Trebuchet MS"/>
                <a:cs typeface="Trebuchet MS"/>
              </a:rPr>
              <a:t>Taha</a:t>
            </a:r>
            <a:r>
              <a:rPr sz="2700" spc="-45" dirty="0">
                <a:solidFill>
                  <a:srgbClr val="404040"/>
                </a:solidFill>
                <a:latin typeface="Trebuchet MS"/>
                <a:cs typeface="Trebuchet MS"/>
              </a:rPr>
              <a:t> </a:t>
            </a:r>
            <a:r>
              <a:rPr sz="2700" dirty="0">
                <a:solidFill>
                  <a:srgbClr val="404040"/>
                </a:solidFill>
                <a:latin typeface="Trebuchet MS"/>
                <a:cs typeface="Trebuchet MS"/>
              </a:rPr>
              <a:t>Zerrouki</a:t>
            </a:r>
            <a:endParaRPr sz="2700">
              <a:latin typeface="Trebuchet MS"/>
              <a:cs typeface="Trebuchet MS"/>
            </a:endParaRPr>
          </a:p>
          <a:p>
            <a:pPr marL="15875">
              <a:lnSpc>
                <a:spcPts val="3235"/>
              </a:lnSpc>
            </a:pPr>
            <a:r>
              <a:rPr sz="2700" u="heavy" spc="-470" dirty="0">
                <a:solidFill>
                  <a:srgbClr val="99C93B"/>
                </a:solidFill>
                <a:uFill>
                  <a:solidFill>
                    <a:srgbClr val="404040"/>
                  </a:solidFill>
                </a:uFill>
                <a:latin typeface="Microsoft Sans Serif"/>
                <a:cs typeface="Microsoft Sans Serif"/>
                <a:hlinkClick r:id="rId3"/>
              </a:rPr>
              <a:t>ولا</a:t>
            </a:r>
            <a:r>
              <a:rPr sz="2700" u="heavy" spc="-400" dirty="0">
                <a:solidFill>
                  <a:srgbClr val="99C93B"/>
                </a:solidFill>
                <a:uFill>
                  <a:solidFill>
                    <a:srgbClr val="404040"/>
                  </a:solidFill>
                </a:uFill>
                <a:latin typeface="Microsoft Sans Serif"/>
                <a:cs typeface="Microsoft Sans Serif"/>
                <a:hlinkClick r:id="rId3"/>
              </a:rPr>
              <a:t> </a:t>
            </a:r>
            <a:r>
              <a:rPr sz="2700" u="heavy" spc="100" dirty="0">
                <a:solidFill>
                  <a:srgbClr val="99C93B"/>
                </a:solidFill>
                <a:uFill>
                  <a:solidFill>
                    <a:srgbClr val="404040"/>
                  </a:solidFill>
                </a:uFill>
                <a:latin typeface="Microsoft Sans Serif"/>
                <a:cs typeface="Microsoft Sans Serif"/>
                <a:hlinkClick r:id="rId3"/>
              </a:rPr>
              <a:t>ﺪﻟ</a:t>
            </a:r>
            <a:r>
              <a:rPr sz="2700" u="heavy" spc="275" dirty="0">
                <a:solidFill>
                  <a:srgbClr val="99C93B"/>
                </a:solidFill>
                <a:uFill>
                  <a:solidFill>
                    <a:srgbClr val="404040"/>
                  </a:solidFill>
                </a:uFill>
                <a:latin typeface="Microsoft Sans Serif"/>
                <a:cs typeface="Microsoft Sans Serif"/>
                <a:hlinkClick r:id="rId3"/>
              </a:rPr>
              <a:t> </a:t>
            </a:r>
            <a:r>
              <a:rPr sz="2700" u="heavy" spc="170" dirty="0">
                <a:solidFill>
                  <a:srgbClr val="99C93B"/>
                </a:solidFill>
                <a:uFill>
                  <a:solidFill>
                    <a:srgbClr val="404040"/>
                  </a:solidFill>
                </a:uFill>
                <a:latin typeface="Microsoft Sans Serif"/>
                <a:cs typeface="Microsoft Sans Serif"/>
                <a:hlinkClick r:id="rId3"/>
              </a:rPr>
              <a:t>ا</a:t>
            </a:r>
            <a:r>
              <a:rPr sz="2700" u="heavy" spc="170" dirty="0">
                <a:solidFill>
                  <a:srgbClr val="99C93B"/>
                </a:solidFill>
                <a:uFill>
                  <a:solidFill>
                    <a:srgbClr val="404040"/>
                  </a:solidFill>
                </a:uFill>
                <a:latin typeface="Trebuchet MS"/>
                <a:cs typeface="Trebuchet MS"/>
                <a:hlinkClick r:id="rId3"/>
              </a:rPr>
              <a:t>-</a:t>
            </a:r>
            <a:r>
              <a:rPr sz="2700" u="heavy" spc="170" dirty="0">
                <a:solidFill>
                  <a:srgbClr val="99C93B"/>
                </a:solidFill>
                <a:uFill>
                  <a:solidFill>
                    <a:srgbClr val="404040"/>
                  </a:solidFill>
                </a:uFill>
                <a:latin typeface="Microsoft Sans Serif"/>
                <a:cs typeface="Microsoft Sans Serif"/>
                <a:hlinkClick r:id="rId3"/>
              </a:rPr>
              <a:t>ﻒﺋﺎﻇﻮ</a:t>
            </a:r>
            <a:r>
              <a:rPr sz="2700" u="heavy" spc="170" dirty="0">
                <a:solidFill>
                  <a:srgbClr val="99C93B"/>
                </a:solidFill>
                <a:uFill>
                  <a:solidFill>
                    <a:srgbClr val="404040"/>
                  </a:solidFill>
                </a:uFill>
                <a:latin typeface="Microsoft Sans Serif"/>
                <a:cs typeface="Microsoft Sans Serif"/>
              </a:rPr>
              <a:t>ﻟ</a:t>
            </a:r>
            <a:r>
              <a:rPr sz="2700" u="heavy" spc="295" dirty="0">
                <a:solidFill>
                  <a:srgbClr val="99C93B"/>
                </a:solidFill>
                <a:uFill>
                  <a:solidFill>
                    <a:srgbClr val="404040"/>
                  </a:solidFill>
                </a:uFill>
                <a:latin typeface="Microsoft Sans Serif"/>
                <a:cs typeface="Microsoft Sans Serif"/>
              </a:rPr>
              <a:t> </a:t>
            </a:r>
            <a:r>
              <a:rPr sz="2700" u="heavy" spc="100" dirty="0">
                <a:solidFill>
                  <a:srgbClr val="404040"/>
                </a:solidFill>
                <a:uFill>
                  <a:solidFill>
                    <a:srgbClr val="404040"/>
                  </a:solidFill>
                </a:uFill>
                <a:latin typeface="Microsoft Sans Serif"/>
                <a:cs typeface="Microsoft Sans Serif"/>
              </a:rPr>
              <a:t>ا</a:t>
            </a:r>
            <a:r>
              <a:rPr sz="2700" u="heavy" spc="100" dirty="0">
                <a:solidFill>
                  <a:srgbClr val="99C93B"/>
                </a:solidFill>
                <a:uFill>
                  <a:solidFill>
                    <a:srgbClr val="404040"/>
                  </a:solidFill>
                </a:uFill>
                <a:latin typeface="Trebuchet MS"/>
                <a:cs typeface="Trebuchet MS"/>
                <a:hlinkClick r:id="rId3"/>
              </a:rPr>
              <a:t>—</a:t>
            </a:r>
            <a:r>
              <a:rPr sz="2700" u="heavy" dirty="0">
                <a:solidFill>
                  <a:srgbClr val="99C93B"/>
                </a:solidFill>
                <a:uFill>
                  <a:solidFill>
                    <a:srgbClr val="404040"/>
                  </a:solidFill>
                </a:uFill>
                <a:latin typeface="Trebuchet MS"/>
                <a:cs typeface="Trebuchet MS"/>
                <a:hlinkClick r:id="rId3"/>
              </a:rPr>
              <a:t> </a:t>
            </a:r>
            <a:r>
              <a:rPr sz="2700" u="heavy" spc="-5" dirty="0">
                <a:solidFill>
                  <a:srgbClr val="99C93B"/>
                </a:solidFill>
                <a:uFill>
                  <a:solidFill>
                    <a:srgbClr val="404040"/>
                  </a:solidFill>
                </a:uFill>
                <a:latin typeface="Trebuchet MS"/>
                <a:cs typeface="Trebuchet MS"/>
                <a:hlinkClick r:id="rId3"/>
              </a:rPr>
              <a:t>PyArabic:</a:t>
            </a:r>
            <a:r>
              <a:rPr sz="2700" u="heavy" spc="5" dirty="0">
                <a:solidFill>
                  <a:srgbClr val="99C93B"/>
                </a:solidFill>
                <a:uFill>
                  <a:solidFill>
                    <a:srgbClr val="404040"/>
                  </a:solidFill>
                </a:uFill>
                <a:latin typeface="Trebuchet MS"/>
                <a:cs typeface="Trebuchet MS"/>
                <a:hlinkClick r:id="rId3"/>
              </a:rPr>
              <a:t> </a:t>
            </a:r>
            <a:r>
              <a:rPr sz="2700" u="heavy" spc="-5" dirty="0">
                <a:solidFill>
                  <a:srgbClr val="99C93B"/>
                </a:solidFill>
                <a:uFill>
                  <a:solidFill>
                    <a:srgbClr val="404040"/>
                  </a:solidFill>
                </a:uFill>
                <a:latin typeface="Trebuchet MS"/>
                <a:cs typeface="Trebuchet MS"/>
                <a:hlinkClick r:id="rId3"/>
              </a:rPr>
              <a:t>Python</a:t>
            </a:r>
            <a:r>
              <a:rPr sz="2700" u="heavy" dirty="0">
                <a:solidFill>
                  <a:srgbClr val="99C93B"/>
                </a:solidFill>
                <a:uFill>
                  <a:solidFill>
                    <a:srgbClr val="404040"/>
                  </a:solidFill>
                </a:uFill>
                <a:latin typeface="Trebuchet MS"/>
                <a:cs typeface="Trebuchet MS"/>
                <a:hlinkClick r:id="rId3"/>
              </a:rPr>
              <a:t> </a:t>
            </a:r>
            <a:r>
              <a:rPr sz="2700" u="heavy" spc="-10" dirty="0">
                <a:solidFill>
                  <a:srgbClr val="99C93B"/>
                </a:solidFill>
                <a:uFill>
                  <a:solidFill>
                    <a:srgbClr val="404040"/>
                  </a:solidFill>
                </a:uFill>
                <a:latin typeface="Trebuchet MS"/>
                <a:cs typeface="Trebuchet MS"/>
                <a:hlinkClick r:id="rId3"/>
              </a:rPr>
              <a:t>Library</a:t>
            </a:r>
            <a:r>
              <a:rPr sz="2700" u="heavy" spc="20" dirty="0">
                <a:solidFill>
                  <a:srgbClr val="99C93B"/>
                </a:solidFill>
                <a:uFill>
                  <a:solidFill>
                    <a:srgbClr val="404040"/>
                  </a:solidFill>
                </a:uFill>
                <a:latin typeface="Trebuchet MS"/>
                <a:cs typeface="Trebuchet MS"/>
                <a:hlinkClick r:id="rId3"/>
              </a:rPr>
              <a:t> </a:t>
            </a:r>
            <a:r>
              <a:rPr sz="2700" u="heavy" spc="5" dirty="0">
                <a:solidFill>
                  <a:srgbClr val="99C93B"/>
                </a:solidFill>
                <a:uFill>
                  <a:solidFill>
                    <a:srgbClr val="404040"/>
                  </a:solidFill>
                </a:uFill>
                <a:latin typeface="Trebuchet MS"/>
                <a:cs typeface="Trebuchet MS"/>
                <a:hlinkClick r:id="rId3"/>
              </a:rPr>
              <a:t>for</a:t>
            </a:r>
            <a:r>
              <a:rPr sz="2700" u="heavy" spc="-175" dirty="0">
                <a:solidFill>
                  <a:srgbClr val="99C93B"/>
                </a:solidFill>
                <a:uFill>
                  <a:solidFill>
                    <a:srgbClr val="404040"/>
                  </a:solidFill>
                </a:uFill>
                <a:latin typeface="Trebuchet MS"/>
                <a:cs typeface="Trebuchet MS"/>
                <a:hlinkClick r:id="rId3"/>
              </a:rPr>
              <a:t> </a:t>
            </a:r>
            <a:r>
              <a:rPr sz="2700" u="heavy" spc="-10" dirty="0">
                <a:solidFill>
                  <a:srgbClr val="99C93B"/>
                </a:solidFill>
                <a:uFill>
                  <a:solidFill>
                    <a:srgbClr val="404040"/>
                  </a:solidFill>
                </a:uFill>
                <a:latin typeface="Trebuchet MS"/>
                <a:cs typeface="Trebuchet MS"/>
                <a:hlinkClick r:id="rId3"/>
              </a:rPr>
              <a:t>Arabic</a:t>
            </a:r>
            <a:r>
              <a:rPr sz="2700" u="heavy" spc="20" dirty="0">
                <a:solidFill>
                  <a:srgbClr val="99C93B"/>
                </a:solidFill>
                <a:uFill>
                  <a:solidFill>
                    <a:srgbClr val="404040"/>
                  </a:solidFill>
                </a:uFill>
                <a:latin typeface="Trebuchet MS"/>
                <a:cs typeface="Trebuchet MS"/>
                <a:hlinkClick r:id="rId3"/>
              </a:rPr>
              <a:t> </a:t>
            </a:r>
            <a:r>
              <a:rPr sz="2700" u="heavy" spc="-5" dirty="0">
                <a:solidFill>
                  <a:srgbClr val="99C93B"/>
                </a:solidFill>
                <a:uFill>
                  <a:solidFill>
                    <a:srgbClr val="404040"/>
                  </a:solidFill>
                </a:uFill>
                <a:latin typeface="Trebuchet MS"/>
                <a:cs typeface="Trebuchet MS"/>
                <a:hlinkClick r:id="rId3"/>
              </a:rPr>
              <a:t>0.6.12</a:t>
            </a:r>
            <a:r>
              <a:rPr sz="2700" u="heavy" spc="-25" dirty="0">
                <a:solidFill>
                  <a:srgbClr val="99C93B"/>
                </a:solidFill>
                <a:uFill>
                  <a:solidFill>
                    <a:srgbClr val="404040"/>
                  </a:solidFill>
                </a:uFill>
                <a:latin typeface="Trebuchet MS"/>
                <a:cs typeface="Trebuchet MS"/>
                <a:hlinkClick r:id="rId3"/>
              </a:rPr>
              <a:t> </a:t>
            </a:r>
            <a:r>
              <a:rPr sz="2700" u="heavy" spc="-5" dirty="0">
                <a:solidFill>
                  <a:srgbClr val="99C93B"/>
                </a:solidFill>
                <a:uFill>
                  <a:solidFill>
                    <a:srgbClr val="404040"/>
                  </a:solidFill>
                </a:uFill>
                <a:latin typeface="Trebuchet MS"/>
                <a:cs typeface="Trebuchet MS"/>
                <a:hlinkClick r:id="rId3"/>
              </a:rPr>
              <a:t>documentation</a:t>
            </a:r>
            <a:endParaRPr sz="2700">
              <a:latin typeface="Trebuchet MS"/>
              <a:cs typeface="Trebuchet MS"/>
            </a:endParaRPr>
          </a:p>
          <a:p>
            <a:pPr marL="15875" marR="9550400">
              <a:lnSpc>
                <a:spcPct val="97900"/>
              </a:lnSpc>
              <a:spcBef>
                <a:spcPts val="135"/>
              </a:spcBef>
            </a:pPr>
            <a:r>
              <a:rPr sz="2700" spc="-5" dirty="0">
                <a:solidFill>
                  <a:srgbClr val="404040"/>
                </a:solidFill>
                <a:latin typeface="Trebuchet MS"/>
                <a:cs typeface="Trebuchet MS"/>
              </a:rPr>
              <a:t>3. (2021) </a:t>
            </a:r>
            <a:r>
              <a:rPr sz="2700" dirty="0">
                <a:solidFill>
                  <a:srgbClr val="404040"/>
                </a:solidFill>
                <a:latin typeface="Trebuchet MS"/>
                <a:cs typeface="Trebuchet MS"/>
              </a:rPr>
              <a:t>[online] </a:t>
            </a:r>
            <a:r>
              <a:rPr sz="2700" spc="-15" dirty="0">
                <a:solidFill>
                  <a:srgbClr val="404040"/>
                </a:solidFill>
                <a:latin typeface="Trebuchet MS"/>
                <a:cs typeface="Trebuchet MS"/>
              </a:rPr>
              <a:t>James </a:t>
            </a:r>
            <a:r>
              <a:rPr sz="2700" dirty="0">
                <a:solidFill>
                  <a:srgbClr val="404040"/>
                </a:solidFill>
                <a:latin typeface="Trebuchet MS"/>
                <a:cs typeface="Trebuchet MS"/>
              </a:rPr>
              <a:t>Briggs </a:t>
            </a:r>
            <a:r>
              <a:rPr sz="2700" spc="5" dirty="0">
                <a:solidFill>
                  <a:srgbClr val="99C93B"/>
                </a:solidFill>
                <a:latin typeface="Trebuchet MS"/>
                <a:cs typeface="Trebuchet MS"/>
              </a:rPr>
              <a:t> </a:t>
            </a:r>
            <a:r>
              <a:rPr sz="2700" u="heavy" spc="-5" dirty="0">
                <a:solidFill>
                  <a:srgbClr val="99C93B"/>
                </a:solidFill>
                <a:uFill>
                  <a:solidFill>
                    <a:srgbClr val="404040"/>
                  </a:solidFill>
                </a:uFill>
                <a:latin typeface="Trebuchet MS"/>
                <a:cs typeface="Trebuchet MS"/>
                <a:hlinkClick r:id="rId4"/>
              </a:rPr>
              <a:t>fine-tune-SQUAD.ipynb </a:t>
            </a:r>
            <a:r>
              <a:rPr sz="2700" u="heavy" dirty="0">
                <a:solidFill>
                  <a:srgbClr val="99C93B"/>
                </a:solidFill>
                <a:uFill>
                  <a:solidFill>
                    <a:srgbClr val="404040"/>
                  </a:solidFill>
                </a:uFill>
                <a:latin typeface="Trebuchet MS"/>
                <a:cs typeface="Trebuchet MS"/>
                <a:hlinkClick r:id="rId4"/>
              </a:rPr>
              <a:t>· </a:t>
            </a:r>
            <a:r>
              <a:rPr sz="2700" u="heavy" spc="-5" dirty="0">
                <a:solidFill>
                  <a:srgbClr val="99C93B"/>
                </a:solidFill>
                <a:uFill>
                  <a:solidFill>
                    <a:srgbClr val="404040"/>
                  </a:solidFill>
                </a:uFill>
                <a:latin typeface="Trebuchet MS"/>
                <a:cs typeface="Trebuchet MS"/>
                <a:hlinkClick r:id="rId4"/>
              </a:rPr>
              <a:t>GitHub </a:t>
            </a:r>
            <a:r>
              <a:rPr sz="2700" spc="-800" dirty="0">
                <a:solidFill>
                  <a:srgbClr val="99C93B"/>
                </a:solidFill>
                <a:latin typeface="Trebuchet MS"/>
                <a:cs typeface="Trebuchet MS"/>
              </a:rPr>
              <a:t> </a:t>
            </a:r>
            <a:r>
              <a:rPr sz="2700" spc="-5" dirty="0">
                <a:solidFill>
                  <a:srgbClr val="404040"/>
                </a:solidFill>
                <a:latin typeface="Trebuchet MS"/>
                <a:cs typeface="Trebuchet MS"/>
              </a:rPr>
              <a:t>4.(2021) </a:t>
            </a:r>
            <a:r>
              <a:rPr sz="2700" dirty="0">
                <a:solidFill>
                  <a:srgbClr val="404040"/>
                </a:solidFill>
                <a:latin typeface="Trebuchet MS"/>
                <a:cs typeface="Trebuchet MS"/>
              </a:rPr>
              <a:t>[online] James Briggs </a:t>
            </a:r>
            <a:r>
              <a:rPr sz="2700" spc="5" dirty="0">
                <a:solidFill>
                  <a:srgbClr val="99C93B"/>
                </a:solidFill>
                <a:latin typeface="Trebuchet MS"/>
                <a:cs typeface="Trebuchet MS"/>
              </a:rPr>
              <a:t> </a:t>
            </a:r>
            <a:r>
              <a:rPr sz="2700" u="heavy" spc="-5" dirty="0">
                <a:solidFill>
                  <a:srgbClr val="99C93B"/>
                </a:solidFill>
                <a:uFill>
                  <a:solidFill>
                    <a:srgbClr val="404040"/>
                  </a:solidFill>
                </a:uFill>
                <a:latin typeface="Trebuchet MS"/>
                <a:cs typeface="Trebuchet MS"/>
                <a:hlinkClick r:id="rId4"/>
              </a:rPr>
              <a:t>fine-tune-SQUAD.ipynb </a:t>
            </a:r>
            <a:r>
              <a:rPr sz="2700" u="heavy" dirty="0">
                <a:solidFill>
                  <a:srgbClr val="99C93B"/>
                </a:solidFill>
                <a:uFill>
                  <a:solidFill>
                    <a:srgbClr val="404040"/>
                  </a:solidFill>
                </a:uFill>
                <a:latin typeface="Trebuchet MS"/>
                <a:cs typeface="Trebuchet MS"/>
                <a:hlinkClick r:id="rId4"/>
              </a:rPr>
              <a:t>· </a:t>
            </a:r>
            <a:r>
              <a:rPr sz="2700" u="heavy" spc="-5" dirty="0">
                <a:solidFill>
                  <a:srgbClr val="99C93B"/>
                </a:solidFill>
                <a:uFill>
                  <a:solidFill>
                    <a:srgbClr val="404040"/>
                  </a:solidFill>
                </a:uFill>
                <a:latin typeface="Trebuchet MS"/>
                <a:cs typeface="Trebuchet MS"/>
                <a:hlinkClick r:id="rId4"/>
              </a:rPr>
              <a:t>GitHub </a:t>
            </a:r>
            <a:r>
              <a:rPr sz="2700" spc="-800" dirty="0">
                <a:solidFill>
                  <a:srgbClr val="99C93B"/>
                </a:solidFill>
                <a:latin typeface="Trebuchet MS"/>
                <a:cs typeface="Trebuchet MS"/>
              </a:rPr>
              <a:t> </a:t>
            </a:r>
            <a:r>
              <a:rPr sz="2700" spc="-5" dirty="0">
                <a:solidFill>
                  <a:srgbClr val="404040"/>
                </a:solidFill>
                <a:latin typeface="Trebuchet MS"/>
                <a:cs typeface="Trebuchet MS"/>
              </a:rPr>
              <a:t>5.(2024)</a:t>
            </a:r>
            <a:r>
              <a:rPr sz="2700" spc="-55" dirty="0">
                <a:solidFill>
                  <a:srgbClr val="404040"/>
                </a:solidFill>
                <a:latin typeface="Trebuchet MS"/>
                <a:cs typeface="Trebuchet MS"/>
              </a:rPr>
              <a:t> </a:t>
            </a:r>
            <a:r>
              <a:rPr sz="2700" dirty="0">
                <a:solidFill>
                  <a:srgbClr val="404040"/>
                </a:solidFill>
                <a:latin typeface="Trebuchet MS"/>
                <a:cs typeface="Trebuchet MS"/>
              </a:rPr>
              <a:t>[online]</a:t>
            </a:r>
            <a:r>
              <a:rPr sz="2700" spc="-65" dirty="0">
                <a:solidFill>
                  <a:srgbClr val="404040"/>
                </a:solidFill>
                <a:latin typeface="Trebuchet MS"/>
                <a:cs typeface="Trebuchet MS"/>
              </a:rPr>
              <a:t> </a:t>
            </a:r>
            <a:r>
              <a:rPr sz="2700" spc="-5" dirty="0">
                <a:solidFill>
                  <a:srgbClr val="404040"/>
                </a:solidFill>
                <a:latin typeface="Trebuchet MS"/>
                <a:cs typeface="Trebuchet MS"/>
              </a:rPr>
              <a:t>scikit-learn</a:t>
            </a:r>
            <a:endParaRPr sz="2700">
              <a:latin typeface="Trebuchet MS"/>
              <a:cs typeface="Trebuchet MS"/>
            </a:endParaRPr>
          </a:p>
          <a:p>
            <a:pPr marL="322580" indent="-306705">
              <a:lnSpc>
                <a:spcPts val="3225"/>
              </a:lnSpc>
              <a:buClr>
                <a:srgbClr val="404040"/>
              </a:buClr>
              <a:buSzPct val="96296"/>
              <a:buAutoNum type="arabicPeriod" startAt="6"/>
              <a:tabLst>
                <a:tab pos="322580" algn="l"/>
              </a:tabLst>
            </a:pPr>
            <a:r>
              <a:rPr sz="2700" u="heavy" dirty="0">
                <a:solidFill>
                  <a:srgbClr val="99C93B"/>
                </a:solidFill>
                <a:uFill>
                  <a:solidFill>
                    <a:srgbClr val="404040"/>
                  </a:solidFill>
                </a:uFill>
                <a:latin typeface="Trebuchet MS"/>
                <a:cs typeface="Trebuchet MS"/>
                <a:hlinkClick r:id="rId5"/>
              </a:rPr>
              <a:t>GridSearchCV</a:t>
            </a:r>
            <a:r>
              <a:rPr sz="2700" u="heavy" spc="-65" dirty="0">
                <a:solidFill>
                  <a:srgbClr val="99C93B"/>
                </a:solidFill>
                <a:uFill>
                  <a:solidFill>
                    <a:srgbClr val="404040"/>
                  </a:solidFill>
                </a:uFill>
                <a:latin typeface="Trebuchet MS"/>
                <a:cs typeface="Trebuchet MS"/>
                <a:hlinkClick r:id="rId5"/>
              </a:rPr>
              <a:t> </a:t>
            </a:r>
            <a:r>
              <a:rPr sz="2700" u="heavy" dirty="0">
                <a:solidFill>
                  <a:srgbClr val="99C93B"/>
                </a:solidFill>
                <a:uFill>
                  <a:solidFill>
                    <a:srgbClr val="404040"/>
                  </a:solidFill>
                </a:uFill>
                <a:latin typeface="Trebuchet MS"/>
                <a:cs typeface="Trebuchet MS"/>
                <a:hlinkClick r:id="rId5"/>
              </a:rPr>
              <a:t>—</a:t>
            </a:r>
            <a:r>
              <a:rPr sz="2700" u="heavy" spc="-25" dirty="0">
                <a:solidFill>
                  <a:srgbClr val="99C93B"/>
                </a:solidFill>
                <a:uFill>
                  <a:solidFill>
                    <a:srgbClr val="404040"/>
                  </a:solidFill>
                </a:uFill>
                <a:latin typeface="Trebuchet MS"/>
                <a:cs typeface="Trebuchet MS"/>
                <a:hlinkClick r:id="rId5"/>
              </a:rPr>
              <a:t> </a:t>
            </a:r>
            <a:r>
              <a:rPr sz="2700" u="heavy" spc="-5" dirty="0">
                <a:solidFill>
                  <a:srgbClr val="99C93B"/>
                </a:solidFill>
                <a:uFill>
                  <a:solidFill>
                    <a:srgbClr val="404040"/>
                  </a:solidFill>
                </a:uFill>
                <a:latin typeface="Trebuchet MS"/>
                <a:cs typeface="Trebuchet MS"/>
                <a:hlinkClick r:id="rId5"/>
              </a:rPr>
              <a:t>scikit-learn</a:t>
            </a:r>
            <a:r>
              <a:rPr sz="2700" u="heavy" spc="-10" dirty="0">
                <a:solidFill>
                  <a:srgbClr val="99C93B"/>
                </a:solidFill>
                <a:uFill>
                  <a:solidFill>
                    <a:srgbClr val="404040"/>
                  </a:solidFill>
                </a:uFill>
                <a:latin typeface="Trebuchet MS"/>
                <a:cs typeface="Trebuchet MS"/>
                <a:hlinkClick r:id="rId5"/>
              </a:rPr>
              <a:t> </a:t>
            </a:r>
            <a:r>
              <a:rPr sz="2700" u="heavy" spc="-5" dirty="0">
                <a:solidFill>
                  <a:srgbClr val="99C93B"/>
                </a:solidFill>
                <a:uFill>
                  <a:solidFill>
                    <a:srgbClr val="404040"/>
                  </a:solidFill>
                </a:uFill>
                <a:latin typeface="Trebuchet MS"/>
                <a:cs typeface="Trebuchet MS"/>
                <a:hlinkClick r:id="rId5"/>
              </a:rPr>
              <a:t>1.5.1</a:t>
            </a:r>
            <a:r>
              <a:rPr sz="2700" u="heavy" spc="-35" dirty="0">
                <a:solidFill>
                  <a:srgbClr val="99C93B"/>
                </a:solidFill>
                <a:uFill>
                  <a:solidFill>
                    <a:srgbClr val="404040"/>
                  </a:solidFill>
                </a:uFill>
                <a:latin typeface="Trebuchet MS"/>
                <a:cs typeface="Trebuchet MS"/>
                <a:hlinkClick r:id="rId5"/>
              </a:rPr>
              <a:t> </a:t>
            </a:r>
            <a:r>
              <a:rPr sz="2700" u="heavy" spc="-5" dirty="0">
                <a:solidFill>
                  <a:srgbClr val="99C93B"/>
                </a:solidFill>
                <a:uFill>
                  <a:solidFill>
                    <a:srgbClr val="404040"/>
                  </a:solidFill>
                </a:uFill>
                <a:latin typeface="Trebuchet MS"/>
                <a:cs typeface="Trebuchet MS"/>
                <a:hlinkClick r:id="rId5"/>
              </a:rPr>
              <a:t>documentation</a:t>
            </a:r>
            <a:endParaRPr sz="2700">
              <a:latin typeface="Trebuchet MS"/>
              <a:cs typeface="Trebuchet MS"/>
            </a:endParaRPr>
          </a:p>
          <a:p>
            <a:pPr marL="425450" indent="-409575">
              <a:lnSpc>
                <a:spcPts val="3235"/>
              </a:lnSpc>
              <a:buSzPct val="96296"/>
              <a:buAutoNum type="arabicPeriod" startAt="6"/>
              <a:tabLst>
                <a:tab pos="425450" algn="l"/>
              </a:tabLst>
            </a:pPr>
            <a:r>
              <a:rPr sz="2700" spc="-5" dirty="0">
                <a:solidFill>
                  <a:srgbClr val="404040"/>
                </a:solidFill>
                <a:latin typeface="Trebuchet MS"/>
                <a:cs typeface="Trebuchet MS"/>
              </a:rPr>
              <a:t>(2021)</a:t>
            </a:r>
            <a:r>
              <a:rPr sz="2700" spc="-40" dirty="0">
                <a:solidFill>
                  <a:srgbClr val="404040"/>
                </a:solidFill>
                <a:latin typeface="Trebuchet MS"/>
                <a:cs typeface="Trebuchet MS"/>
              </a:rPr>
              <a:t> </a:t>
            </a:r>
            <a:r>
              <a:rPr sz="2700" spc="-10" dirty="0">
                <a:solidFill>
                  <a:srgbClr val="404040"/>
                </a:solidFill>
                <a:latin typeface="Trebuchet MS"/>
                <a:cs typeface="Trebuchet MS"/>
              </a:rPr>
              <a:t>data</a:t>
            </a:r>
            <a:r>
              <a:rPr sz="2700" spc="-35" dirty="0">
                <a:solidFill>
                  <a:srgbClr val="404040"/>
                </a:solidFill>
                <a:latin typeface="Trebuchet MS"/>
                <a:cs typeface="Trebuchet MS"/>
              </a:rPr>
              <a:t> </a:t>
            </a:r>
            <a:r>
              <a:rPr sz="2700" dirty="0">
                <a:solidFill>
                  <a:srgbClr val="404040"/>
                </a:solidFill>
                <a:latin typeface="Trebuchet MS"/>
                <a:cs typeface="Trebuchet MS"/>
              </a:rPr>
              <a:t>school</a:t>
            </a:r>
            <a:r>
              <a:rPr sz="2700" spc="-60" dirty="0">
                <a:solidFill>
                  <a:srgbClr val="404040"/>
                </a:solidFill>
                <a:latin typeface="Trebuchet MS"/>
                <a:cs typeface="Trebuchet MS"/>
              </a:rPr>
              <a:t> </a:t>
            </a:r>
            <a:r>
              <a:rPr sz="2700" dirty="0">
                <a:solidFill>
                  <a:srgbClr val="404040"/>
                </a:solidFill>
                <a:latin typeface="Trebuchet MS"/>
                <a:cs typeface="Trebuchet MS"/>
              </a:rPr>
              <a:t>[online]</a:t>
            </a:r>
            <a:endParaRPr sz="2700">
              <a:latin typeface="Trebuchet MS"/>
              <a:cs typeface="Trebuchet MS"/>
            </a:endParaRPr>
          </a:p>
          <a:p>
            <a:pPr marL="15875" marR="5080">
              <a:lnSpc>
                <a:spcPts val="3150"/>
              </a:lnSpc>
              <a:spcBef>
                <a:spcPts val="244"/>
              </a:spcBef>
            </a:pPr>
            <a:r>
              <a:rPr sz="2700" u="heavy" spc="-5" dirty="0">
                <a:solidFill>
                  <a:srgbClr val="99C93B"/>
                </a:solidFill>
                <a:uFill>
                  <a:solidFill>
                    <a:srgbClr val="404040"/>
                  </a:solidFill>
                </a:uFill>
                <a:latin typeface="Trebuchet MS"/>
                <a:cs typeface="Trebuchet MS"/>
                <a:hlinkClick r:id="rId6"/>
              </a:rPr>
              <a:t>scikit-learn-videos/08_grid_search.ipynb</a:t>
            </a:r>
            <a:r>
              <a:rPr sz="2700" u="heavy" spc="-10" dirty="0">
                <a:solidFill>
                  <a:srgbClr val="99C93B"/>
                </a:solidFill>
                <a:uFill>
                  <a:solidFill>
                    <a:srgbClr val="404040"/>
                  </a:solidFill>
                </a:uFill>
                <a:latin typeface="Trebuchet MS"/>
                <a:cs typeface="Trebuchet MS"/>
                <a:hlinkClick r:id="rId6"/>
              </a:rPr>
              <a:t> </a:t>
            </a:r>
            <a:r>
              <a:rPr sz="2700" u="heavy" dirty="0">
                <a:solidFill>
                  <a:srgbClr val="99C93B"/>
                </a:solidFill>
                <a:uFill>
                  <a:solidFill>
                    <a:srgbClr val="404040"/>
                  </a:solidFill>
                </a:uFill>
                <a:latin typeface="Trebuchet MS"/>
                <a:cs typeface="Trebuchet MS"/>
                <a:hlinkClick r:id="rId6"/>
              </a:rPr>
              <a:t>at</a:t>
            </a:r>
            <a:r>
              <a:rPr sz="2700" u="heavy" spc="-10" dirty="0">
                <a:solidFill>
                  <a:srgbClr val="99C93B"/>
                </a:solidFill>
                <a:uFill>
                  <a:solidFill>
                    <a:srgbClr val="404040"/>
                  </a:solidFill>
                </a:uFill>
                <a:latin typeface="Trebuchet MS"/>
                <a:cs typeface="Trebuchet MS"/>
                <a:hlinkClick r:id="rId6"/>
              </a:rPr>
              <a:t> master</a:t>
            </a:r>
            <a:r>
              <a:rPr sz="2700" u="heavy" spc="30" dirty="0">
                <a:solidFill>
                  <a:srgbClr val="99C93B"/>
                </a:solidFill>
                <a:uFill>
                  <a:solidFill>
                    <a:srgbClr val="404040"/>
                  </a:solidFill>
                </a:uFill>
                <a:latin typeface="Trebuchet MS"/>
                <a:cs typeface="Trebuchet MS"/>
                <a:hlinkClick r:id="rId6"/>
              </a:rPr>
              <a:t> </a:t>
            </a:r>
            <a:r>
              <a:rPr sz="2700" u="heavy" dirty="0">
                <a:solidFill>
                  <a:srgbClr val="99C93B"/>
                </a:solidFill>
                <a:uFill>
                  <a:solidFill>
                    <a:srgbClr val="404040"/>
                  </a:solidFill>
                </a:uFill>
                <a:latin typeface="Trebuchet MS"/>
                <a:cs typeface="Trebuchet MS"/>
                <a:hlinkClick r:id="rId6"/>
              </a:rPr>
              <a:t>·</a:t>
            </a:r>
            <a:r>
              <a:rPr sz="2700" u="heavy" spc="-5" dirty="0">
                <a:solidFill>
                  <a:srgbClr val="99C93B"/>
                </a:solidFill>
                <a:uFill>
                  <a:solidFill>
                    <a:srgbClr val="404040"/>
                  </a:solidFill>
                </a:uFill>
                <a:latin typeface="Trebuchet MS"/>
                <a:cs typeface="Trebuchet MS"/>
                <a:hlinkClick r:id="rId6"/>
              </a:rPr>
              <a:t> justmarkham/scikit-learn-videos</a:t>
            </a:r>
            <a:r>
              <a:rPr sz="2700" u="heavy" spc="5" dirty="0">
                <a:solidFill>
                  <a:srgbClr val="99C93B"/>
                </a:solidFill>
                <a:uFill>
                  <a:solidFill>
                    <a:srgbClr val="404040"/>
                  </a:solidFill>
                </a:uFill>
                <a:latin typeface="Trebuchet MS"/>
                <a:cs typeface="Trebuchet MS"/>
                <a:hlinkClick r:id="rId6"/>
              </a:rPr>
              <a:t> </a:t>
            </a:r>
            <a:r>
              <a:rPr sz="2700" u="heavy" dirty="0">
                <a:solidFill>
                  <a:srgbClr val="99C93B"/>
                </a:solidFill>
                <a:uFill>
                  <a:solidFill>
                    <a:srgbClr val="404040"/>
                  </a:solidFill>
                </a:uFill>
                <a:latin typeface="Trebuchet MS"/>
                <a:cs typeface="Trebuchet MS"/>
                <a:hlinkClick r:id="rId6"/>
              </a:rPr>
              <a:t>· </a:t>
            </a:r>
            <a:r>
              <a:rPr sz="2700" u="heavy" spc="-5" dirty="0">
                <a:solidFill>
                  <a:srgbClr val="99C93B"/>
                </a:solidFill>
                <a:uFill>
                  <a:solidFill>
                    <a:srgbClr val="404040"/>
                  </a:solidFill>
                </a:uFill>
                <a:latin typeface="Trebuchet MS"/>
                <a:cs typeface="Trebuchet MS"/>
                <a:hlinkClick r:id="rId6"/>
              </a:rPr>
              <a:t>GitHub </a:t>
            </a:r>
            <a:r>
              <a:rPr sz="2700" spc="-800" dirty="0">
                <a:solidFill>
                  <a:srgbClr val="99C93B"/>
                </a:solidFill>
                <a:latin typeface="Trebuchet MS"/>
                <a:cs typeface="Trebuchet MS"/>
              </a:rPr>
              <a:t> </a:t>
            </a:r>
            <a:r>
              <a:rPr sz="2700" spc="-5" dirty="0">
                <a:solidFill>
                  <a:srgbClr val="404040"/>
                </a:solidFill>
                <a:latin typeface="Trebuchet MS"/>
                <a:cs typeface="Trebuchet MS"/>
              </a:rPr>
              <a:t>8.(2021,</a:t>
            </a:r>
            <a:r>
              <a:rPr sz="2700" spc="-20" dirty="0">
                <a:solidFill>
                  <a:srgbClr val="404040"/>
                </a:solidFill>
                <a:latin typeface="Trebuchet MS"/>
                <a:cs typeface="Trebuchet MS"/>
              </a:rPr>
              <a:t> </a:t>
            </a:r>
            <a:r>
              <a:rPr sz="2700" spc="5" dirty="0">
                <a:solidFill>
                  <a:srgbClr val="404040"/>
                </a:solidFill>
                <a:latin typeface="Trebuchet MS"/>
                <a:cs typeface="Trebuchet MS"/>
              </a:rPr>
              <a:t>Feb)</a:t>
            </a:r>
            <a:r>
              <a:rPr sz="2700" spc="-15" dirty="0">
                <a:solidFill>
                  <a:srgbClr val="404040"/>
                </a:solidFill>
                <a:latin typeface="Trebuchet MS"/>
                <a:cs typeface="Trebuchet MS"/>
              </a:rPr>
              <a:t> </a:t>
            </a:r>
            <a:r>
              <a:rPr sz="2700" spc="-10" dirty="0">
                <a:solidFill>
                  <a:srgbClr val="404040"/>
                </a:solidFill>
                <a:latin typeface="Trebuchet MS"/>
                <a:cs typeface="Trebuchet MS"/>
              </a:rPr>
              <a:t>[online] </a:t>
            </a:r>
            <a:r>
              <a:rPr sz="2700" dirty="0">
                <a:solidFill>
                  <a:srgbClr val="404040"/>
                </a:solidFill>
                <a:latin typeface="Trebuchet MS"/>
                <a:cs typeface="Trebuchet MS"/>
              </a:rPr>
              <a:t>James</a:t>
            </a:r>
            <a:r>
              <a:rPr sz="2700" spc="-35" dirty="0">
                <a:solidFill>
                  <a:srgbClr val="404040"/>
                </a:solidFill>
                <a:latin typeface="Trebuchet MS"/>
                <a:cs typeface="Trebuchet MS"/>
              </a:rPr>
              <a:t> </a:t>
            </a:r>
            <a:r>
              <a:rPr sz="2700" dirty="0">
                <a:solidFill>
                  <a:srgbClr val="404040"/>
                </a:solidFill>
                <a:latin typeface="Trebuchet MS"/>
                <a:cs typeface="Trebuchet MS"/>
              </a:rPr>
              <a:t>Briggs</a:t>
            </a:r>
            <a:endParaRPr sz="2700">
              <a:latin typeface="Trebuchet MS"/>
              <a:cs typeface="Trebuchet MS"/>
            </a:endParaRPr>
          </a:p>
          <a:p>
            <a:pPr marL="119380">
              <a:lnSpc>
                <a:spcPts val="3020"/>
              </a:lnSpc>
            </a:pPr>
            <a:r>
              <a:rPr sz="2700" u="heavy" dirty="0">
                <a:solidFill>
                  <a:srgbClr val="99C93B"/>
                </a:solidFill>
                <a:uFill>
                  <a:solidFill>
                    <a:srgbClr val="404040"/>
                  </a:solidFill>
                </a:uFill>
                <a:latin typeface="Trebuchet MS"/>
                <a:cs typeface="Trebuchet MS"/>
                <a:hlinkClick r:id="rId7"/>
              </a:rPr>
              <a:t>How</a:t>
            </a:r>
            <a:r>
              <a:rPr sz="2700" u="heavy" spc="-15" dirty="0">
                <a:solidFill>
                  <a:srgbClr val="99C93B"/>
                </a:solidFill>
                <a:uFill>
                  <a:solidFill>
                    <a:srgbClr val="404040"/>
                  </a:solidFill>
                </a:uFill>
                <a:latin typeface="Trebuchet MS"/>
                <a:cs typeface="Trebuchet MS"/>
                <a:hlinkClick r:id="rId7"/>
              </a:rPr>
              <a:t> to</a:t>
            </a:r>
            <a:r>
              <a:rPr sz="2700" u="heavy" spc="25" dirty="0">
                <a:solidFill>
                  <a:srgbClr val="99C93B"/>
                </a:solidFill>
                <a:uFill>
                  <a:solidFill>
                    <a:srgbClr val="404040"/>
                  </a:solidFill>
                </a:uFill>
                <a:latin typeface="Trebuchet MS"/>
                <a:cs typeface="Trebuchet MS"/>
                <a:hlinkClick r:id="rId7"/>
              </a:rPr>
              <a:t> </a:t>
            </a:r>
            <a:r>
              <a:rPr sz="2700" u="heavy" spc="-5" dirty="0">
                <a:solidFill>
                  <a:srgbClr val="99C93B"/>
                </a:solidFill>
                <a:uFill>
                  <a:solidFill>
                    <a:srgbClr val="404040"/>
                  </a:solidFill>
                </a:uFill>
                <a:latin typeface="Trebuchet MS"/>
                <a:cs typeface="Trebuchet MS"/>
                <a:hlinkClick r:id="rId7"/>
              </a:rPr>
              <a:t>Build</a:t>
            </a:r>
            <a:r>
              <a:rPr sz="2700" u="heavy" dirty="0">
                <a:solidFill>
                  <a:srgbClr val="99C93B"/>
                </a:solidFill>
                <a:uFill>
                  <a:solidFill>
                    <a:srgbClr val="404040"/>
                  </a:solidFill>
                </a:uFill>
                <a:latin typeface="Trebuchet MS"/>
                <a:cs typeface="Trebuchet MS"/>
                <a:hlinkClick r:id="rId7"/>
              </a:rPr>
              <a:t> </a:t>
            </a:r>
            <a:r>
              <a:rPr sz="2700" u="heavy" spc="-10" dirty="0">
                <a:solidFill>
                  <a:srgbClr val="99C93B"/>
                </a:solidFill>
                <a:uFill>
                  <a:solidFill>
                    <a:srgbClr val="404040"/>
                  </a:solidFill>
                </a:uFill>
                <a:latin typeface="Trebuchet MS"/>
                <a:cs typeface="Trebuchet MS"/>
                <a:hlinkClick r:id="rId7"/>
              </a:rPr>
              <a:t>Custom</a:t>
            </a:r>
            <a:r>
              <a:rPr sz="2700" u="heavy" spc="20" dirty="0">
                <a:solidFill>
                  <a:srgbClr val="99C93B"/>
                </a:solidFill>
                <a:uFill>
                  <a:solidFill>
                    <a:srgbClr val="404040"/>
                  </a:solidFill>
                </a:uFill>
                <a:latin typeface="Trebuchet MS"/>
                <a:cs typeface="Trebuchet MS"/>
                <a:hlinkClick r:id="rId7"/>
              </a:rPr>
              <a:t> </a:t>
            </a:r>
            <a:r>
              <a:rPr sz="2700" u="heavy" spc="5" dirty="0">
                <a:solidFill>
                  <a:srgbClr val="99C93B"/>
                </a:solidFill>
                <a:uFill>
                  <a:solidFill>
                    <a:srgbClr val="404040"/>
                  </a:solidFill>
                </a:uFill>
                <a:latin typeface="Trebuchet MS"/>
                <a:cs typeface="Trebuchet MS"/>
                <a:hlinkClick r:id="rId7"/>
              </a:rPr>
              <a:t>Q&amp;A</a:t>
            </a:r>
            <a:r>
              <a:rPr sz="2700" u="heavy" spc="-225" dirty="0">
                <a:solidFill>
                  <a:srgbClr val="99C93B"/>
                </a:solidFill>
                <a:uFill>
                  <a:solidFill>
                    <a:srgbClr val="404040"/>
                  </a:solidFill>
                </a:uFill>
                <a:latin typeface="Trebuchet MS"/>
                <a:cs typeface="Trebuchet MS"/>
                <a:hlinkClick r:id="rId7"/>
              </a:rPr>
              <a:t> </a:t>
            </a:r>
            <a:r>
              <a:rPr sz="2700" u="heavy" spc="-30" dirty="0">
                <a:solidFill>
                  <a:srgbClr val="99C93B"/>
                </a:solidFill>
                <a:uFill>
                  <a:solidFill>
                    <a:srgbClr val="404040"/>
                  </a:solidFill>
                </a:uFill>
                <a:latin typeface="Trebuchet MS"/>
                <a:cs typeface="Trebuchet MS"/>
                <a:hlinkClick r:id="rId7"/>
              </a:rPr>
              <a:t>Transformer</a:t>
            </a:r>
            <a:r>
              <a:rPr sz="2700" u="heavy" spc="-10" dirty="0">
                <a:solidFill>
                  <a:srgbClr val="99C93B"/>
                </a:solidFill>
                <a:uFill>
                  <a:solidFill>
                    <a:srgbClr val="404040"/>
                  </a:solidFill>
                </a:uFill>
                <a:latin typeface="Trebuchet MS"/>
                <a:cs typeface="Trebuchet MS"/>
                <a:hlinkClick r:id="rId7"/>
              </a:rPr>
              <a:t> Models</a:t>
            </a:r>
            <a:r>
              <a:rPr sz="2700" u="heavy" spc="10" dirty="0">
                <a:solidFill>
                  <a:srgbClr val="99C93B"/>
                </a:solidFill>
                <a:uFill>
                  <a:solidFill>
                    <a:srgbClr val="404040"/>
                  </a:solidFill>
                </a:uFill>
                <a:latin typeface="Trebuchet MS"/>
                <a:cs typeface="Trebuchet MS"/>
                <a:hlinkClick r:id="rId7"/>
              </a:rPr>
              <a:t> </a:t>
            </a:r>
            <a:r>
              <a:rPr sz="2700" u="heavy" spc="-15" dirty="0">
                <a:solidFill>
                  <a:srgbClr val="99C93B"/>
                </a:solidFill>
                <a:uFill>
                  <a:solidFill>
                    <a:srgbClr val="404040"/>
                  </a:solidFill>
                </a:uFill>
                <a:latin typeface="Trebuchet MS"/>
                <a:cs typeface="Trebuchet MS"/>
                <a:hlinkClick r:id="rId7"/>
              </a:rPr>
              <a:t>in</a:t>
            </a:r>
            <a:r>
              <a:rPr sz="2700" u="heavy" spc="15" dirty="0">
                <a:solidFill>
                  <a:srgbClr val="99C93B"/>
                </a:solidFill>
                <a:uFill>
                  <a:solidFill>
                    <a:srgbClr val="404040"/>
                  </a:solidFill>
                </a:uFill>
                <a:latin typeface="Trebuchet MS"/>
                <a:cs typeface="Trebuchet MS"/>
                <a:hlinkClick r:id="rId7"/>
              </a:rPr>
              <a:t> </a:t>
            </a:r>
            <a:r>
              <a:rPr sz="2700" u="heavy" spc="-5" dirty="0">
                <a:solidFill>
                  <a:srgbClr val="99C93B"/>
                </a:solidFill>
                <a:uFill>
                  <a:solidFill>
                    <a:srgbClr val="404040"/>
                  </a:solidFill>
                </a:uFill>
                <a:latin typeface="Trebuchet MS"/>
                <a:cs typeface="Trebuchet MS"/>
                <a:hlinkClick r:id="rId7"/>
              </a:rPr>
              <a:t>Python</a:t>
            </a:r>
            <a:r>
              <a:rPr sz="2700" u="heavy" spc="5" dirty="0">
                <a:solidFill>
                  <a:srgbClr val="99C93B"/>
                </a:solidFill>
                <a:uFill>
                  <a:solidFill>
                    <a:srgbClr val="404040"/>
                  </a:solidFill>
                </a:uFill>
                <a:latin typeface="Trebuchet MS"/>
                <a:cs typeface="Trebuchet MS"/>
                <a:hlinkClick r:id="rId7"/>
              </a:rPr>
              <a:t> </a:t>
            </a:r>
            <a:r>
              <a:rPr sz="2700" u="heavy" spc="-5" dirty="0">
                <a:solidFill>
                  <a:srgbClr val="99C93B"/>
                </a:solidFill>
                <a:uFill>
                  <a:solidFill>
                    <a:srgbClr val="404040"/>
                  </a:solidFill>
                </a:uFill>
                <a:latin typeface="Trebuchet MS"/>
                <a:cs typeface="Trebuchet MS"/>
                <a:hlinkClick r:id="rId7"/>
              </a:rPr>
              <a:t>(youtube.com)</a:t>
            </a:r>
            <a:endParaRPr sz="2700">
              <a:latin typeface="Trebuchet MS"/>
              <a:cs typeface="Trebuchet MS"/>
            </a:endParaRPr>
          </a:p>
          <a:p>
            <a:pPr marL="15875">
              <a:lnSpc>
                <a:spcPts val="3190"/>
              </a:lnSpc>
            </a:pPr>
            <a:r>
              <a:rPr sz="2700" u="heavy" spc="-5" dirty="0">
                <a:solidFill>
                  <a:srgbClr val="404040"/>
                </a:solidFill>
                <a:uFill>
                  <a:solidFill>
                    <a:srgbClr val="404040"/>
                  </a:solidFill>
                </a:uFill>
                <a:latin typeface="Trebuchet MS"/>
                <a:cs typeface="Trebuchet MS"/>
              </a:rPr>
              <a:t>9.(2020)</a:t>
            </a:r>
            <a:r>
              <a:rPr sz="2700" u="heavy" spc="-175" dirty="0">
                <a:solidFill>
                  <a:srgbClr val="404040"/>
                </a:solidFill>
                <a:uFill>
                  <a:solidFill>
                    <a:srgbClr val="404040"/>
                  </a:solidFill>
                </a:uFill>
                <a:latin typeface="Trebuchet MS"/>
                <a:cs typeface="Trebuchet MS"/>
              </a:rPr>
              <a:t> </a:t>
            </a:r>
            <a:r>
              <a:rPr sz="2700" u="heavy" spc="-5" dirty="0">
                <a:solidFill>
                  <a:srgbClr val="404040"/>
                </a:solidFill>
                <a:uFill>
                  <a:solidFill>
                    <a:srgbClr val="404040"/>
                  </a:solidFill>
                </a:uFill>
                <a:latin typeface="Trebuchet MS"/>
                <a:cs typeface="Trebuchet MS"/>
              </a:rPr>
              <a:t>Antoun,</a:t>
            </a:r>
            <a:r>
              <a:rPr sz="2700" u="heavy" spc="-25" dirty="0">
                <a:solidFill>
                  <a:srgbClr val="404040"/>
                </a:solidFill>
                <a:uFill>
                  <a:solidFill>
                    <a:srgbClr val="404040"/>
                  </a:solidFill>
                </a:uFill>
                <a:latin typeface="Trebuchet MS"/>
                <a:cs typeface="Trebuchet MS"/>
              </a:rPr>
              <a:t> </a:t>
            </a:r>
            <a:r>
              <a:rPr sz="2700" u="heavy" spc="-15" dirty="0">
                <a:solidFill>
                  <a:srgbClr val="404040"/>
                </a:solidFill>
                <a:uFill>
                  <a:solidFill>
                    <a:srgbClr val="404040"/>
                  </a:solidFill>
                </a:uFill>
                <a:latin typeface="Trebuchet MS"/>
                <a:cs typeface="Trebuchet MS"/>
              </a:rPr>
              <a:t>Wissam</a:t>
            </a:r>
            <a:r>
              <a:rPr sz="2700" u="heavy" spc="15" dirty="0">
                <a:solidFill>
                  <a:srgbClr val="404040"/>
                </a:solidFill>
                <a:uFill>
                  <a:solidFill>
                    <a:srgbClr val="404040"/>
                  </a:solidFill>
                </a:uFill>
                <a:latin typeface="Trebuchet MS"/>
                <a:cs typeface="Trebuchet MS"/>
              </a:rPr>
              <a:t> </a:t>
            </a:r>
            <a:r>
              <a:rPr sz="2700" u="heavy" spc="5" dirty="0">
                <a:solidFill>
                  <a:srgbClr val="404040"/>
                </a:solidFill>
                <a:uFill>
                  <a:solidFill>
                    <a:srgbClr val="404040"/>
                  </a:solidFill>
                </a:uFill>
                <a:latin typeface="Trebuchet MS"/>
                <a:cs typeface="Trebuchet MS"/>
              </a:rPr>
              <a:t>and</a:t>
            </a:r>
            <a:r>
              <a:rPr sz="2700" u="heavy" spc="-45" dirty="0">
                <a:solidFill>
                  <a:srgbClr val="404040"/>
                </a:solidFill>
                <a:uFill>
                  <a:solidFill>
                    <a:srgbClr val="404040"/>
                  </a:solidFill>
                </a:uFill>
                <a:latin typeface="Trebuchet MS"/>
                <a:cs typeface="Trebuchet MS"/>
              </a:rPr>
              <a:t> </a:t>
            </a:r>
            <a:r>
              <a:rPr sz="2700" u="heavy" spc="-75" dirty="0">
                <a:solidFill>
                  <a:srgbClr val="404040"/>
                </a:solidFill>
                <a:uFill>
                  <a:solidFill>
                    <a:srgbClr val="404040"/>
                  </a:solidFill>
                </a:uFill>
                <a:latin typeface="Trebuchet MS"/>
                <a:cs typeface="Trebuchet MS"/>
              </a:rPr>
              <a:t>Baly,</a:t>
            </a:r>
            <a:r>
              <a:rPr sz="2700" u="heavy" spc="10" dirty="0">
                <a:solidFill>
                  <a:srgbClr val="404040"/>
                </a:solidFill>
                <a:uFill>
                  <a:solidFill>
                    <a:srgbClr val="404040"/>
                  </a:solidFill>
                </a:uFill>
                <a:latin typeface="Trebuchet MS"/>
                <a:cs typeface="Trebuchet MS"/>
              </a:rPr>
              <a:t> </a:t>
            </a:r>
            <a:r>
              <a:rPr sz="2700" u="heavy" dirty="0">
                <a:solidFill>
                  <a:srgbClr val="404040"/>
                </a:solidFill>
                <a:uFill>
                  <a:solidFill>
                    <a:srgbClr val="404040"/>
                  </a:solidFill>
                </a:uFill>
                <a:latin typeface="Trebuchet MS"/>
                <a:cs typeface="Trebuchet MS"/>
              </a:rPr>
              <a:t>Fady</a:t>
            </a:r>
            <a:r>
              <a:rPr sz="2700" u="heavy" spc="-35" dirty="0">
                <a:solidFill>
                  <a:srgbClr val="404040"/>
                </a:solidFill>
                <a:uFill>
                  <a:solidFill>
                    <a:srgbClr val="404040"/>
                  </a:solidFill>
                </a:uFill>
                <a:latin typeface="Trebuchet MS"/>
                <a:cs typeface="Trebuchet MS"/>
              </a:rPr>
              <a:t> </a:t>
            </a:r>
            <a:r>
              <a:rPr sz="2700" u="heavy" spc="5" dirty="0">
                <a:solidFill>
                  <a:srgbClr val="404040"/>
                </a:solidFill>
                <a:uFill>
                  <a:solidFill>
                    <a:srgbClr val="404040"/>
                  </a:solidFill>
                </a:uFill>
                <a:latin typeface="Trebuchet MS"/>
                <a:cs typeface="Trebuchet MS"/>
              </a:rPr>
              <a:t>and</a:t>
            </a:r>
            <a:r>
              <a:rPr sz="2700" u="heavy" spc="-45" dirty="0">
                <a:solidFill>
                  <a:srgbClr val="404040"/>
                </a:solidFill>
                <a:uFill>
                  <a:solidFill>
                    <a:srgbClr val="404040"/>
                  </a:solidFill>
                </a:uFill>
                <a:latin typeface="Trebuchet MS"/>
                <a:cs typeface="Trebuchet MS"/>
              </a:rPr>
              <a:t> </a:t>
            </a:r>
            <a:r>
              <a:rPr sz="2700" u="heavy" spc="-5" dirty="0">
                <a:solidFill>
                  <a:srgbClr val="404040"/>
                </a:solidFill>
                <a:uFill>
                  <a:solidFill>
                    <a:srgbClr val="404040"/>
                  </a:solidFill>
                </a:uFill>
                <a:latin typeface="Trebuchet MS"/>
                <a:cs typeface="Trebuchet MS"/>
              </a:rPr>
              <a:t>Hajj,</a:t>
            </a:r>
            <a:r>
              <a:rPr sz="2700" u="heavy" spc="-40" dirty="0">
                <a:solidFill>
                  <a:srgbClr val="404040"/>
                </a:solidFill>
                <a:uFill>
                  <a:solidFill>
                    <a:srgbClr val="404040"/>
                  </a:solidFill>
                </a:uFill>
                <a:latin typeface="Trebuchet MS"/>
                <a:cs typeface="Trebuchet MS"/>
              </a:rPr>
              <a:t> </a:t>
            </a:r>
            <a:r>
              <a:rPr sz="2700" u="heavy" dirty="0">
                <a:solidFill>
                  <a:srgbClr val="404040"/>
                </a:solidFill>
                <a:uFill>
                  <a:solidFill>
                    <a:srgbClr val="404040"/>
                  </a:solidFill>
                </a:uFill>
                <a:latin typeface="Trebuchet MS"/>
                <a:cs typeface="Trebuchet MS"/>
              </a:rPr>
              <a:t>Hazem[online]</a:t>
            </a:r>
            <a:endParaRPr sz="2700">
              <a:latin typeface="Trebuchet MS"/>
              <a:cs typeface="Trebuchet MS"/>
            </a:endParaRPr>
          </a:p>
          <a:p>
            <a:pPr marL="12700">
              <a:lnSpc>
                <a:spcPts val="3235"/>
              </a:lnSpc>
            </a:pPr>
            <a:r>
              <a:rPr sz="2700" u="heavy" spc="25" dirty="0">
                <a:solidFill>
                  <a:srgbClr val="99C93B"/>
                </a:solidFill>
                <a:uFill>
                  <a:solidFill>
                    <a:srgbClr val="404040"/>
                  </a:solidFill>
                </a:uFill>
                <a:latin typeface="Trebuchet MS"/>
                <a:cs typeface="Trebuchet MS"/>
              </a:rPr>
              <a:t> </a:t>
            </a:r>
            <a:r>
              <a:rPr sz="2700" u="heavy" spc="-5" dirty="0">
                <a:solidFill>
                  <a:srgbClr val="99C93B"/>
                </a:solidFill>
                <a:uFill>
                  <a:solidFill>
                    <a:srgbClr val="404040"/>
                  </a:solidFill>
                </a:uFill>
                <a:latin typeface="Trebuchet MS"/>
                <a:cs typeface="Trebuchet MS"/>
                <a:hlinkClick r:id="rId8"/>
              </a:rPr>
              <a:t>aubmindlab/bert-base-arabertv2</a:t>
            </a:r>
            <a:r>
              <a:rPr sz="2700" u="heavy" spc="-45" dirty="0">
                <a:solidFill>
                  <a:srgbClr val="99C93B"/>
                </a:solidFill>
                <a:uFill>
                  <a:solidFill>
                    <a:srgbClr val="404040"/>
                  </a:solidFill>
                </a:uFill>
                <a:latin typeface="Trebuchet MS"/>
                <a:cs typeface="Trebuchet MS"/>
                <a:hlinkClick r:id="rId8"/>
              </a:rPr>
              <a:t> </a:t>
            </a:r>
            <a:r>
              <a:rPr sz="2700" u="heavy" dirty="0">
                <a:solidFill>
                  <a:srgbClr val="99C93B"/>
                </a:solidFill>
                <a:uFill>
                  <a:solidFill>
                    <a:srgbClr val="404040"/>
                  </a:solidFill>
                </a:uFill>
                <a:latin typeface="Trebuchet MS"/>
                <a:cs typeface="Trebuchet MS"/>
                <a:hlinkClick r:id="rId8"/>
              </a:rPr>
              <a:t>·</a:t>
            </a:r>
            <a:r>
              <a:rPr sz="2700" u="heavy" spc="-35" dirty="0">
                <a:solidFill>
                  <a:srgbClr val="99C93B"/>
                </a:solidFill>
                <a:uFill>
                  <a:solidFill>
                    <a:srgbClr val="404040"/>
                  </a:solidFill>
                </a:uFill>
                <a:latin typeface="Trebuchet MS"/>
                <a:cs typeface="Trebuchet MS"/>
                <a:hlinkClick r:id="rId8"/>
              </a:rPr>
              <a:t> </a:t>
            </a:r>
            <a:r>
              <a:rPr sz="2700" u="heavy" spc="-5" dirty="0">
                <a:solidFill>
                  <a:srgbClr val="99C93B"/>
                </a:solidFill>
                <a:uFill>
                  <a:solidFill>
                    <a:srgbClr val="404040"/>
                  </a:solidFill>
                </a:uFill>
                <a:latin typeface="Trebuchet MS"/>
                <a:cs typeface="Trebuchet MS"/>
                <a:hlinkClick r:id="rId8"/>
              </a:rPr>
              <a:t>Hugging</a:t>
            </a:r>
            <a:r>
              <a:rPr sz="2700" u="heavy" spc="-40" dirty="0">
                <a:solidFill>
                  <a:srgbClr val="99C93B"/>
                </a:solidFill>
                <a:uFill>
                  <a:solidFill>
                    <a:srgbClr val="404040"/>
                  </a:solidFill>
                </a:uFill>
                <a:latin typeface="Trebuchet MS"/>
                <a:cs typeface="Trebuchet MS"/>
                <a:hlinkClick r:id="rId8"/>
              </a:rPr>
              <a:t> </a:t>
            </a:r>
            <a:r>
              <a:rPr sz="2700" u="heavy" spc="5" dirty="0">
                <a:solidFill>
                  <a:srgbClr val="99C93B"/>
                </a:solidFill>
                <a:uFill>
                  <a:solidFill>
                    <a:srgbClr val="404040"/>
                  </a:solidFill>
                </a:uFill>
                <a:latin typeface="Trebuchet MS"/>
                <a:cs typeface="Trebuchet MS"/>
                <a:hlinkClick r:id="rId8"/>
              </a:rPr>
              <a:t>Face</a:t>
            </a:r>
            <a:endParaRPr sz="2700">
              <a:latin typeface="Trebuchet MS"/>
              <a:cs typeface="Trebuchet MS"/>
            </a:endParaRPr>
          </a:p>
        </p:txBody>
      </p:sp>
      <p:sp>
        <p:nvSpPr>
          <p:cNvPr id="3" name="object 3"/>
          <p:cNvSpPr txBox="1">
            <a:spLocks noGrp="1"/>
          </p:cNvSpPr>
          <p:nvPr>
            <p:ph type="title"/>
          </p:nvPr>
        </p:nvSpPr>
        <p:spPr>
          <a:xfrm>
            <a:off x="1016635" y="976883"/>
            <a:ext cx="3749040" cy="849630"/>
          </a:xfrm>
          <a:prstGeom prst="rect">
            <a:avLst/>
          </a:prstGeom>
        </p:spPr>
        <p:txBody>
          <a:bodyPr vert="horz" wrap="square" lIns="0" tIns="13335" rIns="0" bIns="0" rtlCol="0">
            <a:spAutoFit/>
          </a:bodyPr>
          <a:lstStyle/>
          <a:p>
            <a:pPr marL="12700">
              <a:lnSpc>
                <a:spcPct val="100000"/>
              </a:lnSpc>
              <a:spcBef>
                <a:spcPts val="105"/>
              </a:spcBef>
            </a:pPr>
            <a:r>
              <a:rPr sz="5400" spc="15" dirty="0">
                <a:latin typeface="Arial MT"/>
                <a:cs typeface="Arial MT"/>
              </a:rPr>
              <a:t>References:</a:t>
            </a:r>
            <a:endParaRPr sz="54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401675" y="0"/>
            <a:ext cx="4886325" cy="10287000"/>
            <a:chOff x="13401675" y="0"/>
            <a:chExt cx="4886325" cy="10287000"/>
          </a:xfrm>
        </p:grpSpPr>
        <p:sp>
          <p:nvSpPr>
            <p:cNvPr id="3" name="object 3"/>
            <p:cNvSpPr/>
            <p:nvPr/>
          </p:nvSpPr>
          <p:spPr>
            <a:xfrm>
              <a:off x="13773150" y="0"/>
              <a:ext cx="4514850" cy="10287000"/>
            </a:xfrm>
            <a:custGeom>
              <a:avLst/>
              <a:gdLst/>
              <a:ahLst/>
              <a:cxnLst/>
              <a:rect l="l" t="t" r="r" b="b"/>
              <a:pathLst>
                <a:path w="4514850" h="10287000">
                  <a:moveTo>
                    <a:pt x="4514723" y="0"/>
                  </a:moveTo>
                  <a:lnTo>
                    <a:pt x="3066796" y="0"/>
                  </a:lnTo>
                  <a:lnTo>
                    <a:pt x="0" y="10286517"/>
                  </a:lnTo>
                  <a:lnTo>
                    <a:pt x="4514723" y="10286517"/>
                  </a:lnTo>
                  <a:lnTo>
                    <a:pt x="4514723" y="0"/>
                  </a:lnTo>
                  <a:close/>
                </a:path>
              </a:pathLst>
            </a:custGeom>
            <a:solidFill>
              <a:srgbClr val="8FC224">
                <a:alpha val="29803"/>
              </a:srgbClr>
            </a:solidFill>
          </p:spPr>
          <p:txBody>
            <a:bodyPr wrap="square" lIns="0" tIns="0" rIns="0" bIns="0" rtlCol="0"/>
            <a:lstStyle/>
            <a:p>
              <a:endParaRPr/>
            </a:p>
          </p:txBody>
        </p:sp>
        <p:sp>
          <p:nvSpPr>
            <p:cNvPr id="4" name="object 4"/>
            <p:cNvSpPr/>
            <p:nvPr/>
          </p:nvSpPr>
          <p:spPr>
            <a:xfrm>
              <a:off x="14411325" y="0"/>
              <a:ext cx="3876675" cy="10287000"/>
            </a:xfrm>
            <a:custGeom>
              <a:avLst/>
              <a:gdLst/>
              <a:ahLst/>
              <a:cxnLst/>
              <a:rect l="l" t="t" r="r" b="b"/>
              <a:pathLst>
                <a:path w="3876675" h="10287000">
                  <a:moveTo>
                    <a:pt x="3876167" y="0"/>
                  </a:moveTo>
                  <a:lnTo>
                    <a:pt x="0" y="0"/>
                  </a:lnTo>
                  <a:lnTo>
                    <a:pt x="1809496" y="10286970"/>
                  </a:lnTo>
                  <a:lnTo>
                    <a:pt x="3876167" y="10286970"/>
                  </a:lnTo>
                  <a:lnTo>
                    <a:pt x="3876167" y="0"/>
                  </a:lnTo>
                  <a:close/>
                </a:path>
              </a:pathLst>
            </a:custGeom>
            <a:solidFill>
              <a:srgbClr val="8FC224">
                <a:alpha val="19999"/>
              </a:srgbClr>
            </a:solidFill>
          </p:spPr>
          <p:txBody>
            <a:bodyPr wrap="square" lIns="0" tIns="0" rIns="0" bIns="0" rtlCol="0"/>
            <a:lstStyle/>
            <a:p>
              <a:endParaRPr/>
            </a:p>
          </p:txBody>
        </p:sp>
        <p:sp>
          <p:nvSpPr>
            <p:cNvPr id="5" name="object 5"/>
            <p:cNvSpPr/>
            <p:nvPr/>
          </p:nvSpPr>
          <p:spPr>
            <a:xfrm>
              <a:off x="13401675" y="4572000"/>
              <a:ext cx="4886325" cy="5715000"/>
            </a:xfrm>
            <a:custGeom>
              <a:avLst/>
              <a:gdLst/>
              <a:ahLst/>
              <a:cxnLst/>
              <a:rect l="l" t="t" r="r" b="b"/>
              <a:pathLst>
                <a:path w="4886325" h="5715000">
                  <a:moveTo>
                    <a:pt x="4886325" y="0"/>
                  </a:moveTo>
                  <a:lnTo>
                    <a:pt x="0" y="5714998"/>
                  </a:lnTo>
                  <a:lnTo>
                    <a:pt x="4886325" y="5714998"/>
                  </a:lnTo>
                  <a:lnTo>
                    <a:pt x="4886325" y="0"/>
                  </a:lnTo>
                  <a:close/>
                </a:path>
              </a:pathLst>
            </a:custGeom>
            <a:solidFill>
              <a:srgbClr val="529F1F">
                <a:alpha val="72155"/>
              </a:srgbClr>
            </a:solidFill>
          </p:spPr>
          <p:txBody>
            <a:bodyPr wrap="square" lIns="0" tIns="0" rIns="0" bIns="0" rtlCol="0"/>
            <a:lstStyle/>
            <a:p>
              <a:endParaRPr/>
            </a:p>
          </p:txBody>
        </p:sp>
        <p:sp>
          <p:nvSpPr>
            <p:cNvPr id="6" name="object 6"/>
            <p:cNvSpPr/>
            <p:nvPr/>
          </p:nvSpPr>
          <p:spPr>
            <a:xfrm>
              <a:off x="14001750" y="0"/>
              <a:ext cx="4286250" cy="10287000"/>
            </a:xfrm>
            <a:custGeom>
              <a:avLst/>
              <a:gdLst/>
              <a:ahLst/>
              <a:cxnLst/>
              <a:rect l="l" t="t" r="r" b="b"/>
              <a:pathLst>
                <a:path w="4286250" h="10287000">
                  <a:moveTo>
                    <a:pt x="4285869" y="0"/>
                  </a:moveTo>
                  <a:lnTo>
                    <a:pt x="0" y="0"/>
                  </a:lnTo>
                  <a:lnTo>
                    <a:pt x="3709161" y="10286967"/>
                  </a:lnTo>
                  <a:lnTo>
                    <a:pt x="4285869" y="10286967"/>
                  </a:lnTo>
                  <a:lnTo>
                    <a:pt x="4285869" y="0"/>
                  </a:lnTo>
                  <a:close/>
                </a:path>
              </a:pathLst>
            </a:custGeom>
            <a:solidFill>
              <a:srgbClr val="3E7817">
                <a:alpha val="69802"/>
              </a:srgbClr>
            </a:solidFill>
          </p:spPr>
          <p:txBody>
            <a:bodyPr wrap="square" lIns="0" tIns="0" rIns="0" bIns="0" rtlCol="0"/>
            <a:lstStyle/>
            <a:p>
              <a:endParaRPr/>
            </a:p>
          </p:txBody>
        </p:sp>
        <p:sp>
          <p:nvSpPr>
            <p:cNvPr id="7" name="object 7"/>
            <p:cNvSpPr/>
            <p:nvPr/>
          </p:nvSpPr>
          <p:spPr>
            <a:xfrm>
              <a:off x="16344900" y="0"/>
              <a:ext cx="1943100" cy="10287000"/>
            </a:xfrm>
            <a:custGeom>
              <a:avLst/>
              <a:gdLst/>
              <a:ahLst/>
              <a:cxnLst/>
              <a:rect l="l" t="t" r="r" b="b"/>
              <a:pathLst>
                <a:path w="1943100" h="10287000">
                  <a:moveTo>
                    <a:pt x="1942719" y="0"/>
                  </a:moveTo>
                  <a:lnTo>
                    <a:pt x="1533778" y="0"/>
                  </a:lnTo>
                  <a:lnTo>
                    <a:pt x="0" y="10286967"/>
                  </a:lnTo>
                  <a:lnTo>
                    <a:pt x="1942719" y="10286967"/>
                  </a:lnTo>
                  <a:lnTo>
                    <a:pt x="1942719" y="0"/>
                  </a:lnTo>
                  <a:close/>
                </a:path>
              </a:pathLst>
            </a:custGeom>
            <a:solidFill>
              <a:srgbClr val="BEE273">
                <a:alpha val="69802"/>
              </a:srgbClr>
            </a:solidFill>
          </p:spPr>
          <p:txBody>
            <a:bodyPr wrap="square" lIns="0" tIns="0" rIns="0" bIns="0" rtlCol="0"/>
            <a:lstStyle/>
            <a:p>
              <a:endParaRPr/>
            </a:p>
          </p:txBody>
        </p:sp>
        <p:sp>
          <p:nvSpPr>
            <p:cNvPr id="8" name="object 8"/>
            <p:cNvSpPr/>
            <p:nvPr/>
          </p:nvSpPr>
          <p:spPr>
            <a:xfrm>
              <a:off x="16411575" y="0"/>
              <a:ext cx="1875789" cy="10287000"/>
            </a:xfrm>
            <a:custGeom>
              <a:avLst/>
              <a:gdLst/>
              <a:ahLst/>
              <a:cxnLst/>
              <a:rect l="l" t="t" r="r" b="b"/>
              <a:pathLst>
                <a:path w="1875790" h="10287000">
                  <a:moveTo>
                    <a:pt x="1875790" y="0"/>
                  </a:moveTo>
                  <a:lnTo>
                    <a:pt x="0" y="0"/>
                  </a:lnTo>
                  <a:lnTo>
                    <a:pt x="1664334" y="10286882"/>
                  </a:lnTo>
                  <a:lnTo>
                    <a:pt x="1875790" y="10286882"/>
                  </a:lnTo>
                  <a:lnTo>
                    <a:pt x="1875790" y="0"/>
                  </a:lnTo>
                  <a:close/>
                </a:path>
              </a:pathLst>
            </a:custGeom>
            <a:solidFill>
              <a:srgbClr val="8FC224">
                <a:alpha val="65097"/>
              </a:srgbClr>
            </a:solidFill>
          </p:spPr>
          <p:txBody>
            <a:bodyPr wrap="square" lIns="0" tIns="0" rIns="0" bIns="0" rtlCol="0"/>
            <a:lstStyle/>
            <a:p>
              <a:endParaRPr/>
            </a:p>
          </p:txBody>
        </p:sp>
        <p:sp>
          <p:nvSpPr>
            <p:cNvPr id="9" name="object 9"/>
            <p:cNvSpPr/>
            <p:nvPr/>
          </p:nvSpPr>
          <p:spPr>
            <a:xfrm>
              <a:off x="15554325" y="5381625"/>
              <a:ext cx="2733040" cy="4905375"/>
            </a:xfrm>
            <a:custGeom>
              <a:avLst/>
              <a:gdLst/>
              <a:ahLst/>
              <a:cxnLst/>
              <a:rect l="l" t="t" r="r" b="b"/>
              <a:pathLst>
                <a:path w="2733040" h="4905375">
                  <a:moveTo>
                    <a:pt x="2733040" y="0"/>
                  </a:moveTo>
                  <a:lnTo>
                    <a:pt x="0" y="4905019"/>
                  </a:lnTo>
                  <a:lnTo>
                    <a:pt x="2733040" y="4905019"/>
                  </a:lnTo>
                  <a:lnTo>
                    <a:pt x="2733040" y="0"/>
                  </a:lnTo>
                  <a:close/>
                </a:path>
              </a:pathLst>
            </a:custGeom>
            <a:solidFill>
              <a:srgbClr val="8FC224">
                <a:alpha val="79998"/>
              </a:srgbClr>
            </a:solidFill>
          </p:spPr>
          <p:txBody>
            <a:bodyPr wrap="square" lIns="0" tIns="0" rIns="0" bIns="0" rtlCol="0"/>
            <a:lstStyle/>
            <a:p>
              <a:endParaRPr/>
            </a:p>
          </p:txBody>
        </p:sp>
      </p:grpSp>
      <p:sp>
        <p:nvSpPr>
          <p:cNvPr id="10" name="object 10"/>
          <p:cNvSpPr/>
          <p:nvPr/>
        </p:nvSpPr>
        <p:spPr>
          <a:xfrm>
            <a:off x="0" y="6019800"/>
            <a:ext cx="676275" cy="4267200"/>
          </a:xfrm>
          <a:custGeom>
            <a:avLst/>
            <a:gdLst/>
            <a:ahLst/>
            <a:cxnLst/>
            <a:rect l="l" t="t" r="r" b="b"/>
            <a:pathLst>
              <a:path w="676275" h="4267200">
                <a:moveTo>
                  <a:pt x="0" y="0"/>
                </a:moveTo>
                <a:lnTo>
                  <a:pt x="0" y="4267200"/>
                </a:lnTo>
                <a:lnTo>
                  <a:pt x="676275" y="4267200"/>
                </a:lnTo>
                <a:lnTo>
                  <a:pt x="0" y="0"/>
                </a:lnTo>
                <a:close/>
              </a:path>
            </a:pathLst>
          </a:custGeom>
          <a:solidFill>
            <a:srgbClr val="8FC224">
              <a:alpha val="85096"/>
            </a:srgbClr>
          </a:solidFill>
        </p:spPr>
        <p:txBody>
          <a:bodyPr wrap="square" lIns="0" tIns="0" rIns="0" bIns="0" rtlCol="0"/>
          <a:lstStyle/>
          <a:p>
            <a:endParaRPr/>
          </a:p>
        </p:txBody>
      </p:sp>
      <p:sp>
        <p:nvSpPr>
          <p:cNvPr id="11" name="object 11"/>
          <p:cNvSpPr txBox="1"/>
          <p:nvPr/>
        </p:nvSpPr>
        <p:spPr>
          <a:xfrm>
            <a:off x="1016000" y="1403413"/>
            <a:ext cx="15772765" cy="7788275"/>
          </a:xfrm>
          <a:prstGeom prst="rect">
            <a:avLst/>
          </a:prstGeom>
        </p:spPr>
        <p:txBody>
          <a:bodyPr vert="horz" wrap="square" lIns="0" tIns="27305" rIns="0" bIns="0" rtlCol="0">
            <a:spAutoFit/>
          </a:bodyPr>
          <a:lstStyle/>
          <a:p>
            <a:pPr marL="116205" marR="1074420" indent="-103505">
              <a:lnSpc>
                <a:spcPts val="3229"/>
              </a:lnSpc>
              <a:spcBef>
                <a:spcPts val="215"/>
              </a:spcBef>
            </a:pPr>
            <a:r>
              <a:rPr sz="2700" spc="-15" dirty="0">
                <a:solidFill>
                  <a:srgbClr val="404040"/>
                </a:solidFill>
                <a:latin typeface="Trebuchet MS"/>
                <a:cs typeface="Trebuchet MS"/>
              </a:rPr>
              <a:t>10.(2022) </a:t>
            </a:r>
            <a:r>
              <a:rPr sz="2700" spc="-5" dirty="0">
                <a:solidFill>
                  <a:srgbClr val="404040"/>
                </a:solidFill>
                <a:latin typeface="Trebuchet MS"/>
                <a:cs typeface="Trebuchet MS"/>
              </a:rPr>
              <a:t>Nagoudi, </a:t>
            </a:r>
            <a:r>
              <a:rPr sz="2700" spc="-15" dirty="0">
                <a:solidFill>
                  <a:srgbClr val="404040"/>
                </a:solidFill>
                <a:latin typeface="Trebuchet MS"/>
                <a:cs typeface="Trebuchet MS"/>
              </a:rPr>
              <a:t>El </a:t>
            </a:r>
            <a:r>
              <a:rPr sz="2700" dirty="0">
                <a:solidFill>
                  <a:srgbClr val="404040"/>
                </a:solidFill>
                <a:latin typeface="Trebuchet MS"/>
                <a:cs typeface="Trebuchet MS"/>
              </a:rPr>
              <a:t>Moatez </a:t>
            </a:r>
            <a:r>
              <a:rPr sz="2700" spc="-5" dirty="0">
                <a:solidFill>
                  <a:srgbClr val="404040"/>
                </a:solidFill>
                <a:latin typeface="Trebuchet MS"/>
                <a:cs typeface="Trebuchet MS"/>
              </a:rPr>
              <a:t>Billah </a:t>
            </a:r>
            <a:r>
              <a:rPr sz="2700" spc="-40" dirty="0">
                <a:solidFill>
                  <a:srgbClr val="404040"/>
                </a:solidFill>
                <a:latin typeface="Trebuchet MS"/>
                <a:cs typeface="Trebuchet MS"/>
              </a:rPr>
              <a:t>,Elmadany, </a:t>
            </a:r>
            <a:r>
              <a:rPr sz="2700" spc="-5" dirty="0">
                <a:solidFill>
                  <a:srgbClr val="404040"/>
                </a:solidFill>
                <a:latin typeface="Trebuchet MS"/>
                <a:cs typeface="Trebuchet MS"/>
              </a:rPr>
              <a:t>AbdelRahim, Abdul-Mageed, Muhammad[online] </a:t>
            </a:r>
            <a:r>
              <a:rPr sz="2700" spc="-800" dirty="0">
                <a:solidFill>
                  <a:srgbClr val="404040"/>
                </a:solidFill>
                <a:latin typeface="Trebuchet MS"/>
                <a:cs typeface="Trebuchet MS"/>
              </a:rPr>
              <a:t> </a:t>
            </a:r>
            <a:r>
              <a:rPr sz="2700" u="heavy" spc="-10" dirty="0">
                <a:solidFill>
                  <a:srgbClr val="99C93B"/>
                </a:solidFill>
                <a:uFill>
                  <a:solidFill>
                    <a:srgbClr val="404040"/>
                  </a:solidFill>
                </a:uFill>
                <a:latin typeface="Trebuchet MS"/>
                <a:cs typeface="Trebuchet MS"/>
                <a:hlinkClick r:id="rId2"/>
              </a:rPr>
              <a:t>UBC-NLP/AraT5-base</a:t>
            </a:r>
            <a:r>
              <a:rPr sz="2700" u="heavy" spc="15" dirty="0">
                <a:solidFill>
                  <a:srgbClr val="99C93B"/>
                </a:solidFill>
                <a:uFill>
                  <a:solidFill>
                    <a:srgbClr val="404040"/>
                  </a:solidFill>
                </a:uFill>
                <a:latin typeface="Trebuchet MS"/>
                <a:cs typeface="Trebuchet MS"/>
                <a:hlinkClick r:id="rId2"/>
              </a:rPr>
              <a:t> </a:t>
            </a:r>
            <a:r>
              <a:rPr sz="2700" u="heavy" dirty="0">
                <a:solidFill>
                  <a:srgbClr val="99C93B"/>
                </a:solidFill>
                <a:uFill>
                  <a:solidFill>
                    <a:srgbClr val="404040"/>
                  </a:solidFill>
                </a:uFill>
                <a:latin typeface="Trebuchet MS"/>
                <a:cs typeface="Trebuchet MS"/>
                <a:hlinkClick r:id="rId2"/>
              </a:rPr>
              <a:t>·</a:t>
            </a:r>
            <a:r>
              <a:rPr sz="2700" u="heavy" spc="-5" dirty="0">
                <a:solidFill>
                  <a:srgbClr val="99C93B"/>
                </a:solidFill>
                <a:uFill>
                  <a:solidFill>
                    <a:srgbClr val="404040"/>
                  </a:solidFill>
                </a:uFill>
                <a:latin typeface="Trebuchet MS"/>
                <a:cs typeface="Trebuchet MS"/>
                <a:hlinkClick r:id="rId2"/>
              </a:rPr>
              <a:t> Hugging</a:t>
            </a:r>
            <a:r>
              <a:rPr sz="2700" u="heavy" dirty="0">
                <a:solidFill>
                  <a:srgbClr val="99C93B"/>
                </a:solidFill>
                <a:uFill>
                  <a:solidFill>
                    <a:srgbClr val="404040"/>
                  </a:solidFill>
                </a:uFill>
                <a:latin typeface="Trebuchet MS"/>
                <a:cs typeface="Trebuchet MS"/>
                <a:hlinkClick r:id="rId2"/>
              </a:rPr>
              <a:t> </a:t>
            </a:r>
            <a:r>
              <a:rPr sz="2700" u="heavy" spc="-15" dirty="0">
                <a:solidFill>
                  <a:srgbClr val="99C93B"/>
                </a:solidFill>
                <a:uFill>
                  <a:solidFill>
                    <a:srgbClr val="404040"/>
                  </a:solidFill>
                </a:uFill>
                <a:latin typeface="Trebuchet MS"/>
                <a:cs typeface="Trebuchet MS"/>
                <a:hlinkClick r:id="rId2"/>
              </a:rPr>
              <a:t>Face</a:t>
            </a:r>
            <a:endParaRPr sz="2700">
              <a:latin typeface="Trebuchet MS"/>
              <a:cs typeface="Trebuchet MS"/>
            </a:endParaRPr>
          </a:p>
          <a:p>
            <a:pPr marL="12700">
              <a:lnSpc>
                <a:spcPts val="2965"/>
              </a:lnSpc>
            </a:pPr>
            <a:r>
              <a:rPr sz="2700" spc="-15" dirty="0">
                <a:solidFill>
                  <a:srgbClr val="404040"/>
                </a:solidFill>
                <a:latin typeface="Trebuchet MS"/>
                <a:cs typeface="Trebuchet MS"/>
              </a:rPr>
              <a:t>11.(2021)</a:t>
            </a:r>
            <a:r>
              <a:rPr sz="2700" spc="-120" dirty="0">
                <a:solidFill>
                  <a:srgbClr val="404040"/>
                </a:solidFill>
                <a:latin typeface="Trebuchet MS"/>
                <a:cs typeface="Trebuchet MS"/>
              </a:rPr>
              <a:t> </a:t>
            </a:r>
            <a:r>
              <a:rPr sz="2700" spc="-5" dirty="0">
                <a:solidFill>
                  <a:srgbClr val="404040"/>
                </a:solidFill>
                <a:latin typeface="Trebuchet MS"/>
                <a:cs typeface="Trebuchet MS"/>
              </a:rPr>
              <a:t>Antoun,</a:t>
            </a:r>
            <a:r>
              <a:rPr sz="2700" spc="-10" dirty="0">
                <a:solidFill>
                  <a:srgbClr val="404040"/>
                </a:solidFill>
                <a:latin typeface="Trebuchet MS"/>
                <a:cs typeface="Trebuchet MS"/>
              </a:rPr>
              <a:t> </a:t>
            </a:r>
            <a:r>
              <a:rPr sz="2700" spc="-15" dirty="0">
                <a:solidFill>
                  <a:srgbClr val="404040"/>
                </a:solidFill>
                <a:latin typeface="Trebuchet MS"/>
                <a:cs typeface="Trebuchet MS"/>
              </a:rPr>
              <a:t>Wissam,</a:t>
            </a:r>
            <a:r>
              <a:rPr sz="2700" spc="15" dirty="0">
                <a:solidFill>
                  <a:srgbClr val="404040"/>
                </a:solidFill>
                <a:latin typeface="Trebuchet MS"/>
                <a:cs typeface="Trebuchet MS"/>
              </a:rPr>
              <a:t> </a:t>
            </a:r>
            <a:r>
              <a:rPr sz="2700" spc="-75" dirty="0">
                <a:solidFill>
                  <a:srgbClr val="404040"/>
                </a:solidFill>
                <a:latin typeface="Trebuchet MS"/>
                <a:cs typeface="Trebuchet MS"/>
              </a:rPr>
              <a:t>Baly,</a:t>
            </a:r>
            <a:r>
              <a:rPr sz="2700" spc="20" dirty="0">
                <a:solidFill>
                  <a:srgbClr val="404040"/>
                </a:solidFill>
                <a:latin typeface="Trebuchet MS"/>
                <a:cs typeface="Trebuchet MS"/>
              </a:rPr>
              <a:t> </a:t>
            </a:r>
            <a:r>
              <a:rPr sz="2700" dirty="0">
                <a:solidFill>
                  <a:srgbClr val="404040"/>
                </a:solidFill>
                <a:latin typeface="Trebuchet MS"/>
                <a:cs typeface="Trebuchet MS"/>
              </a:rPr>
              <a:t>Fady</a:t>
            </a:r>
            <a:r>
              <a:rPr sz="2700" spc="-35" dirty="0">
                <a:solidFill>
                  <a:srgbClr val="404040"/>
                </a:solidFill>
                <a:latin typeface="Trebuchet MS"/>
                <a:cs typeface="Trebuchet MS"/>
              </a:rPr>
              <a:t> </a:t>
            </a:r>
            <a:r>
              <a:rPr sz="2700" spc="5" dirty="0">
                <a:solidFill>
                  <a:srgbClr val="404040"/>
                </a:solidFill>
                <a:latin typeface="Trebuchet MS"/>
                <a:cs typeface="Trebuchet MS"/>
              </a:rPr>
              <a:t>and</a:t>
            </a:r>
            <a:r>
              <a:rPr sz="2700" spc="-40" dirty="0">
                <a:solidFill>
                  <a:srgbClr val="404040"/>
                </a:solidFill>
                <a:latin typeface="Trebuchet MS"/>
                <a:cs typeface="Trebuchet MS"/>
              </a:rPr>
              <a:t> </a:t>
            </a:r>
            <a:r>
              <a:rPr sz="2700" dirty="0">
                <a:solidFill>
                  <a:srgbClr val="404040"/>
                </a:solidFill>
                <a:latin typeface="Trebuchet MS"/>
                <a:cs typeface="Trebuchet MS"/>
              </a:rPr>
              <a:t>Hajj,</a:t>
            </a:r>
            <a:r>
              <a:rPr sz="2700" spc="-35" dirty="0">
                <a:solidFill>
                  <a:srgbClr val="404040"/>
                </a:solidFill>
                <a:latin typeface="Trebuchet MS"/>
                <a:cs typeface="Trebuchet MS"/>
              </a:rPr>
              <a:t> </a:t>
            </a:r>
            <a:r>
              <a:rPr sz="2700" spc="-5" dirty="0">
                <a:solidFill>
                  <a:srgbClr val="404040"/>
                </a:solidFill>
                <a:latin typeface="Trebuchet MS"/>
                <a:cs typeface="Trebuchet MS"/>
              </a:rPr>
              <a:t>Hazem[online]</a:t>
            </a:r>
            <a:endParaRPr sz="2700">
              <a:latin typeface="Trebuchet MS"/>
              <a:cs typeface="Trebuchet MS"/>
            </a:endParaRPr>
          </a:p>
          <a:p>
            <a:pPr marL="116205">
              <a:lnSpc>
                <a:spcPts val="3235"/>
              </a:lnSpc>
            </a:pPr>
            <a:r>
              <a:rPr sz="2700" u="heavy" spc="-10" dirty="0">
                <a:solidFill>
                  <a:srgbClr val="99C93B"/>
                </a:solidFill>
                <a:uFill>
                  <a:solidFill>
                    <a:srgbClr val="404040"/>
                  </a:solidFill>
                </a:uFill>
                <a:latin typeface="Trebuchet MS"/>
                <a:cs typeface="Trebuchet MS"/>
                <a:hlinkClick r:id="rId3"/>
              </a:rPr>
              <a:t>aubmindlab/aragpt2-base</a:t>
            </a:r>
            <a:r>
              <a:rPr sz="2700" u="heavy" dirty="0">
                <a:solidFill>
                  <a:srgbClr val="99C93B"/>
                </a:solidFill>
                <a:uFill>
                  <a:solidFill>
                    <a:srgbClr val="404040"/>
                  </a:solidFill>
                </a:uFill>
                <a:latin typeface="Trebuchet MS"/>
                <a:cs typeface="Trebuchet MS"/>
                <a:hlinkClick r:id="rId3"/>
              </a:rPr>
              <a:t> ·</a:t>
            </a:r>
            <a:r>
              <a:rPr sz="2700" u="heavy" spc="-30" dirty="0">
                <a:solidFill>
                  <a:srgbClr val="99C93B"/>
                </a:solidFill>
                <a:uFill>
                  <a:solidFill>
                    <a:srgbClr val="404040"/>
                  </a:solidFill>
                </a:uFill>
                <a:latin typeface="Trebuchet MS"/>
                <a:cs typeface="Trebuchet MS"/>
                <a:hlinkClick r:id="rId3"/>
              </a:rPr>
              <a:t> </a:t>
            </a:r>
            <a:r>
              <a:rPr sz="2700" u="heavy" spc="-10" dirty="0">
                <a:solidFill>
                  <a:srgbClr val="99C93B"/>
                </a:solidFill>
                <a:uFill>
                  <a:solidFill>
                    <a:srgbClr val="404040"/>
                  </a:solidFill>
                </a:uFill>
                <a:latin typeface="Trebuchet MS"/>
                <a:cs typeface="Trebuchet MS"/>
                <a:hlinkClick r:id="rId3"/>
              </a:rPr>
              <a:t>Hugging</a:t>
            </a:r>
            <a:r>
              <a:rPr sz="2700" u="heavy" dirty="0">
                <a:solidFill>
                  <a:srgbClr val="99C93B"/>
                </a:solidFill>
                <a:uFill>
                  <a:solidFill>
                    <a:srgbClr val="404040"/>
                  </a:solidFill>
                </a:uFill>
                <a:latin typeface="Trebuchet MS"/>
                <a:cs typeface="Trebuchet MS"/>
                <a:hlinkClick r:id="rId3"/>
              </a:rPr>
              <a:t> </a:t>
            </a:r>
            <a:r>
              <a:rPr sz="2700" u="heavy" spc="5" dirty="0">
                <a:solidFill>
                  <a:srgbClr val="99C93B"/>
                </a:solidFill>
                <a:uFill>
                  <a:solidFill>
                    <a:srgbClr val="404040"/>
                  </a:solidFill>
                </a:uFill>
                <a:latin typeface="Trebuchet MS"/>
                <a:cs typeface="Trebuchet MS"/>
                <a:hlinkClick r:id="rId3"/>
              </a:rPr>
              <a:t>Face</a:t>
            </a:r>
            <a:endParaRPr sz="2700">
              <a:latin typeface="Trebuchet MS"/>
              <a:cs typeface="Trebuchet MS"/>
            </a:endParaRPr>
          </a:p>
          <a:p>
            <a:pPr marL="12700" marR="967105">
              <a:lnSpc>
                <a:spcPts val="3229"/>
              </a:lnSpc>
              <a:spcBef>
                <a:spcPts val="180"/>
              </a:spcBef>
            </a:pPr>
            <a:r>
              <a:rPr sz="2700" spc="-15" dirty="0">
                <a:solidFill>
                  <a:srgbClr val="404040"/>
                </a:solidFill>
                <a:latin typeface="Trebuchet MS"/>
                <a:cs typeface="Trebuchet MS"/>
              </a:rPr>
              <a:t>12.(2021) </a:t>
            </a:r>
            <a:r>
              <a:rPr sz="2700" spc="-5" dirty="0">
                <a:solidFill>
                  <a:srgbClr val="404040"/>
                </a:solidFill>
                <a:latin typeface="Trebuchet MS"/>
                <a:cs typeface="Trebuchet MS"/>
              </a:rPr>
              <a:t>Abdul-Mageed, </a:t>
            </a:r>
            <a:r>
              <a:rPr sz="2700" spc="-10" dirty="0">
                <a:solidFill>
                  <a:srgbClr val="404040"/>
                </a:solidFill>
                <a:latin typeface="Trebuchet MS"/>
                <a:cs typeface="Trebuchet MS"/>
              </a:rPr>
              <a:t>Muhammad </a:t>
            </a:r>
            <a:r>
              <a:rPr sz="2700" spc="-40" dirty="0">
                <a:solidFill>
                  <a:srgbClr val="404040"/>
                </a:solidFill>
                <a:latin typeface="Trebuchet MS"/>
                <a:cs typeface="Trebuchet MS"/>
              </a:rPr>
              <a:t>,Elmadany, </a:t>
            </a:r>
            <a:r>
              <a:rPr sz="2700" spc="-10" dirty="0">
                <a:solidFill>
                  <a:srgbClr val="404040"/>
                </a:solidFill>
                <a:latin typeface="Trebuchet MS"/>
                <a:cs typeface="Trebuchet MS"/>
              </a:rPr>
              <a:t>AbdelRahim ,Nagoudi, </a:t>
            </a:r>
            <a:r>
              <a:rPr sz="2700" spc="-15" dirty="0">
                <a:solidFill>
                  <a:srgbClr val="404040"/>
                </a:solidFill>
                <a:latin typeface="Trebuchet MS"/>
                <a:cs typeface="Trebuchet MS"/>
              </a:rPr>
              <a:t>El </a:t>
            </a:r>
            <a:r>
              <a:rPr sz="2700" dirty="0">
                <a:solidFill>
                  <a:srgbClr val="404040"/>
                </a:solidFill>
                <a:latin typeface="Trebuchet MS"/>
                <a:cs typeface="Trebuchet MS"/>
              </a:rPr>
              <a:t>Moatez Billah [online] </a:t>
            </a:r>
            <a:r>
              <a:rPr sz="2700" spc="-800" dirty="0">
                <a:solidFill>
                  <a:srgbClr val="404040"/>
                </a:solidFill>
                <a:latin typeface="Trebuchet MS"/>
                <a:cs typeface="Trebuchet MS"/>
              </a:rPr>
              <a:t> </a:t>
            </a:r>
            <a:r>
              <a:rPr sz="2700" u="heavy" spc="-10" dirty="0">
                <a:solidFill>
                  <a:srgbClr val="99C93B"/>
                </a:solidFill>
                <a:uFill>
                  <a:solidFill>
                    <a:srgbClr val="404040"/>
                  </a:solidFill>
                </a:uFill>
                <a:latin typeface="Trebuchet MS"/>
                <a:cs typeface="Trebuchet MS"/>
                <a:hlinkClick r:id="rId4"/>
              </a:rPr>
              <a:t>UBC-NLP/MARBERT</a:t>
            </a:r>
            <a:r>
              <a:rPr sz="2700" u="heavy" spc="-75" dirty="0">
                <a:solidFill>
                  <a:srgbClr val="99C93B"/>
                </a:solidFill>
                <a:uFill>
                  <a:solidFill>
                    <a:srgbClr val="404040"/>
                  </a:solidFill>
                </a:uFill>
                <a:latin typeface="Trebuchet MS"/>
                <a:cs typeface="Trebuchet MS"/>
                <a:hlinkClick r:id="rId4"/>
              </a:rPr>
              <a:t> </a:t>
            </a:r>
            <a:r>
              <a:rPr sz="2700" u="heavy" dirty="0">
                <a:solidFill>
                  <a:srgbClr val="99C93B"/>
                </a:solidFill>
                <a:uFill>
                  <a:solidFill>
                    <a:srgbClr val="404040"/>
                  </a:solidFill>
                </a:uFill>
                <a:latin typeface="Trebuchet MS"/>
                <a:cs typeface="Trebuchet MS"/>
                <a:hlinkClick r:id="rId4"/>
              </a:rPr>
              <a:t>·</a:t>
            </a:r>
            <a:r>
              <a:rPr sz="2700" u="heavy" spc="-10" dirty="0">
                <a:solidFill>
                  <a:srgbClr val="99C93B"/>
                </a:solidFill>
                <a:uFill>
                  <a:solidFill>
                    <a:srgbClr val="404040"/>
                  </a:solidFill>
                </a:uFill>
                <a:latin typeface="Trebuchet MS"/>
                <a:cs typeface="Trebuchet MS"/>
                <a:hlinkClick r:id="rId4"/>
              </a:rPr>
              <a:t> </a:t>
            </a:r>
            <a:r>
              <a:rPr sz="2700" u="heavy" spc="-5" dirty="0">
                <a:solidFill>
                  <a:srgbClr val="99C93B"/>
                </a:solidFill>
                <a:uFill>
                  <a:solidFill>
                    <a:srgbClr val="404040"/>
                  </a:solidFill>
                </a:uFill>
                <a:latin typeface="Trebuchet MS"/>
                <a:cs typeface="Trebuchet MS"/>
                <a:hlinkClick r:id="rId4"/>
              </a:rPr>
              <a:t>Hugging</a:t>
            </a:r>
            <a:r>
              <a:rPr sz="2700" u="heavy" spc="5" dirty="0">
                <a:solidFill>
                  <a:srgbClr val="99C93B"/>
                </a:solidFill>
                <a:uFill>
                  <a:solidFill>
                    <a:srgbClr val="404040"/>
                  </a:solidFill>
                </a:uFill>
                <a:latin typeface="Trebuchet MS"/>
                <a:cs typeface="Trebuchet MS"/>
                <a:hlinkClick r:id="rId4"/>
              </a:rPr>
              <a:t> </a:t>
            </a:r>
            <a:r>
              <a:rPr sz="2700" u="heavy" spc="-15" dirty="0">
                <a:solidFill>
                  <a:srgbClr val="99C93B"/>
                </a:solidFill>
                <a:uFill>
                  <a:solidFill>
                    <a:srgbClr val="404040"/>
                  </a:solidFill>
                </a:uFill>
                <a:latin typeface="Trebuchet MS"/>
                <a:cs typeface="Trebuchet MS"/>
                <a:hlinkClick r:id="rId4"/>
              </a:rPr>
              <a:t>Face</a:t>
            </a:r>
            <a:endParaRPr sz="2700">
              <a:latin typeface="Trebuchet MS"/>
              <a:cs typeface="Trebuchet MS"/>
            </a:endParaRPr>
          </a:p>
          <a:p>
            <a:pPr marL="12700">
              <a:lnSpc>
                <a:spcPts val="2965"/>
              </a:lnSpc>
            </a:pPr>
            <a:r>
              <a:rPr sz="2700" dirty="0">
                <a:solidFill>
                  <a:srgbClr val="404040"/>
                </a:solidFill>
                <a:latin typeface="Trebuchet MS"/>
                <a:cs typeface="Trebuchet MS"/>
              </a:rPr>
              <a:t>13.</a:t>
            </a:r>
            <a:r>
              <a:rPr sz="2700" spc="-60" dirty="0">
                <a:solidFill>
                  <a:srgbClr val="404040"/>
                </a:solidFill>
                <a:latin typeface="Trebuchet MS"/>
                <a:cs typeface="Trebuchet MS"/>
              </a:rPr>
              <a:t> </a:t>
            </a:r>
            <a:r>
              <a:rPr sz="2700" spc="-5" dirty="0">
                <a:solidFill>
                  <a:srgbClr val="404040"/>
                </a:solidFill>
                <a:latin typeface="Trebuchet MS"/>
                <a:cs typeface="Trebuchet MS"/>
              </a:rPr>
              <a:t>(2024,</a:t>
            </a:r>
            <a:r>
              <a:rPr sz="2700" spc="-55" dirty="0">
                <a:solidFill>
                  <a:srgbClr val="404040"/>
                </a:solidFill>
                <a:latin typeface="Trebuchet MS"/>
                <a:cs typeface="Trebuchet MS"/>
              </a:rPr>
              <a:t> </a:t>
            </a:r>
            <a:r>
              <a:rPr sz="2700" spc="-5" dirty="0">
                <a:solidFill>
                  <a:srgbClr val="404040"/>
                </a:solidFill>
                <a:latin typeface="Trebuchet MS"/>
                <a:cs typeface="Trebuchet MS"/>
              </a:rPr>
              <a:t>May)</a:t>
            </a:r>
            <a:r>
              <a:rPr sz="2700" spc="-15" dirty="0">
                <a:solidFill>
                  <a:srgbClr val="404040"/>
                </a:solidFill>
                <a:latin typeface="Trebuchet MS"/>
                <a:cs typeface="Trebuchet MS"/>
              </a:rPr>
              <a:t> </a:t>
            </a:r>
            <a:r>
              <a:rPr sz="2700" spc="-5" dirty="0">
                <a:solidFill>
                  <a:srgbClr val="404040"/>
                </a:solidFill>
                <a:latin typeface="Trebuchet MS"/>
                <a:cs typeface="Trebuchet MS"/>
              </a:rPr>
              <a:t>geeksforgeeks </a:t>
            </a:r>
            <a:r>
              <a:rPr sz="2700" dirty="0">
                <a:solidFill>
                  <a:srgbClr val="404040"/>
                </a:solidFill>
                <a:latin typeface="Trebuchet MS"/>
                <a:cs typeface="Trebuchet MS"/>
              </a:rPr>
              <a:t>[online]</a:t>
            </a:r>
            <a:endParaRPr sz="2700">
              <a:latin typeface="Trebuchet MS"/>
              <a:cs typeface="Trebuchet MS"/>
            </a:endParaRPr>
          </a:p>
          <a:p>
            <a:pPr marL="529590">
              <a:lnSpc>
                <a:spcPts val="3235"/>
              </a:lnSpc>
            </a:pPr>
            <a:r>
              <a:rPr sz="2700" u="heavy" spc="-5" dirty="0">
                <a:solidFill>
                  <a:srgbClr val="99C93B"/>
                </a:solidFill>
                <a:uFill>
                  <a:solidFill>
                    <a:srgbClr val="404040"/>
                  </a:solidFill>
                </a:uFill>
                <a:latin typeface="Trebuchet MS"/>
                <a:cs typeface="Trebuchet MS"/>
                <a:hlinkClick r:id="rId5"/>
              </a:rPr>
              <a:t>Evaluation</a:t>
            </a:r>
            <a:r>
              <a:rPr sz="2700" u="heavy" spc="5" dirty="0">
                <a:solidFill>
                  <a:srgbClr val="99C93B"/>
                </a:solidFill>
                <a:uFill>
                  <a:solidFill>
                    <a:srgbClr val="404040"/>
                  </a:solidFill>
                </a:uFill>
                <a:latin typeface="Trebuchet MS"/>
                <a:cs typeface="Trebuchet MS"/>
                <a:hlinkClick r:id="rId5"/>
              </a:rPr>
              <a:t> </a:t>
            </a:r>
            <a:r>
              <a:rPr sz="2700" u="heavy" dirty="0">
                <a:solidFill>
                  <a:srgbClr val="99C93B"/>
                </a:solidFill>
                <a:uFill>
                  <a:solidFill>
                    <a:srgbClr val="404040"/>
                  </a:solidFill>
                </a:uFill>
                <a:latin typeface="Trebuchet MS"/>
                <a:cs typeface="Trebuchet MS"/>
                <a:hlinkClick r:id="rId5"/>
              </a:rPr>
              <a:t>Metrics</a:t>
            </a:r>
            <a:r>
              <a:rPr sz="2700" u="heavy" spc="-35" dirty="0">
                <a:solidFill>
                  <a:srgbClr val="99C93B"/>
                </a:solidFill>
                <a:uFill>
                  <a:solidFill>
                    <a:srgbClr val="404040"/>
                  </a:solidFill>
                </a:uFill>
                <a:latin typeface="Trebuchet MS"/>
                <a:cs typeface="Trebuchet MS"/>
                <a:hlinkClick r:id="rId5"/>
              </a:rPr>
              <a:t> </a:t>
            </a:r>
            <a:r>
              <a:rPr sz="2700" u="heavy" spc="-10" dirty="0">
                <a:solidFill>
                  <a:srgbClr val="99C93B"/>
                </a:solidFill>
                <a:uFill>
                  <a:solidFill>
                    <a:srgbClr val="404040"/>
                  </a:solidFill>
                </a:uFill>
                <a:latin typeface="Trebuchet MS"/>
                <a:cs typeface="Trebuchet MS"/>
                <a:hlinkClick r:id="rId5"/>
              </a:rPr>
              <a:t>For</a:t>
            </a:r>
            <a:r>
              <a:rPr sz="2700" u="heavy" spc="10" dirty="0">
                <a:solidFill>
                  <a:srgbClr val="99C93B"/>
                </a:solidFill>
                <a:uFill>
                  <a:solidFill>
                    <a:srgbClr val="404040"/>
                  </a:solidFill>
                </a:uFill>
                <a:latin typeface="Trebuchet MS"/>
                <a:cs typeface="Trebuchet MS"/>
                <a:hlinkClick r:id="rId5"/>
              </a:rPr>
              <a:t> </a:t>
            </a:r>
            <a:r>
              <a:rPr sz="2700" u="heavy" spc="-5" dirty="0">
                <a:solidFill>
                  <a:srgbClr val="99C93B"/>
                </a:solidFill>
                <a:uFill>
                  <a:solidFill>
                    <a:srgbClr val="404040"/>
                  </a:solidFill>
                </a:uFill>
                <a:latin typeface="Trebuchet MS"/>
                <a:cs typeface="Trebuchet MS"/>
                <a:hlinkClick r:id="rId5"/>
              </a:rPr>
              <a:t>Classification</a:t>
            </a:r>
            <a:r>
              <a:rPr sz="2700" u="heavy" spc="-20" dirty="0">
                <a:solidFill>
                  <a:srgbClr val="99C93B"/>
                </a:solidFill>
                <a:uFill>
                  <a:solidFill>
                    <a:srgbClr val="404040"/>
                  </a:solidFill>
                </a:uFill>
                <a:latin typeface="Trebuchet MS"/>
                <a:cs typeface="Trebuchet MS"/>
                <a:hlinkClick r:id="rId5"/>
              </a:rPr>
              <a:t> </a:t>
            </a:r>
            <a:r>
              <a:rPr sz="2700" u="heavy" dirty="0">
                <a:solidFill>
                  <a:srgbClr val="99C93B"/>
                </a:solidFill>
                <a:uFill>
                  <a:solidFill>
                    <a:srgbClr val="404040"/>
                  </a:solidFill>
                </a:uFill>
                <a:latin typeface="Trebuchet MS"/>
                <a:cs typeface="Trebuchet MS"/>
                <a:hlinkClick r:id="rId5"/>
              </a:rPr>
              <a:t>Model</a:t>
            </a:r>
            <a:r>
              <a:rPr sz="2700" u="heavy" spc="-30" dirty="0">
                <a:solidFill>
                  <a:srgbClr val="99C93B"/>
                </a:solidFill>
                <a:uFill>
                  <a:solidFill>
                    <a:srgbClr val="404040"/>
                  </a:solidFill>
                </a:uFill>
                <a:latin typeface="Trebuchet MS"/>
                <a:cs typeface="Trebuchet MS"/>
                <a:hlinkClick r:id="rId5"/>
              </a:rPr>
              <a:t> </a:t>
            </a:r>
            <a:r>
              <a:rPr sz="2700" u="heavy" spc="-15" dirty="0">
                <a:solidFill>
                  <a:srgbClr val="99C93B"/>
                </a:solidFill>
                <a:uFill>
                  <a:solidFill>
                    <a:srgbClr val="404040"/>
                  </a:solidFill>
                </a:uFill>
                <a:latin typeface="Trebuchet MS"/>
                <a:cs typeface="Trebuchet MS"/>
                <a:hlinkClick r:id="rId5"/>
              </a:rPr>
              <a:t>in</a:t>
            </a:r>
            <a:r>
              <a:rPr sz="2700" u="heavy" spc="15" dirty="0">
                <a:solidFill>
                  <a:srgbClr val="99C93B"/>
                </a:solidFill>
                <a:uFill>
                  <a:solidFill>
                    <a:srgbClr val="404040"/>
                  </a:solidFill>
                </a:uFill>
                <a:latin typeface="Trebuchet MS"/>
                <a:cs typeface="Trebuchet MS"/>
                <a:hlinkClick r:id="rId5"/>
              </a:rPr>
              <a:t> </a:t>
            </a:r>
            <a:r>
              <a:rPr sz="2700" u="heavy" spc="-10" dirty="0">
                <a:solidFill>
                  <a:srgbClr val="99C93B"/>
                </a:solidFill>
                <a:uFill>
                  <a:solidFill>
                    <a:srgbClr val="404040"/>
                  </a:solidFill>
                </a:uFill>
                <a:latin typeface="Trebuchet MS"/>
                <a:cs typeface="Trebuchet MS"/>
                <a:hlinkClick r:id="rId5"/>
              </a:rPr>
              <a:t>Python</a:t>
            </a:r>
            <a:r>
              <a:rPr sz="2700" u="heavy" spc="25" dirty="0">
                <a:solidFill>
                  <a:srgbClr val="99C93B"/>
                </a:solidFill>
                <a:uFill>
                  <a:solidFill>
                    <a:srgbClr val="404040"/>
                  </a:solidFill>
                </a:uFill>
                <a:latin typeface="Trebuchet MS"/>
                <a:cs typeface="Trebuchet MS"/>
                <a:hlinkClick r:id="rId5"/>
              </a:rPr>
              <a:t> </a:t>
            </a:r>
            <a:r>
              <a:rPr sz="2700" u="heavy" dirty="0">
                <a:solidFill>
                  <a:srgbClr val="99C93B"/>
                </a:solidFill>
                <a:uFill>
                  <a:solidFill>
                    <a:srgbClr val="404040"/>
                  </a:solidFill>
                </a:uFill>
                <a:latin typeface="Trebuchet MS"/>
                <a:cs typeface="Trebuchet MS"/>
                <a:hlinkClick r:id="rId5"/>
              </a:rPr>
              <a:t>-</a:t>
            </a:r>
            <a:r>
              <a:rPr sz="2700" u="heavy" spc="-5" dirty="0">
                <a:solidFill>
                  <a:srgbClr val="99C93B"/>
                </a:solidFill>
                <a:uFill>
                  <a:solidFill>
                    <a:srgbClr val="404040"/>
                  </a:solidFill>
                </a:uFill>
                <a:latin typeface="Trebuchet MS"/>
                <a:cs typeface="Trebuchet MS"/>
                <a:hlinkClick r:id="rId5"/>
              </a:rPr>
              <a:t> </a:t>
            </a:r>
            <a:r>
              <a:rPr sz="2700" u="heavy" dirty="0">
                <a:solidFill>
                  <a:srgbClr val="99C93B"/>
                </a:solidFill>
                <a:uFill>
                  <a:solidFill>
                    <a:srgbClr val="404040"/>
                  </a:solidFill>
                </a:uFill>
                <a:latin typeface="Trebuchet MS"/>
                <a:cs typeface="Trebuchet MS"/>
                <a:hlinkClick r:id="rId5"/>
              </a:rPr>
              <a:t>GeeksforGeeks</a:t>
            </a:r>
            <a:endParaRPr sz="2700">
              <a:latin typeface="Trebuchet MS"/>
              <a:cs typeface="Trebuchet MS"/>
            </a:endParaRPr>
          </a:p>
          <a:p>
            <a:pPr marL="12700" marR="1420495">
              <a:lnSpc>
                <a:spcPts val="3150"/>
              </a:lnSpc>
              <a:spcBef>
                <a:spcPts val="244"/>
              </a:spcBef>
            </a:pPr>
            <a:r>
              <a:rPr sz="2700" spc="-15" dirty="0">
                <a:solidFill>
                  <a:srgbClr val="404040"/>
                </a:solidFill>
                <a:latin typeface="Trebuchet MS"/>
                <a:cs typeface="Trebuchet MS"/>
              </a:rPr>
              <a:t>14.(2022,</a:t>
            </a:r>
            <a:r>
              <a:rPr sz="2700" spc="30" dirty="0">
                <a:solidFill>
                  <a:srgbClr val="404040"/>
                </a:solidFill>
                <a:latin typeface="Trebuchet MS"/>
                <a:cs typeface="Trebuchet MS"/>
              </a:rPr>
              <a:t> </a:t>
            </a:r>
            <a:r>
              <a:rPr sz="2700" spc="5" dirty="0">
                <a:solidFill>
                  <a:srgbClr val="404040"/>
                </a:solidFill>
                <a:latin typeface="Trebuchet MS"/>
                <a:cs typeface="Trebuchet MS"/>
              </a:rPr>
              <a:t>Feb)</a:t>
            </a:r>
            <a:r>
              <a:rPr sz="2700" spc="-50" dirty="0">
                <a:solidFill>
                  <a:srgbClr val="404040"/>
                </a:solidFill>
                <a:latin typeface="Trebuchet MS"/>
                <a:cs typeface="Trebuchet MS"/>
              </a:rPr>
              <a:t> </a:t>
            </a:r>
            <a:r>
              <a:rPr sz="2700" spc="5" dirty="0">
                <a:solidFill>
                  <a:srgbClr val="404040"/>
                </a:solidFill>
                <a:latin typeface="Trebuchet MS"/>
                <a:cs typeface="Trebuchet MS"/>
              </a:rPr>
              <a:t>Rana</a:t>
            </a:r>
            <a:r>
              <a:rPr sz="2700" spc="-35" dirty="0">
                <a:solidFill>
                  <a:srgbClr val="404040"/>
                </a:solidFill>
                <a:latin typeface="Trebuchet MS"/>
                <a:cs typeface="Trebuchet MS"/>
              </a:rPr>
              <a:t> </a:t>
            </a:r>
            <a:r>
              <a:rPr sz="2700" dirty="0">
                <a:solidFill>
                  <a:srgbClr val="404040"/>
                </a:solidFill>
                <a:latin typeface="Trebuchet MS"/>
                <a:cs typeface="Trebuchet MS"/>
              </a:rPr>
              <a:t>Malhas</a:t>
            </a:r>
            <a:r>
              <a:rPr sz="2700" spc="-35" dirty="0">
                <a:solidFill>
                  <a:srgbClr val="404040"/>
                </a:solidFill>
                <a:latin typeface="Trebuchet MS"/>
                <a:cs typeface="Trebuchet MS"/>
              </a:rPr>
              <a:t> </a:t>
            </a:r>
            <a:r>
              <a:rPr sz="2700" spc="5" dirty="0">
                <a:solidFill>
                  <a:srgbClr val="404040"/>
                </a:solidFill>
                <a:latin typeface="Trebuchet MS"/>
                <a:cs typeface="Trebuchet MS"/>
              </a:rPr>
              <a:t>and</a:t>
            </a:r>
            <a:r>
              <a:rPr sz="2700" spc="-85" dirty="0">
                <a:solidFill>
                  <a:srgbClr val="404040"/>
                </a:solidFill>
                <a:latin typeface="Trebuchet MS"/>
                <a:cs typeface="Trebuchet MS"/>
              </a:rPr>
              <a:t> </a:t>
            </a:r>
            <a:r>
              <a:rPr sz="2700" spc="-70" dirty="0">
                <a:solidFill>
                  <a:srgbClr val="404040"/>
                </a:solidFill>
                <a:latin typeface="Trebuchet MS"/>
                <a:cs typeface="Trebuchet MS"/>
              </a:rPr>
              <a:t>Tamer</a:t>
            </a:r>
            <a:r>
              <a:rPr sz="2700" spc="-25" dirty="0">
                <a:solidFill>
                  <a:srgbClr val="404040"/>
                </a:solidFill>
                <a:latin typeface="Trebuchet MS"/>
                <a:cs typeface="Trebuchet MS"/>
              </a:rPr>
              <a:t> </a:t>
            </a:r>
            <a:r>
              <a:rPr sz="2700" spc="-5" dirty="0">
                <a:solidFill>
                  <a:srgbClr val="404040"/>
                </a:solidFill>
                <a:latin typeface="Trebuchet MS"/>
                <a:cs typeface="Trebuchet MS"/>
              </a:rPr>
              <a:t>Elsayed. Official</a:t>
            </a:r>
            <a:r>
              <a:rPr sz="2700" spc="30" dirty="0">
                <a:solidFill>
                  <a:srgbClr val="404040"/>
                </a:solidFill>
                <a:latin typeface="Trebuchet MS"/>
                <a:cs typeface="Trebuchet MS"/>
              </a:rPr>
              <a:t> </a:t>
            </a:r>
            <a:r>
              <a:rPr sz="2700" spc="-15" dirty="0">
                <a:solidFill>
                  <a:srgbClr val="404040"/>
                </a:solidFill>
                <a:latin typeface="Trebuchet MS"/>
                <a:cs typeface="Trebuchet MS"/>
              </a:rPr>
              <a:t>Repository</a:t>
            </a:r>
            <a:r>
              <a:rPr sz="2700" spc="20" dirty="0">
                <a:solidFill>
                  <a:srgbClr val="404040"/>
                </a:solidFill>
                <a:latin typeface="Trebuchet MS"/>
                <a:cs typeface="Trebuchet MS"/>
              </a:rPr>
              <a:t> </a:t>
            </a:r>
            <a:r>
              <a:rPr sz="2700" spc="-15" dirty="0">
                <a:solidFill>
                  <a:srgbClr val="404040"/>
                </a:solidFill>
                <a:latin typeface="Trebuchet MS"/>
                <a:cs typeface="Trebuchet MS"/>
              </a:rPr>
              <a:t>of</a:t>
            </a:r>
            <a:r>
              <a:rPr sz="2700" spc="20" dirty="0">
                <a:solidFill>
                  <a:srgbClr val="404040"/>
                </a:solidFill>
                <a:latin typeface="Trebuchet MS"/>
                <a:cs typeface="Trebuchet MS"/>
              </a:rPr>
              <a:t> </a:t>
            </a:r>
            <a:r>
              <a:rPr sz="2700" spc="-5" dirty="0">
                <a:solidFill>
                  <a:srgbClr val="404040"/>
                </a:solidFill>
                <a:latin typeface="Trebuchet MS"/>
                <a:cs typeface="Trebuchet MS"/>
              </a:rPr>
              <a:t>Qur’an</a:t>
            </a:r>
            <a:r>
              <a:rPr sz="2700" spc="-25" dirty="0">
                <a:solidFill>
                  <a:srgbClr val="404040"/>
                </a:solidFill>
                <a:latin typeface="Trebuchet MS"/>
                <a:cs typeface="Trebuchet MS"/>
              </a:rPr>
              <a:t> </a:t>
            </a:r>
            <a:r>
              <a:rPr sz="2700" spc="-15" dirty="0">
                <a:solidFill>
                  <a:srgbClr val="404040"/>
                </a:solidFill>
                <a:latin typeface="Trebuchet MS"/>
                <a:cs typeface="Trebuchet MS"/>
              </a:rPr>
              <a:t>QA</a:t>
            </a:r>
            <a:r>
              <a:rPr sz="2700" spc="-140" dirty="0">
                <a:solidFill>
                  <a:srgbClr val="404040"/>
                </a:solidFill>
                <a:latin typeface="Trebuchet MS"/>
                <a:cs typeface="Trebuchet MS"/>
              </a:rPr>
              <a:t> </a:t>
            </a:r>
            <a:r>
              <a:rPr sz="2700" dirty="0">
                <a:solidFill>
                  <a:srgbClr val="404040"/>
                </a:solidFill>
                <a:latin typeface="Trebuchet MS"/>
                <a:cs typeface="Trebuchet MS"/>
              </a:rPr>
              <a:t>Shared</a:t>
            </a:r>
            <a:r>
              <a:rPr sz="2700" spc="-85" dirty="0">
                <a:solidFill>
                  <a:srgbClr val="404040"/>
                </a:solidFill>
                <a:latin typeface="Trebuchet MS"/>
                <a:cs typeface="Trebuchet MS"/>
              </a:rPr>
              <a:t> </a:t>
            </a:r>
            <a:r>
              <a:rPr sz="2700" spc="-75" dirty="0">
                <a:solidFill>
                  <a:srgbClr val="404040"/>
                </a:solidFill>
                <a:latin typeface="Trebuchet MS"/>
                <a:cs typeface="Trebuchet MS"/>
              </a:rPr>
              <a:t>Task. </a:t>
            </a:r>
            <a:r>
              <a:rPr sz="2700" spc="-795" dirty="0">
                <a:solidFill>
                  <a:srgbClr val="404040"/>
                </a:solidFill>
                <a:latin typeface="Trebuchet MS"/>
                <a:cs typeface="Trebuchet MS"/>
              </a:rPr>
              <a:t> </a:t>
            </a:r>
            <a:r>
              <a:rPr sz="2700" u="heavy" spc="-5" dirty="0">
                <a:solidFill>
                  <a:srgbClr val="99C93B"/>
                </a:solidFill>
                <a:uFill>
                  <a:solidFill>
                    <a:srgbClr val="404040"/>
                  </a:solidFill>
                </a:uFill>
                <a:latin typeface="Trebuchet MS"/>
                <a:cs typeface="Trebuchet MS"/>
                <a:hlinkClick r:id="rId6"/>
              </a:rPr>
              <a:t>https://gitlab.com/bigirqu/quranqa</a:t>
            </a:r>
            <a:r>
              <a:rPr sz="2700" spc="-5" dirty="0">
                <a:solidFill>
                  <a:srgbClr val="404040"/>
                </a:solidFill>
                <a:latin typeface="Trebuchet MS"/>
                <a:cs typeface="Trebuchet MS"/>
              </a:rPr>
              <a:t>.</a:t>
            </a:r>
            <a:endParaRPr sz="2700">
              <a:latin typeface="Trebuchet MS"/>
              <a:cs typeface="Trebuchet MS"/>
            </a:endParaRPr>
          </a:p>
          <a:p>
            <a:pPr marL="12700" marR="1591945" indent="-635">
              <a:lnSpc>
                <a:spcPts val="3150"/>
              </a:lnSpc>
              <a:spcBef>
                <a:spcPts val="5"/>
              </a:spcBef>
              <a:buSzPct val="96296"/>
              <a:buAutoNum type="arabicPeriod" startAt="15"/>
              <a:tabLst>
                <a:tab pos="499745" algn="l"/>
              </a:tabLst>
            </a:pPr>
            <a:r>
              <a:rPr sz="2700" spc="-10" dirty="0">
                <a:solidFill>
                  <a:srgbClr val="404040"/>
                </a:solidFill>
                <a:latin typeface="Trebuchet MS"/>
                <a:cs typeface="Trebuchet MS"/>
              </a:rPr>
              <a:t>Ahmed</a:t>
            </a:r>
            <a:r>
              <a:rPr sz="2700" spc="15" dirty="0">
                <a:solidFill>
                  <a:srgbClr val="404040"/>
                </a:solidFill>
                <a:latin typeface="Trebuchet MS"/>
                <a:cs typeface="Trebuchet MS"/>
              </a:rPr>
              <a:t> </a:t>
            </a:r>
            <a:r>
              <a:rPr sz="2700" spc="-75" dirty="0">
                <a:solidFill>
                  <a:srgbClr val="404040"/>
                </a:solidFill>
                <a:latin typeface="Trebuchet MS"/>
                <a:cs typeface="Trebuchet MS"/>
              </a:rPr>
              <a:t>Wasfey,</a:t>
            </a:r>
            <a:r>
              <a:rPr sz="2700" spc="20" dirty="0">
                <a:solidFill>
                  <a:srgbClr val="404040"/>
                </a:solidFill>
                <a:latin typeface="Trebuchet MS"/>
                <a:cs typeface="Trebuchet MS"/>
              </a:rPr>
              <a:t> </a:t>
            </a:r>
            <a:r>
              <a:rPr sz="2700" spc="-5" dirty="0">
                <a:solidFill>
                  <a:srgbClr val="404040"/>
                </a:solidFill>
                <a:latin typeface="Trebuchet MS"/>
                <a:cs typeface="Trebuchet MS"/>
              </a:rPr>
              <a:t>Eman</a:t>
            </a:r>
            <a:r>
              <a:rPr sz="2700" dirty="0">
                <a:solidFill>
                  <a:srgbClr val="404040"/>
                </a:solidFill>
                <a:latin typeface="Trebuchet MS"/>
                <a:cs typeface="Trebuchet MS"/>
              </a:rPr>
              <a:t> </a:t>
            </a:r>
            <a:r>
              <a:rPr sz="2700" spc="-5" dirty="0">
                <a:solidFill>
                  <a:srgbClr val="404040"/>
                </a:solidFill>
                <a:latin typeface="Trebuchet MS"/>
                <a:cs typeface="Trebuchet MS"/>
              </a:rPr>
              <a:t>Elrefai</a:t>
            </a:r>
            <a:r>
              <a:rPr sz="2700" spc="5" dirty="0">
                <a:solidFill>
                  <a:srgbClr val="404040"/>
                </a:solidFill>
                <a:latin typeface="Trebuchet MS"/>
                <a:cs typeface="Trebuchet MS"/>
              </a:rPr>
              <a:t> </a:t>
            </a:r>
            <a:r>
              <a:rPr sz="2700" dirty="0">
                <a:solidFill>
                  <a:srgbClr val="404040"/>
                </a:solidFill>
                <a:latin typeface="Trebuchet MS"/>
                <a:cs typeface="Trebuchet MS"/>
              </a:rPr>
              <a:t>,</a:t>
            </a:r>
            <a:r>
              <a:rPr sz="2700" spc="-10" dirty="0">
                <a:solidFill>
                  <a:srgbClr val="404040"/>
                </a:solidFill>
                <a:latin typeface="Trebuchet MS"/>
                <a:cs typeface="Trebuchet MS"/>
              </a:rPr>
              <a:t> </a:t>
            </a:r>
            <a:r>
              <a:rPr sz="2700" spc="-5" dirty="0">
                <a:solidFill>
                  <a:srgbClr val="404040"/>
                </a:solidFill>
                <a:latin typeface="Trebuchet MS"/>
                <a:cs typeface="Trebuchet MS"/>
              </a:rPr>
              <a:t>Marwa</a:t>
            </a:r>
            <a:r>
              <a:rPr sz="2700" spc="5" dirty="0">
                <a:solidFill>
                  <a:srgbClr val="404040"/>
                </a:solidFill>
                <a:latin typeface="Trebuchet MS"/>
                <a:cs typeface="Trebuchet MS"/>
              </a:rPr>
              <a:t> </a:t>
            </a:r>
            <a:r>
              <a:rPr sz="2700" spc="-10" dirty="0">
                <a:solidFill>
                  <a:srgbClr val="404040"/>
                </a:solidFill>
                <a:latin typeface="Trebuchet MS"/>
                <a:cs typeface="Trebuchet MS"/>
              </a:rPr>
              <a:t>Muhammad,</a:t>
            </a:r>
            <a:r>
              <a:rPr sz="2700" spc="20" dirty="0">
                <a:solidFill>
                  <a:srgbClr val="404040"/>
                </a:solidFill>
                <a:latin typeface="Trebuchet MS"/>
                <a:cs typeface="Trebuchet MS"/>
              </a:rPr>
              <a:t> </a:t>
            </a:r>
            <a:r>
              <a:rPr sz="2700" spc="-15" dirty="0">
                <a:solidFill>
                  <a:srgbClr val="404040"/>
                </a:solidFill>
                <a:latin typeface="Trebuchet MS"/>
                <a:cs typeface="Trebuchet MS"/>
              </a:rPr>
              <a:t>Haq</a:t>
            </a:r>
            <a:r>
              <a:rPr sz="2700" spc="15" dirty="0">
                <a:solidFill>
                  <a:srgbClr val="404040"/>
                </a:solidFill>
                <a:latin typeface="Trebuchet MS"/>
                <a:cs typeface="Trebuchet MS"/>
              </a:rPr>
              <a:t> </a:t>
            </a:r>
            <a:r>
              <a:rPr sz="2700" dirty="0">
                <a:solidFill>
                  <a:srgbClr val="404040"/>
                </a:solidFill>
                <a:latin typeface="Trebuchet MS"/>
                <a:cs typeface="Trebuchet MS"/>
              </a:rPr>
              <a:t>Nawaz</a:t>
            </a:r>
            <a:r>
              <a:rPr sz="2700" spc="-80" dirty="0">
                <a:solidFill>
                  <a:srgbClr val="404040"/>
                </a:solidFill>
                <a:latin typeface="Trebuchet MS"/>
                <a:cs typeface="Trebuchet MS"/>
              </a:rPr>
              <a:t> </a:t>
            </a:r>
            <a:r>
              <a:rPr sz="2700" spc="-60" dirty="0">
                <a:solidFill>
                  <a:srgbClr val="404040"/>
                </a:solidFill>
                <a:latin typeface="Trebuchet MS"/>
                <a:cs typeface="Trebuchet MS"/>
              </a:rPr>
              <a:t>Tactful</a:t>
            </a:r>
            <a:r>
              <a:rPr sz="2700" spc="-120" dirty="0">
                <a:solidFill>
                  <a:srgbClr val="404040"/>
                </a:solidFill>
                <a:latin typeface="Trebuchet MS"/>
                <a:cs typeface="Trebuchet MS"/>
              </a:rPr>
              <a:t> </a:t>
            </a:r>
            <a:r>
              <a:rPr sz="2700" spc="-10" dirty="0">
                <a:solidFill>
                  <a:srgbClr val="404040"/>
                </a:solidFill>
                <a:latin typeface="Trebuchet MS"/>
                <a:cs typeface="Trebuchet MS"/>
              </a:rPr>
              <a:t>AI</a:t>
            </a:r>
            <a:r>
              <a:rPr sz="2700" spc="10" dirty="0">
                <a:solidFill>
                  <a:srgbClr val="404040"/>
                </a:solidFill>
                <a:latin typeface="Trebuchet MS"/>
                <a:cs typeface="Trebuchet MS"/>
              </a:rPr>
              <a:t> </a:t>
            </a:r>
            <a:r>
              <a:rPr sz="2700" dirty="0">
                <a:solidFill>
                  <a:srgbClr val="404040"/>
                </a:solidFill>
                <a:latin typeface="Trebuchet MS"/>
                <a:cs typeface="Trebuchet MS"/>
              </a:rPr>
              <a:t>,</a:t>
            </a:r>
            <a:r>
              <a:rPr sz="2700" spc="-10" dirty="0">
                <a:solidFill>
                  <a:srgbClr val="404040"/>
                </a:solidFill>
                <a:latin typeface="Trebuchet MS"/>
                <a:cs typeface="Trebuchet MS"/>
              </a:rPr>
              <a:t> </a:t>
            </a:r>
            <a:r>
              <a:rPr sz="2700" spc="-5" dirty="0">
                <a:solidFill>
                  <a:srgbClr val="404040"/>
                </a:solidFill>
                <a:latin typeface="Trebuchet MS"/>
                <a:cs typeface="Trebuchet MS"/>
              </a:rPr>
              <a:t>BambooGeeks</a:t>
            </a:r>
            <a:r>
              <a:rPr sz="2700" spc="-25" dirty="0">
                <a:solidFill>
                  <a:srgbClr val="404040"/>
                </a:solidFill>
                <a:latin typeface="Trebuchet MS"/>
                <a:cs typeface="Trebuchet MS"/>
              </a:rPr>
              <a:t> </a:t>
            </a:r>
            <a:r>
              <a:rPr sz="2700" dirty="0">
                <a:solidFill>
                  <a:srgbClr val="404040"/>
                </a:solidFill>
                <a:latin typeface="Trebuchet MS"/>
                <a:cs typeface="Trebuchet MS"/>
              </a:rPr>
              <a:t>, </a:t>
            </a:r>
            <a:r>
              <a:rPr sz="2700" spc="-795" dirty="0">
                <a:solidFill>
                  <a:srgbClr val="404040"/>
                </a:solidFill>
                <a:latin typeface="Trebuchet MS"/>
                <a:cs typeface="Trebuchet MS"/>
              </a:rPr>
              <a:t> </a:t>
            </a:r>
            <a:r>
              <a:rPr sz="2700" spc="-5" dirty="0">
                <a:solidFill>
                  <a:srgbClr val="404040"/>
                </a:solidFill>
                <a:latin typeface="Trebuchet MS"/>
                <a:cs typeface="Trebuchet MS"/>
              </a:rPr>
              <a:t>Freelancer</a:t>
            </a:r>
            <a:r>
              <a:rPr sz="2700" spc="-15" dirty="0">
                <a:solidFill>
                  <a:srgbClr val="404040"/>
                </a:solidFill>
                <a:latin typeface="Trebuchet MS"/>
                <a:cs typeface="Trebuchet MS"/>
              </a:rPr>
              <a:t> </a:t>
            </a:r>
            <a:r>
              <a:rPr sz="2700" dirty="0">
                <a:solidFill>
                  <a:srgbClr val="404040"/>
                </a:solidFill>
                <a:latin typeface="Trebuchet MS"/>
                <a:cs typeface="Trebuchet MS"/>
              </a:rPr>
              <a:t>,</a:t>
            </a:r>
            <a:r>
              <a:rPr sz="2700" spc="-25" dirty="0">
                <a:solidFill>
                  <a:srgbClr val="404040"/>
                </a:solidFill>
                <a:latin typeface="Trebuchet MS"/>
                <a:cs typeface="Trebuchet MS"/>
              </a:rPr>
              <a:t> </a:t>
            </a:r>
            <a:r>
              <a:rPr sz="2700" spc="-80" dirty="0">
                <a:solidFill>
                  <a:srgbClr val="404040"/>
                </a:solidFill>
                <a:latin typeface="Trebuchet MS"/>
                <a:cs typeface="Trebuchet MS"/>
              </a:rPr>
              <a:t>PUCIT,</a:t>
            </a:r>
            <a:r>
              <a:rPr sz="2700" spc="-40" dirty="0">
                <a:solidFill>
                  <a:srgbClr val="404040"/>
                </a:solidFill>
                <a:latin typeface="Trebuchet MS"/>
                <a:cs typeface="Trebuchet MS"/>
              </a:rPr>
              <a:t> </a:t>
            </a:r>
            <a:r>
              <a:rPr sz="2700" spc="-5" dirty="0">
                <a:solidFill>
                  <a:srgbClr val="404040"/>
                </a:solidFill>
                <a:latin typeface="Trebuchet MS"/>
                <a:cs typeface="Trebuchet MS"/>
              </a:rPr>
              <a:t>Marseille,</a:t>
            </a:r>
            <a:r>
              <a:rPr sz="2700" spc="-25" dirty="0">
                <a:solidFill>
                  <a:srgbClr val="404040"/>
                </a:solidFill>
                <a:latin typeface="Trebuchet MS"/>
                <a:cs typeface="Trebuchet MS"/>
              </a:rPr>
              <a:t> </a:t>
            </a:r>
            <a:r>
              <a:rPr sz="2700" dirty="0">
                <a:solidFill>
                  <a:srgbClr val="404040"/>
                </a:solidFill>
                <a:latin typeface="Trebuchet MS"/>
                <a:cs typeface="Trebuchet MS"/>
              </a:rPr>
              <a:t>20</a:t>
            </a:r>
            <a:r>
              <a:rPr sz="2700" spc="-35" dirty="0">
                <a:solidFill>
                  <a:srgbClr val="404040"/>
                </a:solidFill>
                <a:latin typeface="Trebuchet MS"/>
                <a:cs typeface="Trebuchet MS"/>
              </a:rPr>
              <a:t> </a:t>
            </a:r>
            <a:r>
              <a:rPr sz="2700" spc="5" dirty="0">
                <a:solidFill>
                  <a:srgbClr val="404040"/>
                </a:solidFill>
                <a:latin typeface="Trebuchet MS"/>
                <a:cs typeface="Trebuchet MS"/>
              </a:rPr>
              <a:t>June</a:t>
            </a:r>
            <a:r>
              <a:rPr sz="2700" spc="-40" dirty="0">
                <a:solidFill>
                  <a:srgbClr val="404040"/>
                </a:solidFill>
                <a:latin typeface="Trebuchet MS"/>
                <a:cs typeface="Trebuchet MS"/>
              </a:rPr>
              <a:t> </a:t>
            </a:r>
            <a:r>
              <a:rPr sz="2700" spc="-10" dirty="0">
                <a:solidFill>
                  <a:srgbClr val="404040"/>
                </a:solidFill>
                <a:latin typeface="Trebuchet MS"/>
                <a:cs typeface="Trebuchet MS"/>
              </a:rPr>
              <a:t>2024.</a:t>
            </a:r>
            <a:endParaRPr sz="2700">
              <a:latin typeface="Trebuchet MS"/>
              <a:cs typeface="Trebuchet MS"/>
            </a:endParaRPr>
          </a:p>
          <a:p>
            <a:pPr>
              <a:lnSpc>
                <a:spcPct val="100000"/>
              </a:lnSpc>
              <a:spcBef>
                <a:spcPts val="50"/>
              </a:spcBef>
              <a:buClr>
                <a:srgbClr val="404040"/>
              </a:buClr>
              <a:buFont typeface="Trebuchet MS"/>
              <a:buAutoNum type="arabicPeriod" startAt="15"/>
            </a:pPr>
            <a:endParaRPr sz="3000">
              <a:latin typeface="Trebuchet MS"/>
              <a:cs typeface="Trebuchet MS"/>
            </a:endParaRPr>
          </a:p>
          <a:p>
            <a:pPr marL="12700" marR="260985">
              <a:lnSpc>
                <a:spcPts val="3150"/>
              </a:lnSpc>
              <a:buSzPct val="96296"/>
              <a:buAutoNum type="arabicPeriod" startAt="15"/>
              <a:tabLst>
                <a:tab pos="480059" algn="l"/>
              </a:tabLst>
            </a:pPr>
            <a:r>
              <a:rPr sz="2700" spc="5" dirty="0">
                <a:solidFill>
                  <a:srgbClr val="404040"/>
                </a:solidFill>
                <a:latin typeface="Trebuchet MS"/>
                <a:cs typeface="Trebuchet MS"/>
              </a:rPr>
              <a:t>Rana</a:t>
            </a:r>
            <a:r>
              <a:rPr sz="2700" spc="-50" dirty="0">
                <a:solidFill>
                  <a:srgbClr val="404040"/>
                </a:solidFill>
                <a:latin typeface="Trebuchet MS"/>
                <a:cs typeface="Trebuchet MS"/>
              </a:rPr>
              <a:t> </a:t>
            </a:r>
            <a:r>
              <a:rPr sz="2700" dirty="0">
                <a:solidFill>
                  <a:srgbClr val="404040"/>
                </a:solidFill>
                <a:latin typeface="Trebuchet MS"/>
                <a:cs typeface="Trebuchet MS"/>
              </a:rPr>
              <a:t>Malhas</a:t>
            </a:r>
            <a:r>
              <a:rPr sz="2700" spc="-30" dirty="0">
                <a:solidFill>
                  <a:srgbClr val="404040"/>
                </a:solidFill>
                <a:latin typeface="Trebuchet MS"/>
                <a:cs typeface="Trebuchet MS"/>
              </a:rPr>
              <a:t> </a:t>
            </a:r>
            <a:r>
              <a:rPr sz="2700" spc="5" dirty="0">
                <a:solidFill>
                  <a:srgbClr val="404040"/>
                </a:solidFill>
                <a:latin typeface="Trebuchet MS"/>
                <a:cs typeface="Trebuchet MS"/>
              </a:rPr>
              <a:t>and</a:t>
            </a:r>
            <a:r>
              <a:rPr sz="2700" spc="-85" dirty="0">
                <a:solidFill>
                  <a:srgbClr val="404040"/>
                </a:solidFill>
                <a:latin typeface="Trebuchet MS"/>
                <a:cs typeface="Trebuchet MS"/>
              </a:rPr>
              <a:t> </a:t>
            </a:r>
            <a:r>
              <a:rPr sz="2700" spc="-70" dirty="0">
                <a:solidFill>
                  <a:srgbClr val="404040"/>
                </a:solidFill>
                <a:latin typeface="Trebuchet MS"/>
                <a:cs typeface="Trebuchet MS"/>
              </a:rPr>
              <a:t>Tamer</a:t>
            </a:r>
            <a:r>
              <a:rPr sz="2700" spc="-20" dirty="0">
                <a:solidFill>
                  <a:srgbClr val="404040"/>
                </a:solidFill>
                <a:latin typeface="Trebuchet MS"/>
                <a:cs typeface="Trebuchet MS"/>
              </a:rPr>
              <a:t> </a:t>
            </a:r>
            <a:r>
              <a:rPr sz="2700" spc="-5" dirty="0">
                <a:solidFill>
                  <a:srgbClr val="404040"/>
                </a:solidFill>
                <a:latin typeface="Trebuchet MS"/>
                <a:cs typeface="Trebuchet MS"/>
              </a:rPr>
              <a:t>Elsayed.</a:t>
            </a:r>
            <a:r>
              <a:rPr sz="2700" spc="-155" dirty="0">
                <a:solidFill>
                  <a:srgbClr val="404040"/>
                </a:solidFill>
                <a:latin typeface="Trebuchet MS"/>
                <a:cs typeface="Trebuchet MS"/>
              </a:rPr>
              <a:t> </a:t>
            </a:r>
            <a:r>
              <a:rPr sz="2700" spc="-10" dirty="0">
                <a:solidFill>
                  <a:srgbClr val="404040"/>
                </a:solidFill>
                <a:latin typeface="Trebuchet MS"/>
                <a:cs typeface="Trebuchet MS"/>
              </a:rPr>
              <a:t>Arabic</a:t>
            </a:r>
            <a:r>
              <a:rPr sz="2700" spc="20" dirty="0">
                <a:solidFill>
                  <a:srgbClr val="404040"/>
                </a:solidFill>
                <a:latin typeface="Trebuchet MS"/>
                <a:cs typeface="Trebuchet MS"/>
              </a:rPr>
              <a:t> </a:t>
            </a:r>
            <a:r>
              <a:rPr sz="2700" spc="-5" dirty="0">
                <a:solidFill>
                  <a:srgbClr val="404040"/>
                </a:solidFill>
                <a:latin typeface="Trebuchet MS"/>
                <a:cs typeface="Trebuchet MS"/>
              </a:rPr>
              <a:t>Machine</a:t>
            </a:r>
            <a:r>
              <a:rPr sz="2700" dirty="0">
                <a:solidFill>
                  <a:srgbClr val="404040"/>
                </a:solidFill>
                <a:latin typeface="Trebuchet MS"/>
                <a:cs typeface="Trebuchet MS"/>
              </a:rPr>
              <a:t> </a:t>
            </a:r>
            <a:r>
              <a:rPr sz="2700" spc="-20" dirty="0">
                <a:solidFill>
                  <a:srgbClr val="404040"/>
                </a:solidFill>
                <a:latin typeface="Trebuchet MS"/>
                <a:cs typeface="Trebuchet MS"/>
              </a:rPr>
              <a:t>Reading</a:t>
            </a:r>
            <a:r>
              <a:rPr sz="2700" dirty="0">
                <a:solidFill>
                  <a:srgbClr val="404040"/>
                </a:solidFill>
                <a:latin typeface="Trebuchet MS"/>
                <a:cs typeface="Trebuchet MS"/>
              </a:rPr>
              <a:t> </a:t>
            </a:r>
            <a:r>
              <a:rPr sz="2700" spc="-5" dirty="0">
                <a:solidFill>
                  <a:srgbClr val="404040"/>
                </a:solidFill>
                <a:latin typeface="Trebuchet MS"/>
                <a:cs typeface="Trebuchet MS"/>
              </a:rPr>
              <a:t>Comprehension</a:t>
            </a:r>
            <a:r>
              <a:rPr sz="2700" spc="-15" dirty="0">
                <a:solidFill>
                  <a:srgbClr val="404040"/>
                </a:solidFill>
                <a:latin typeface="Trebuchet MS"/>
                <a:cs typeface="Trebuchet MS"/>
              </a:rPr>
              <a:t> on</a:t>
            </a:r>
            <a:r>
              <a:rPr sz="2700" spc="20" dirty="0">
                <a:solidFill>
                  <a:srgbClr val="404040"/>
                </a:solidFill>
                <a:latin typeface="Trebuchet MS"/>
                <a:cs typeface="Trebuchet MS"/>
              </a:rPr>
              <a:t> </a:t>
            </a:r>
            <a:r>
              <a:rPr sz="2700" spc="-5" dirty="0">
                <a:solidFill>
                  <a:srgbClr val="404040"/>
                </a:solidFill>
                <a:latin typeface="Trebuchet MS"/>
                <a:cs typeface="Trebuchet MS"/>
              </a:rPr>
              <a:t>the</a:t>
            </a:r>
            <a:r>
              <a:rPr sz="2700" spc="5" dirty="0">
                <a:solidFill>
                  <a:srgbClr val="404040"/>
                </a:solidFill>
                <a:latin typeface="Trebuchet MS"/>
                <a:cs typeface="Trebuchet MS"/>
              </a:rPr>
              <a:t> Holy</a:t>
            </a:r>
            <a:r>
              <a:rPr sz="2700" spc="-35" dirty="0">
                <a:solidFill>
                  <a:srgbClr val="404040"/>
                </a:solidFill>
                <a:latin typeface="Trebuchet MS"/>
                <a:cs typeface="Trebuchet MS"/>
              </a:rPr>
              <a:t> </a:t>
            </a:r>
            <a:r>
              <a:rPr sz="2700" spc="-5" dirty="0">
                <a:solidFill>
                  <a:srgbClr val="404040"/>
                </a:solidFill>
                <a:latin typeface="Trebuchet MS"/>
                <a:cs typeface="Trebuchet MS"/>
              </a:rPr>
              <a:t>Qur’an</a:t>
            </a:r>
            <a:r>
              <a:rPr sz="2700" spc="-25" dirty="0">
                <a:solidFill>
                  <a:srgbClr val="404040"/>
                </a:solidFill>
                <a:latin typeface="Trebuchet MS"/>
                <a:cs typeface="Trebuchet MS"/>
              </a:rPr>
              <a:t> </a:t>
            </a:r>
            <a:r>
              <a:rPr sz="2700" spc="-5" dirty="0">
                <a:solidFill>
                  <a:srgbClr val="404040"/>
                </a:solidFill>
                <a:latin typeface="Trebuchet MS"/>
                <a:cs typeface="Trebuchet MS"/>
              </a:rPr>
              <a:t>using </a:t>
            </a:r>
            <a:r>
              <a:rPr sz="2700" spc="-795" dirty="0">
                <a:solidFill>
                  <a:srgbClr val="404040"/>
                </a:solidFill>
                <a:latin typeface="Trebuchet MS"/>
                <a:cs typeface="Trebuchet MS"/>
              </a:rPr>
              <a:t> </a:t>
            </a:r>
            <a:r>
              <a:rPr sz="2700" spc="-55" dirty="0">
                <a:solidFill>
                  <a:srgbClr val="404040"/>
                </a:solidFill>
                <a:latin typeface="Trebuchet MS"/>
                <a:cs typeface="Trebuchet MS"/>
              </a:rPr>
              <a:t>CL-AraBERT.</a:t>
            </a:r>
            <a:r>
              <a:rPr sz="2700" dirty="0">
                <a:solidFill>
                  <a:srgbClr val="404040"/>
                </a:solidFill>
                <a:latin typeface="Trebuchet MS"/>
                <a:cs typeface="Trebuchet MS"/>
              </a:rPr>
              <a:t> </a:t>
            </a:r>
            <a:r>
              <a:rPr sz="2700" spc="-5" dirty="0">
                <a:solidFill>
                  <a:srgbClr val="404040"/>
                </a:solidFill>
                <a:latin typeface="Trebuchet MS"/>
                <a:cs typeface="Trebuchet MS"/>
              </a:rPr>
              <a:t>Information</a:t>
            </a:r>
            <a:r>
              <a:rPr sz="2700" spc="25" dirty="0">
                <a:solidFill>
                  <a:srgbClr val="404040"/>
                </a:solidFill>
                <a:latin typeface="Trebuchet MS"/>
                <a:cs typeface="Trebuchet MS"/>
              </a:rPr>
              <a:t> </a:t>
            </a:r>
            <a:r>
              <a:rPr sz="2700" spc="-20" dirty="0">
                <a:solidFill>
                  <a:srgbClr val="404040"/>
                </a:solidFill>
                <a:latin typeface="Trebuchet MS"/>
                <a:cs typeface="Trebuchet MS"/>
              </a:rPr>
              <a:t>Processing</a:t>
            </a:r>
            <a:r>
              <a:rPr sz="2700" spc="-10" dirty="0">
                <a:solidFill>
                  <a:srgbClr val="404040"/>
                </a:solidFill>
                <a:latin typeface="Trebuchet MS"/>
                <a:cs typeface="Trebuchet MS"/>
              </a:rPr>
              <a:t> </a:t>
            </a:r>
            <a:r>
              <a:rPr sz="2700" dirty="0">
                <a:solidFill>
                  <a:srgbClr val="404040"/>
                </a:solidFill>
                <a:latin typeface="Trebuchet MS"/>
                <a:cs typeface="Trebuchet MS"/>
              </a:rPr>
              <a:t>&amp;</a:t>
            </a:r>
            <a:r>
              <a:rPr sz="2700" spc="-25" dirty="0">
                <a:solidFill>
                  <a:srgbClr val="404040"/>
                </a:solidFill>
                <a:latin typeface="Trebuchet MS"/>
                <a:cs typeface="Trebuchet MS"/>
              </a:rPr>
              <a:t> </a:t>
            </a:r>
            <a:r>
              <a:rPr sz="2700" spc="-5" dirty="0">
                <a:solidFill>
                  <a:srgbClr val="404040"/>
                </a:solidFill>
                <a:latin typeface="Trebuchet MS"/>
                <a:cs typeface="Trebuchet MS"/>
              </a:rPr>
              <a:t>Management,</a:t>
            </a:r>
            <a:r>
              <a:rPr sz="2700" spc="25" dirty="0">
                <a:solidFill>
                  <a:srgbClr val="404040"/>
                </a:solidFill>
                <a:latin typeface="Trebuchet MS"/>
                <a:cs typeface="Trebuchet MS"/>
              </a:rPr>
              <a:t> </a:t>
            </a:r>
            <a:r>
              <a:rPr sz="2700" spc="-10" dirty="0">
                <a:solidFill>
                  <a:srgbClr val="404040"/>
                </a:solidFill>
                <a:latin typeface="Trebuchet MS"/>
                <a:cs typeface="Trebuchet MS"/>
              </a:rPr>
              <a:t>59(6), p.103068,</a:t>
            </a:r>
            <a:r>
              <a:rPr sz="2700" spc="25" dirty="0">
                <a:solidFill>
                  <a:srgbClr val="404040"/>
                </a:solidFill>
                <a:latin typeface="Trebuchet MS"/>
                <a:cs typeface="Trebuchet MS"/>
              </a:rPr>
              <a:t> </a:t>
            </a:r>
            <a:r>
              <a:rPr sz="2700" spc="-10" dirty="0">
                <a:solidFill>
                  <a:srgbClr val="404040"/>
                </a:solidFill>
                <a:latin typeface="Trebuchet MS"/>
                <a:cs typeface="Trebuchet MS"/>
              </a:rPr>
              <a:t>2024.</a:t>
            </a:r>
            <a:endParaRPr sz="2700">
              <a:latin typeface="Trebuchet MS"/>
              <a:cs typeface="Trebuchet MS"/>
            </a:endParaRPr>
          </a:p>
          <a:p>
            <a:pPr>
              <a:lnSpc>
                <a:spcPct val="100000"/>
              </a:lnSpc>
              <a:spcBef>
                <a:spcPts val="5"/>
              </a:spcBef>
              <a:buClr>
                <a:srgbClr val="404040"/>
              </a:buClr>
              <a:buFont typeface="Trebuchet MS"/>
              <a:buAutoNum type="arabicPeriod" startAt="15"/>
            </a:pPr>
            <a:endParaRPr sz="2800">
              <a:latin typeface="Trebuchet MS"/>
              <a:cs typeface="Trebuchet MS"/>
            </a:endParaRPr>
          </a:p>
          <a:p>
            <a:pPr marL="12700" marR="5080">
              <a:lnSpc>
                <a:spcPct val="98400"/>
              </a:lnSpc>
              <a:buSzPct val="96296"/>
              <a:buAutoNum type="arabicPeriod" startAt="15"/>
              <a:tabLst>
                <a:tab pos="480059" algn="l"/>
              </a:tabLst>
            </a:pPr>
            <a:r>
              <a:rPr sz="2700" spc="5" dirty="0">
                <a:solidFill>
                  <a:srgbClr val="404040"/>
                </a:solidFill>
                <a:latin typeface="Trebuchet MS"/>
                <a:cs typeface="Trebuchet MS"/>
              </a:rPr>
              <a:t>Rana</a:t>
            </a:r>
            <a:r>
              <a:rPr sz="2700" spc="-45" dirty="0">
                <a:solidFill>
                  <a:srgbClr val="404040"/>
                </a:solidFill>
                <a:latin typeface="Trebuchet MS"/>
                <a:cs typeface="Trebuchet MS"/>
              </a:rPr>
              <a:t> </a:t>
            </a:r>
            <a:r>
              <a:rPr sz="2700" dirty="0">
                <a:solidFill>
                  <a:srgbClr val="404040"/>
                </a:solidFill>
                <a:latin typeface="Trebuchet MS"/>
                <a:cs typeface="Trebuchet MS"/>
              </a:rPr>
              <a:t>Malhas</a:t>
            </a:r>
            <a:r>
              <a:rPr sz="2700" spc="-30" dirty="0">
                <a:solidFill>
                  <a:srgbClr val="404040"/>
                </a:solidFill>
                <a:latin typeface="Trebuchet MS"/>
                <a:cs typeface="Trebuchet MS"/>
              </a:rPr>
              <a:t> </a:t>
            </a:r>
            <a:r>
              <a:rPr sz="2700" spc="5" dirty="0">
                <a:solidFill>
                  <a:srgbClr val="404040"/>
                </a:solidFill>
                <a:latin typeface="Trebuchet MS"/>
                <a:cs typeface="Trebuchet MS"/>
              </a:rPr>
              <a:t>and</a:t>
            </a:r>
            <a:r>
              <a:rPr sz="2700" spc="-80" dirty="0">
                <a:solidFill>
                  <a:srgbClr val="404040"/>
                </a:solidFill>
                <a:latin typeface="Trebuchet MS"/>
                <a:cs typeface="Trebuchet MS"/>
              </a:rPr>
              <a:t> </a:t>
            </a:r>
            <a:r>
              <a:rPr sz="2700" spc="-70" dirty="0">
                <a:solidFill>
                  <a:srgbClr val="404040"/>
                </a:solidFill>
                <a:latin typeface="Trebuchet MS"/>
                <a:cs typeface="Trebuchet MS"/>
              </a:rPr>
              <a:t>Tamer</a:t>
            </a:r>
            <a:r>
              <a:rPr sz="2700" spc="-20" dirty="0">
                <a:solidFill>
                  <a:srgbClr val="404040"/>
                </a:solidFill>
                <a:latin typeface="Trebuchet MS"/>
                <a:cs typeface="Trebuchet MS"/>
              </a:rPr>
              <a:t> </a:t>
            </a:r>
            <a:r>
              <a:rPr sz="2700" spc="-5" dirty="0">
                <a:solidFill>
                  <a:srgbClr val="404040"/>
                </a:solidFill>
                <a:latin typeface="Trebuchet MS"/>
                <a:cs typeface="Trebuchet MS"/>
              </a:rPr>
              <a:t>Elsayed.</a:t>
            </a:r>
            <a:r>
              <a:rPr sz="2700" spc="-155" dirty="0">
                <a:solidFill>
                  <a:srgbClr val="404040"/>
                </a:solidFill>
                <a:latin typeface="Trebuchet MS"/>
                <a:cs typeface="Trebuchet MS"/>
              </a:rPr>
              <a:t> </a:t>
            </a:r>
            <a:r>
              <a:rPr sz="2700" spc="-20" dirty="0">
                <a:solidFill>
                  <a:srgbClr val="404040"/>
                </a:solidFill>
                <a:latin typeface="Trebuchet MS"/>
                <a:cs typeface="Trebuchet MS"/>
              </a:rPr>
              <a:t>AyaTEC:</a:t>
            </a:r>
            <a:r>
              <a:rPr sz="2700" spc="5" dirty="0">
                <a:solidFill>
                  <a:srgbClr val="404040"/>
                </a:solidFill>
                <a:latin typeface="Trebuchet MS"/>
                <a:cs typeface="Trebuchet MS"/>
              </a:rPr>
              <a:t> </a:t>
            </a:r>
            <a:r>
              <a:rPr sz="2700" spc="-5" dirty="0">
                <a:solidFill>
                  <a:srgbClr val="404040"/>
                </a:solidFill>
                <a:latin typeface="Trebuchet MS"/>
                <a:cs typeface="Trebuchet MS"/>
              </a:rPr>
              <a:t>Building</a:t>
            </a:r>
            <a:r>
              <a:rPr sz="2700" spc="5" dirty="0">
                <a:solidFill>
                  <a:srgbClr val="404040"/>
                </a:solidFill>
                <a:latin typeface="Trebuchet MS"/>
                <a:cs typeface="Trebuchet MS"/>
              </a:rPr>
              <a:t> </a:t>
            </a:r>
            <a:r>
              <a:rPr sz="2700" dirty="0">
                <a:solidFill>
                  <a:srgbClr val="404040"/>
                </a:solidFill>
                <a:latin typeface="Trebuchet MS"/>
                <a:cs typeface="Trebuchet MS"/>
              </a:rPr>
              <a:t>a</a:t>
            </a:r>
            <a:r>
              <a:rPr sz="2700" spc="-5" dirty="0">
                <a:solidFill>
                  <a:srgbClr val="404040"/>
                </a:solidFill>
                <a:latin typeface="Trebuchet MS"/>
                <a:cs typeface="Trebuchet MS"/>
              </a:rPr>
              <a:t> </a:t>
            </a:r>
            <a:r>
              <a:rPr sz="2700" spc="-20" dirty="0">
                <a:solidFill>
                  <a:srgbClr val="404040"/>
                </a:solidFill>
                <a:latin typeface="Trebuchet MS"/>
                <a:cs typeface="Trebuchet MS"/>
              </a:rPr>
              <a:t>Reusable</a:t>
            </a:r>
            <a:r>
              <a:rPr sz="2700" spc="5" dirty="0">
                <a:solidFill>
                  <a:srgbClr val="404040"/>
                </a:solidFill>
                <a:latin typeface="Trebuchet MS"/>
                <a:cs typeface="Trebuchet MS"/>
              </a:rPr>
              <a:t> </a:t>
            </a:r>
            <a:r>
              <a:rPr sz="2700" spc="-25" dirty="0">
                <a:solidFill>
                  <a:srgbClr val="404040"/>
                </a:solidFill>
                <a:latin typeface="Trebuchet MS"/>
                <a:cs typeface="Trebuchet MS"/>
              </a:rPr>
              <a:t>Verse-Based </a:t>
            </a:r>
            <a:r>
              <a:rPr sz="2700" spc="-80" dirty="0">
                <a:solidFill>
                  <a:srgbClr val="404040"/>
                </a:solidFill>
                <a:latin typeface="Trebuchet MS"/>
                <a:cs typeface="Trebuchet MS"/>
              </a:rPr>
              <a:t>Test</a:t>
            </a:r>
            <a:r>
              <a:rPr sz="2700" spc="-30" dirty="0">
                <a:solidFill>
                  <a:srgbClr val="404040"/>
                </a:solidFill>
                <a:latin typeface="Trebuchet MS"/>
                <a:cs typeface="Trebuchet MS"/>
              </a:rPr>
              <a:t> </a:t>
            </a:r>
            <a:r>
              <a:rPr sz="2700" dirty="0">
                <a:solidFill>
                  <a:srgbClr val="404040"/>
                </a:solidFill>
                <a:latin typeface="Trebuchet MS"/>
                <a:cs typeface="Trebuchet MS"/>
              </a:rPr>
              <a:t>Collection</a:t>
            </a:r>
            <a:r>
              <a:rPr sz="2700" spc="-15" dirty="0">
                <a:solidFill>
                  <a:srgbClr val="404040"/>
                </a:solidFill>
                <a:latin typeface="Trebuchet MS"/>
                <a:cs typeface="Trebuchet MS"/>
              </a:rPr>
              <a:t> </a:t>
            </a:r>
            <a:r>
              <a:rPr sz="2700" spc="5" dirty="0">
                <a:solidFill>
                  <a:srgbClr val="404040"/>
                </a:solidFill>
                <a:latin typeface="Trebuchet MS"/>
                <a:cs typeface="Trebuchet MS"/>
              </a:rPr>
              <a:t>for</a:t>
            </a:r>
            <a:r>
              <a:rPr sz="2700" spc="-170" dirty="0">
                <a:solidFill>
                  <a:srgbClr val="404040"/>
                </a:solidFill>
                <a:latin typeface="Trebuchet MS"/>
                <a:cs typeface="Trebuchet MS"/>
              </a:rPr>
              <a:t> </a:t>
            </a:r>
            <a:r>
              <a:rPr sz="2700" spc="-10" dirty="0">
                <a:solidFill>
                  <a:srgbClr val="404040"/>
                </a:solidFill>
                <a:latin typeface="Trebuchet MS"/>
                <a:cs typeface="Trebuchet MS"/>
              </a:rPr>
              <a:t>Arabic </a:t>
            </a:r>
            <a:r>
              <a:rPr sz="2700" spc="-800" dirty="0">
                <a:solidFill>
                  <a:srgbClr val="404040"/>
                </a:solidFill>
                <a:latin typeface="Trebuchet MS"/>
                <a:cs typeface="Trebuchet MS"/>
              </a:rPr>
              <a:t> </a:t>
            </a:r>
            <a:r>
              <a:rPr sz="2700" spc="-5" dirty="0">
                <a:solidFill>
                  <a:srgbClr val="404040"/>
                </a:solidFill>
                <a:latin typeface="Trebuchet MS"/>
                <a:cs typeface="Trebuchet MS"/>
              </a:rPr>
              <a:t>Question Answering </a:t>
            </a:r>
            <a:r>
              <a:rPr sz="2700" spc="20" dirty="0">
                <a:solidFill>
                  <a:srgbClr val="404040"/>
                </a:solidFill>
                <a:latin typeface="Trebuchet MS"/>
                <a:cs typeface="Trebuchet MS"/>
              </a:rPr>
              <a:t>on </a:t>
            </a:r>
            <a:r>
              <a:rPr sz="2700" spc="-5" dirty="0">
                <a:solidFill>
                  <a:srgbClr val="404040"/>
                </a:solidFill>
                <a:latin typeface="Trebuchet MS"/>
                <a:cs typeface="Trebuchet MS"/>
              </a:rPr>
              <a:t>the </a:t>
            </a:r>
            <a:r>
              <a:rPr sz="2700" spc="-15" dirty="0">
                <a:solidFill>
                  <a:srgbClr val="404040"/>
                </a:solidFill>
                <a:latin typeface="Trebuchet MS"/>
                <a:cs typeface="Trebuchet MS"/>
              </a:rPr>
              <a:t>Holy Qur’an. </a:t>
            </a:r>
            <a:r>
              <a:rPr sz="2700" dirty="0">
                <a:solidFill>
                  <a:srgbClr val="404040"/>
                </a:solidFill>
                <a:latin typeface="Trebuchet MS"/>
                <a:cs typeface="Trebuchet MS"/>
              </a:rPr>
              <a:t>ACM </a:t>
            </a:r>
            <a:r>
              <a:rPr sz="2700" spc="-25" dirty="0">
                <a:solidFill>
                  <a:srgbClr val="404040"/>
                </a:solidFill>
                <a:latin typeface="Trebuchet MS"/>
                <a:cs typeface="Trebuchet MS"/>
              </a:rPr>
              <a:t>Transactions </a:t>
            </a:r>
            <a:r>
              <a:rPr sz="2700" spc="-15" dirty="0">
                <a:solidFill>
                  <a:srgbClr val="404040"/>
                </a:solidFill>
                <a:latin typeface="Trebuchet MS"/>
                <a:cs typeface="Trebuchet MS"/>
              </a:rPr>
              <a:t>on </a:t>
            </a:r>
            <a:r>
              <a:rPr sz="2700" spc="-5" dirty="0">
                <a:solidFill>
                  <a:srgbClr val="404040"/>
                </a:solidFill>
                <a:latin typeface="Trebuchet MS"/>
                <a:cs typeface="Trebuchet MS"/>
              </a:rPr>
              <a:t>Asian </a:t>
            </a:r>
            <a:r>
              <a:rPr sz="2700" spc="5" dirty="0">
                <a:solidFill>
                  <a:srgbClr val="404040"/>
                </a:solidFill>
                <a:latin typeface="Trebuchet MS"/>
                <a:cs typeface="Trebuchet MS"/>
              </a:rPr>
              <a:t>and </a:t>
            </a:r>
            <a:r>
              <a:rPr sz="2700" dirty="0">
                <a:solidFill>
                  <a:srgbClr val="404040"/>
                </a:solidFill>
                <a:latin typeface="Trebuchet MS"/>
                <a:cs typeface="Trebuchet MS"/>
              </a:rPr>
              <a:t>Low-Resource </a:t>
            </a:r>
            <a:r>
              <a:rPr sz="2700" spc="-10" dirty="0">
                <a:solidFill>
                  <a:srgbClr val="404040"/>
                </a:solidFill>
                <a:latin typeface="Trebuchet MS"/>
                <a:cs typeface="Trebuchet MS"/>
              </a:rPr>
              <a:t>Language </a:t>
            </a:r>
            <a:r>
              <a:rPr sz="2700" spc="-5" dirty="0">
                <a:solidFill>
                  <a:srgbClr val="404040"/>
                </a:solidFill>
                <a:latin typeface="Trebuchet MS"/>
                <a:cs typeface="Trebuchet MS"/>
              </a:rPr>
              <a:t> Information</a:t>
            </a:r>
            <a:r>
              <a:rPr sz="2700" spc="5" dirty="0">
                <a:solidFill>
                  <a:srgbClr val="404040"/>
                </a:solidFill>
                <a:latin typeface="Trebuchet MS"/>
                <a:cs typeface="Trebuchet MS"/>
              </a:rPr>
              <a:t> </a:t>
            </a:r>
            <a:r>
              <a:rPr sz="2700" spc="-20" dirty="0">
                <a:solidFill>
                  <a:srgbClr val="404040"/>
                </a:solidFill>
                <a:latin typeface="Trebuchet MS"/>
                <a:cs typeface="Trebuchet MS"/>
              </a:rPr>
              <a:t>Processing</a:t>
            </a:r>
            <a:r>
              <a:rPr sz="2700" dirty="0">
                <a:solidFill>
                  <a:srgbClr val="404040"/>
                </a:solidFill>
                <a:latin typeface="Trebuchet MS"/>
                <a:cs typeface="Trebuchet MS"/>
              </a:rPr>
              <a:t> </a:t>
            </a:r>
            <a:r>
              <a:rPr sz="2700" spc="-40" dirty="0">
                <a:solidFill>
                  <a:srgbClr val="404040"/>
                </a:solidFill>
                <a:latin typeface="Trebuchet MS"/>
                <a:cs typeface="Trebuchet MS"/>
              </a:rPr>
              <a:t>(TALLIP),</a:t>
            </a:r>
            <a:r>
              <a:rPr sz="2700" spc="-10" dirty="0">
                <a:solidFill>
                  <a:srgbClr val="404040"/>
                </a:solidFill>
                <a:latin typeface="Trebuchet MS"/>
                <a:cs typeface="Trebuchet MS"/>
              </a:rPr>
              <a:t> 19(6),</a:t>
            </a:r>
            <a:r>
              <a:rPr sz="2700" spc="20" dirty="0">
                <a:solidFill>
                  <a:srgbClr val="404040"/>
                </a:solidFill>
                <a:latin typeface="Trebuchet MS"/>
                <a:cs typeface="Trebuchet MS"/>
              </a:rPr>
              <a:t> </a:t>
            </a:r>
            <a:r>
              <a:rPr sz="2700" spc="-5" dirty="0">
                <a:solidFill>
                  <a:srgbClr val="404040"/>
                </a:solidFill>
                <a:latin typeface="Trebuchet MS"/>
                <a:cs typeface="Trebuchet MS"/>
              </a:rPr>
              <a:t>pp.1-21, </a:t>
            </a:r>
            <a:r>
              <a:rPr sz="2700" spc="-10" dirty="0">
                <a:solidFill>
                  <a:srgbClr val="404040"/>
                </a:solidFill>
                <a:latin typeface="Trebuchet MS"/>
                <a:cs typeface="Trebuchet MS"/>
              </a:rPr>
              <a:t>2020.</a:t>
            </a:r>
            <a:endParaRPr sz="2700">
              <a:latin typeface="Trebuchet MS"/>
              <a:cs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3831" y="4075259"/>
            <a:ext cx="10320338" cy="2136482"/>
          </a:xfrm>
          <a:prstGeom prst="rect">
            <a:avLst/>
          </a:prstGeom>
        </p:spPr>
        <p:txBody>
          <a:bodyPr vert="horz" wrap="square" lIns="0" tIns="12700" rIns="0" bIns="0" rtlCol="0">
            <a:spAutoFit/>
          </a:bodyPr>
          <a:lstStyle/>
          <a:p>
            <a:pPr marL="12700" rtl="0">
              <a:lnSpc>
                <a:spcPct val="100000"/>
              </a:lnSpc>
              <a:spcBef>
                <a:spcPts val="100"/>
              </a:spcBef>
            </a:pPr>
            <a:r>
              <a:rPr sz="13800" dirty="0"/>
              <a:t>THANK</a:t>
            </a:r>
            <a:r>
              <a:rPr lang="en-US" sz="13800" spc="-655" dirty="0"/>
              <a:t> </a:t>
            </a:r>
            <a:r>
              <a:rPr sz="13800" spc="-655" dirty="0"/>
              <a:t>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4305935" cy="849630"/>
          </a:xfrm>
          <a:prstGeom prst="rect">
            <a:avLst/>
          </a:prstGeom>
        </p:spPr>
        <p:txBody>
          <a:bodyPr vert="horz" wrap="square" lIns="0" tIns="13335" rIns="0" bIns="0" rtlCol="0">
            <a:spAutoFit/>
          </a:bodyPr>
          <a:lstStyle/>
          <a:p>
            <a:pPr marL="12700">
              <a:lnSpc>
                <a:spcPct val="100000"/>
              </a:lnSpc>
              <a:spcBef>
                <a:spcPts val="105"/>
              </a:spcBef>
              <a:tabLst>
                <a:tab pos="2486660" algn="l"/>
              </a:tabLst>
            </a:pPr>
            <a:r>
              <a:rPr sz="5400" spc="20" dirty="0"/>
              <a:t>S</a:t>
            </a:r>
            <a:r>
              <a:rPr sz="5400" spc="-40" dirty="0"/>
              <a:t>y</a:t>
            </a:r>
            <a:r>
              <a:rPr sz="5400" dirty="0"/>
              <a:t>s</a:t>
            </a:r>
            <a:r>
              <a:rPr sz="5400" spc="15" dirty="0"/>
              <a:t>t</a:t>
            </a:r>
            <a:r>
              <a:rPr sz="5400" spc="-25" dirty="0"/>
              <a:t>e</a:t>
            </a:r>
            <a:r>
              <a:rPr sz="5400" dirty="0"/>
              <a:t>m	</a:t>
            </a:r>
            <a:r>
              <a:rPr sz="5400" spc="15" dirty="0"/>
              <a:t>U</a:t>
            </a:r>
            <a:r>
              <a:rPr sz="5400" dirty="0"/>
              <a:t>sage</a:t>
            </a:r>
            <a:endParaRPr sz="5400"/>
          </a:p>
        </p:txBody>
      </p:sp>
      <p:pic>
        <p:nvPicPr>
          <p:cNvPr id="3" name="object 3"/>
          <p:cNvPicPr/>
          <p:nvPr/>
        </p:nvPicPr>
        <p:blipFill>
          <a:blip r:embed="rId2" cstate="print"/>
          <a:stretch>
            <a:fillRect/>
          </a:stretch>
        </p:blipFill>
        <p:spPr>
          <a:xfrm>
            <a:off x="1028700" y="5133975"/>
            <a:ext cx="11029950" cy="3495675"/>
          </a:xfrm>
          <a:prstGeom prst="rect">
            <a:avLst/>
          </a:prstGeom>
        </p:spPr>
      </p:pic>
      <p:sp>
        <p:nvSpPr>
          <p:cNvPr id="4" name="object 4"/>
          <p:cNvSpPr txBox="1"/>
          <p:nvPr/>
        </p:nvSpPr>
        <p:spPr>
          <a:xfrm>
            <a:off x="1016635" y="2413698"/>
            <a:ext cx="11307445" cy="2058035"/>
          </a:xfrm>
          <a:prstGeom prst="rect">
            <a:avLst/>
          </a:prstGeom>
        </p:spPr>
        <p:txBody>
          <a:bodyPr vert="horz" wrap="square" lIns="0" tIns="19050" rIns="0" bIns="0" rtlCol="0">
            <a:spAutoFit/>
          </a:bodyPr>
          <a:lstStyle/>
          <a:p>
            <a:pPr marL="12700" marR="5080">
              <a:lnSpc>
                <a:spcPct val="98500"/>
              </a:lnSpc>
              <a:spcBef>
                <a:spcPts val="150"/>
              </a:spcBef>
            </a:pPr>
            <a:r>
              <a:rPr sz="2700" spc="5" dirty="0">
                <a:solidFill>
                  <a:srgbClr val="404040"/>
                </a:solidFill>
                <a:latin typeface="Trebuchet MS"/>
                <a:cs typeface="Trebuchet MS"/>
              </a:rPr>
              <a:t>The</a:t>
            </a:r>
            <a:r>
              <a:rPr sz="2700" spc="-45" dirty="0">
                <a:solidFill>
                  <a:srgbClr val="404040"/>
                </a:solidFill>
                <a:latin typeface="Trebuchet MS"/>
                <a:cs typeface="Trebuchet MS"/>
              </a:rPr>
              <a:t> </a:t>
            </a:r>
            <a:r>
              <a:rPr sz="2700" spc="-10" dirty="0">
                <a:solidFill>
                  <a:srgbClr val="404040"/>
                </a:solidFill>
                <a:latin typeface="Trebuchet MS"/>
                <a:cs typeface="Trebuchet MS"/>
              </a:rPr>
              <a:t>program</a:t>
            </a:r>
            <a:r>
              <a:rPr sz="2700" spc="15" dirty="0">
                <a:solidFill>
                  <a:srgbClr val="404040"/>
                </a:solidFill>
                <a:latin typeface="Trebuchet MS"/>
                <a:cs typeface="Trebuchet MS"/>
              </a:rPr>
              <a:t> </a:t>
            </a:r>
            <a:r>
              <a:rPr sz="2700" spc="-10" dirty="0">
                <a:solidFill>
                  <a:srgbClr val="404040"/>
                </a:solidFill>
                <a:latin typeface="Trebuchet MS"/>
                <a:cs typeface="Trebuchet MS"/>
              </a:rPr>
              <a:t>runs</a:t>
            </a:r>
            <a:r>
              <a:rPr sz="2700" spc="40" dirty="0">
                <a:solidFill>
                  <a:srgbClr val="404040"/>
                </a:solidFill>
                <a:latin typeface="Trebuchet MS"/>
                <a:cs typeface="Trebuchet MS"/>
              </a:rPr>
              <a:t> </a:t>
            </a:r>
            <a:r>
              <a:rPr sz="2700" dirty="0">
                <a:solidFill>
                  <a:srgbClr val="404040"/>
                </a:solidFill>
                <a:latin typeface="Trebuchet MS"/>
                <a:cs typeface="Trebuchet MS"/>
              </a:rPr>
              <a:t>a</a:t>
            </a:r>
            <a:r>
              <a:rPr sz="2700" spc="-60" dirty="0">
                <a:solidFill>
                  <a:srgbClr val="404040"/>
                </a:solidFill>
                <a:latin typeface="Trebuchet MS"/>
                <a:cs typeface="Trebuchet MS"/>
              </a:rPr>
              <a:t> </a:t>
            </a:r>
            <a:r>
              <a:rPr sz="2700" spc="-5" dirty="0">
                <a:solidFill>
                  <a:srgbClr val="404040"/>
                </a:solidFill>
                <a:latin typeface="Trebuchet MS"/>
                <a:cs typeface="Trebuchet MS"/>
              </a:rPr>
              <a:t>Python</a:t>
            </a:r>
            <a:r>
              <a:rPr sz="2700" spc="30" dirty="0">
                <a:solidFill>
                  <a:srgbClr val="404040"/>
                </a:solidFill>
                <a:latin typeface="Trebuchet MS"/>
                <a:cs typeface="Trebuchet MS"/>
              </a:rPr>
              <a:t> </a:t>
            </a:r>
            <a:r>
              <a:rPr sz="2700" spc="-5" dirty="0">
                <a:solidFill>
                  <a:srgbClr val="404040"/>
                </a:solidFill>
                <a:latin typeface="Trebuchet MS"/>
                <a:cs typeface="Trebuchet MS"/>
              </a:rPr>
              <a:t>cell</a:t>
            </a:r>
            <a:r>
              <a:rPr sz="2700" spc="30" dirty="0">
                <a:solidFill>
                  <a:srgbClr val="404040"/>
                </a:solidFill>
                <a:latin typeface="Trebuchet MS"/>
                <a:cs typeface="Trebuchet MS"/>
              </a:rPr>
              <a:t> </a:t>
            </a:r>
            <a:r>
              <a:rPr sz="2700" spc="-5" dirty="0">
                <a:solidFill>
                  <a:srgbClr val="404040"/>
                </a:solidFill>
                <a:latin typeface="Trebuchet MS"/>
                <a:cs typeface="Trebuchet MS"/>
              </a:rPr>
              <a:t>where</a:t>
            </a:r>
            <a:r>
              <a:rPr sz="2700" spc="-35" dirty="0">
                <a:solidFill>
                  <a:srgbClr val="404040"/>
                </a:solidFill>
                <a:latin typeface="Trebuchet MS"/>
                <a:cs typeface="Trebuchet MS"/>
              </a:rPr>
              <a:t> </a:t>
            </a:r>
            <a:r>
              <a:rPr sz="2700" spc="-5" dirty="0">
                <a:solidFill>
                  <a:srgbClr val="404040"/>
                </a:solidFill>
                <a:latin typeface="Trebuchet MS"/>
                <a:cs typeface="Trebuchet MS"/>
              </a:rPr>
              <a:t>the</a:t>
            </a:r>
            <a:r>
              <a:rPr sz="2700" spc="35" dirty="0">
                <a:solidFill>
                  <a:srgbClr val="404040"/>
                </a:solidFill>
                <a:latin typeface="Trebuchet MS"/>
                <a:cs typeface="Trebuchet MS"/>
              </a:rPr>
              <a:t> </a:t>
            </a:r>
            <a:r>
              <a:rPr sz="2700" spc="-5" dirty="0">
                <a:solidFill>
                  <a:srgbClr val="404040"/>
                </a:solidFill>
                <a:latin typeface="Trebuchet MS"/>
                <a:cs typeface="Trebuchet MS"/>
              </a:rPr>
              <a:t>user</a:t>
            </a:r>
            <a:r>
              <a:rPr sz="2700" spc="-60" dirty="0">
                <a:solidFill>
                  <a:srgbClr val="404040"/>
                </a:solidFill>
                <a:latin typeface="Trebuchet MS"/>
                <a:cs typeface="Trebuchet MS"/>
              </a:rPr>
              <a:t> </a:t>
            </a:r>
            <a:r>
              <a:rPr sz="2700" spc="25" dirty="0">
                <a:solidFill>
                  <a:srgbClr val="404040"/>
                </a:solidFill>
                <a:latin typeface="Trebuchet MS"/>
                <a:cs typeface="Trebuchet MS"/>
              </a:rPr>
              <a:t>is</a:t>
            </a:r>
            <a:r>
              <a:rPr sz="2700" spc="-30" dirty="0">
                <a:solidFill>
                  <a:srgbClr val="404040"/>
                </a:solidFill>
                <a:latin typeface="Trebuchet MS"/>
                <a:cs typeface="Trebuchet MS"/>
              </a:rPr>
              <a:t> </a:t>
            </a:r>
            <a:r>
              <a:rPr sz="2700" spc="-10" dirty="0">
                <a:solidFill>
                  <a:srgbClr val="404040"/>
                </a:solidFill>
                <a:latin typeface="Trebuchet MS"/>
                <a:cs typeface="Trebuchet MS"/>
              </a:rPr>
              <a:t>prompted</a:t>
            </a:r>
            <a:r>
              <a:rPr sz="2700" spc="-5" dirty="0">
                <a:solidFill>
                  <a:srgbClr val="404040"/>
                </a:solidFill>
                <a:latin typeface="Trebuchet MS"/>
                <a:cs typeface="Trebuchet MS"/>
              </a:rPr>
              <a:t> </a:t>
            </a:r>
            <a:r>
              <a:rPr sz="2700" spc="-10" dirty="0">
                <a:solidFill>
                  <a:srgbClr val="404040"/>
                </a:solidFill>
                <a:latin typeface="Trebuchet MS"/>
                <a:cs typeface="Trebuchet MS"/>
              </a:rPr>
              <a:t>to</a:t>
            </a:r>
            <a:r>
              <a:rPr sz="2700" spc="60" dirty="0">
                <a:solidFill>
                  <a:srgbClr val="404040"/>
                </a:solidFill>
                <a:latin typeface="Trebuchet MS"/>
                <a:cs typeface="Trebuchet MS"/>
              </a:rPr>
              <a:t> </a:t>
            </a:r>
            <a:r>
              <a:rPr sz="2700" spc="-15" dirty="0">
                <a:solidFill>
                  <a:srgbClr val="404040"/>
                </a:solidFill>
                <a:latin typeface="Trebuchet MS"/>
                <a:cs typeface="Trebuchet MS"/>
              </a:rPr>
              <a:t>input</a:t>
            </a:r>
            <a:r>
              <a:rPr sz="2700" spc="-10" dirty="0">
                <a:solidFill>
                  <a:srgbClr val="404040"/>
                </a:solidFill>
                <a:latin typeface="Trebuchet MS"/>
                <a:cs typeface="Trebuchet MS"/>
              </a:rPr>
              <a:t> </a:t>
            </a:r>
            <a:r>
              <a:rPr sz="2700" dirty="0">
                <a:solidFill>
                  <a:srgbClr val="404040"/>
                </a:solidFill>
                <a:latin typeface="Trebuchet MS"/>
                <a:cs typeface="Trebuchet MS"/>
              </a:rPr>
              <a:t>a </a:t>
            </a:r>
            <a:r>
              <a:rPr sz="2700" spc="5" dirty="0">
                <a:solidFill>
                  <a:srgbClr val="404040"/>
                </a:solidFill>
                <a:latin typeface="Trebuchet MS"/>
                <a:cs typeface="Trebuchet MS"/>
              </a:rPr>
              <a:t> </a:t>
            </a:r>
            <a:r>
              <a:rPr sz="2700" dirty="0">
                <a:solidFill>
                  <a:srgbClr val="404040"/>
                </a:solidFill>
                <a:latin typeface="Trebuchet MS"/>
                <a:cs typeface="Trebuchet MS"/>
              </a:rPr>
              <a:t>Quranic</a:t>
            </a:r>
            <a:r>
              <a:rPr sz="2700" spc="-20" dirty="0">
                <a:solidFill>
                  <a:srgbClr val="404040"/>
                </a:solidFill>
                <a:latin typeface="Trebuchet MS"/>
                <a:cs typeface="Trebuchet MS"/>
              </a:rPr>
              <a:t> </a:t>
            </a:r>
            <a:r>
              <a:rPr sz="2700" spc="-5" dirty="0">
                <a:solidFill>
                  <a:srgbClr val="404040"/>
                </a:solidFill>
                <a:latin typeface="Trebuchet MS"/>
                <a:cs typeface="Trebuchet MS"/>
              </a:rPr>
              <a:t>passage</a:t>
            </a:r>
            <a:r>
              <a:rPr sz="2700" spc="-25" dirty="0">
                <a:solidFill>
                  <a:srgbClr val="404040"/>
                </a:solidFill>
                <a:latin typeface="Trebuchet MS"/>
                <a:cs typeface="Trebuchet MS"/>
              </a:rPr>
              <a:t> </a:t>
            </a:r>
            <a:r>
              <a:rPr sz="2700" spc="5" dirty="0">
                <a:solidFill>
                  <a:srgbClr val="404040"/>
                </a:solidFill>
                <a:latin typeface="Trebuchet MS"/>
                <a:cs typeface="Trebuchet MS"/>
              </a:rPr>
              <a:t>and</a:t>
            </a:r>
            <a:r>
              <a:rPr sz="2700" spc="-50" dirty="0">
                <a:solidFill>
                  <a:srgbClr val="404040"/>
                </a:solidFill>
                <a:latin typeface="Trebuchet MS"/>
                <a:cs typeface="Trebuchet MS"/>
              </a:rPr>
              <a:t> </a:t>
            </a:r>
            <a:r>
              <a:rPr sz="2700" dirty="0">
                <a:solidFill>
                  <a:srgbClr val="404040"/>
                </a:solidFill>
                <a:latin typeface="Trebuchet MS"/>
                <a:cs typeface="Trebuchet MS"/>
              </a:rPr>
              <a:t>a</a:t>
            </a:r>
            <a:r>
              <a:rPr sz="2700" spc="-15" dirty="0">
                <a:solidFill>
                  <a:srgbClr val="404040"/>
                </a:solidFill>
                <a:latin typeface="Trebuchet MS"/>
                <a:cs typeface="Trebuchet MS"/>
              </a:rPr>
              <a:t> </a:t>
            </a:r>
            <a:r>
              <a:rPr sz="2700" spc="-5" dirty="0">
                <a:solidFill>
                  <a:srgbClr val="404040"/>
                </a:solidFill>
                <a:latin typeface="Trebuchet MS"/>
                <a:cs typeface="Trebuchet MS"/>
              </a:rPr>
              <a:t>related</a:t>
            </a:r>
            <a:r>
              <a:rPr sz="2700" dirty="0">
                <a:solidFill>
                  <a:srgbClr val="404040"/>
                </a:solidFill>
                <a:latin typeface="Trebuchet MS"/>
                <a:cs typeface="Trebuchet MS"/>
              </a:rPr>
              <a:t> question.</a:t>
            </a:r>
            <a:r>
              <a:rPr sz="2700" spc="-35" dirty="0">
                <a:solidFill>
                  <a:srgbClr val="404040"/>
                </a:solidFill>
                <a:latin typeface="Trebuchet MS"/>
                <a:cs typeface="Trebuchet MS"/>
              </a:rPr>
              <a:t> </a:t>
            </a:r>
            <a:r>
              <a:rPr sz="2700" dirty="0">
                <a:solidFill>
                  <a:srgbClr val="404040"/>
                </a:solidFill>
                <a:latin typeface="Trebuchet MS"/>
                <a:cs typeface="Trebuchet MS"/>
              </a:rPr>
              <a:t>Upon</a:t>
            </a:r>
            <a:r>
              <a:rPr sz="2700" spc="-25" dirty="0">
                <a:solidFill>
                  <a:srgbClr val="404040"/>
                </a:solidFill>
                <a:latin typeface="Trebuchet MS"/>
                <a:cs typeface="Trebuchet MS"/>
              </a:rPr>
              <a:t> </a:t>
            </a:r>
            <a:r>
              <a:rPr sz="2700" spc="-5" dirty="0">
                <a:solidFill>
                  <a:srgbClr val="404040"/>
                </a:solidFill>
                <a:latin typeface="Trebuchet MS"/>
                <a:cs typeface="Trebuchet MS"/>
              </a:rPr>
              <a:t>receiving</a:t>
            </a:r>
            <a:r>
              <a:rPr sz="2700" spc="-10" dirty="0">
                <a:solidFill>
                  <a:srgbClr val="404040"/>
                </a:solidFill>
                <a:latin typeface="Trebuchet MS"/>
                <a:cs typeface="Trebuchet MS"/>
              </a:rPr>
              <a:t> </a:t>
            </a:r>
            <a:r>
              <a:rPr sz="2700" spc="-5" dirty="0">
                <a:solidFill>
                  <a:srgbClr val="404040"/>
                </a:solidFill>
                <a:latin typeface="Trebuchet MS"/>
                <a:cs typeface="Trebuchet MS"/>
              </a:rPr>
              <a:t>these</a:t>
            </a:r>
            <a:r>
              <a:rPr sz="2700" spc="15" dirty="0">
                <a:solidFill>
                  <a:srgbClr val="404040"/>
                </a:solidFill>
                <a:latin typeface="Trebuchet MS"/>
                <a:cs typeface="Trebuchet MS"/>
              </a:rPr>
              <a:t> </a:t>
            </a:r>
            <a:r>
              <a:rPr sz="2700" dirty="0">
                <a:solidFill>
                  <a:srgbClr val="404040"/>
                </a:solidFill>
                <a:latin typeface="Trebuchet MS"/>
                <a:cs typeface="Trebuchet MS"/>
              </a:rPr>
              <a:t>inputs,</a:t>
            </a:r>
            <a:r>
              <a:rPr sz="2700" spc="-45" dirty="0">
                <a:solidFill>
                  <a:srgbClr val="404040"/>
                </a:solidFill>
                <a:latin typeface="Trebuchet MS"/>
                <a:cs typeface="Trebuchet MS"/>
              </a:rPr>
              <a:t> </a:t>
            </a:r>
            <a:r>
              <a:rPr sz="2700" spc="-5" dirty="0">
                <a:solidFill>
                  <a:srgbClr val="404040"/>
                </a:solidFill>
                <a:latin typeface="Trebuchet MS"/>
                <a:cs typeface="Trebuchet MS"/>
              </a:rPr>
              <a:t>the </a:t>
            </a:r>
            <a:r>
              <a:rPr sz="2700" spc="-795" dirty="0">
                <a:solidFill>
                  <a:srgbClr val="404040"/>
                </a:solidFill>
                <a:latin typeface="Trebuchet MS"/>
                <a:cs typeface="Trebuchet MS"/>
              </a:rPr>
              <a:t> </a:t>
            </a:r>
            <a:r>
              <a:rPr sz="2700" spc="-5" dirty="0">
                <a:solidFill>
                  <a:srgbClr val="404040"/>
                </a:solidFill>
                <a:latin typeface="Trebuchet MS"/>
                <a:cs typeface="Trebuchet MS"/>
              </a:rPr>
              <a:t>system processes the passage </a:t>
            </a:r>
            <a:r>
              <a:rPr sz="2700" spc="-10" dirty="0">
                <a:solidFill>
                  <a:srgbClr val="404040"/>
                </a:solidFill>
                <a:latin typeface="Trebuchet MS"/>
                <a:cs typeface="Trebuchet MS"/>
              </a:rPr>
              <a:t>to </a:t>
            </a:r>
            <a:r>
              <a:rPr sz="2700" dirty="0">
                <a:solidFill>
                  <a:srgbClr val="404040"/>
                </a:solidFill>
                <a:latin typeface="Trebuchet MS"/>
                <a:cs typeface="Trebuchet MS"/>
              </a:rPr>
              <a:t>extract </a:t>
            </a:r>
            <a:r>
              <a:rPr sz="2700" spc="5" dirty="0">
                <a:solidFill>
                  <a:srgbClr val="404040"/>
                </a:solidFill>
                <a:latin typeface="Trebuchet MS"/>
                <a:cs typeface="Trebuchet MS"/>
              </a:rPr>
              <a:t>and </a:t>
            </a:r>
            <a:r>
              <a:rPr sz="2700" spc="-10" dirty="0">
                <a:solidFill>
                  <a:srgbClr val="404040"/>
                </a:solidFill>
                <a:latin typeface="Trebuchet MS"/>
                <a:cs typeface="Trebuchet MS"/>
              </a:rPr>
              <a:t>display </a:t>
            </a:r>
            <a:r>
              <a:rPr sz="2700" spc="-5" dirty="0">
                <a:solidFill>
                  <a:srgbClr val="404040"/>
                </a:solidFill>
                <a:latin typeface="Trebuchet MS"/>
                <a:cs typeface="Trebuchet MS"/>
              </a:rPr>
              <a:t>the </a:t>
            </a:r>
            <a:r>
              <a:rPr sz="2700" dirty="0">
                <a:solidFill>
                  <a:srgbClr val="404040"/>
                </a:solidFill>
                <a:latin typeface="Trebuchet MS"/>
                <a:cs typeface="Trebuchet MS"/>
              </a:rPr>
              <a:t>answer </a:t>
            </a:r>
            <a:r>
              <a:rPr sz="2700" spc="-15" dirty="0">
                <a:solidFill>
                  <a:srgbClr val="404040"/>
                </a:solidFill>
                <a:latin typeface="Trebuchet MS"/>
                <a:cs typeface="Trebuchet MS"/>
              </a:rPr>
              <a:t>to </a:t>
            </a:r>
            <a:r>
              <a:rPr sz="2700" spc="-5" dirty="0">
                <a:solidFill>
                  <a:srgbClr val="404040"/>
                </a:solidFill>
                <a:latin typeface="Trebuchet MS"/>
                <a:cs typeface="Trebuchet MS"/>
              </a:rPr>
              <a:t>the </a:t>
            </a:r>
            <a:r>
              <a:rPr sz="2700" dirty="0">
                <a:solidFill>
                  <a:srgbClr val="404040"/>
                </a:solidFill>
                <a:latin typeface="Trebuchet MS"/>
                <a:cs typeface="Trebuchet MS"/>
              </a:rPr>
              <a:t> user's question. This interactive </a:t>
            </a:r>
            <a:r>
              <a:rPr sz="2700" spc="-10" dirty="0">
                <a:solidFill>
                  <a:srgbClr val="404040"/>
                </a:solidFill>
                <a:latin typeface="Trebuchet MS"/>
                <a:cs typeface="Trebuchet MS"/>
              </a:rPr>
              <a:t>process </a:t>
            </a:r>
            <a:r>
              <a:rPr sz="2700" spc="-5" dirty="0">
                <a:solidFill>
                  <a:srgbClr val="404040"/>
                </a:solidFill>
                <a:latin typeface="Trebuchet MS"/>
                <a:cs typeface="Trebuchet MS"/>
              </a:rPr>
              <a:t>ensures that </a:t>
            </a:r>
            <a:r>
              <a:rPr sz="2700" dirty="0">
                <a:solidFill>
                  <a:srgbClr val="404040"/>
                </a:solidFill>
                <a:latin typeface="Trebuchet MS"/>
                <a:cs typeface="Trebuchet MS"/>
              </a:rPr>
              <a:t>users </a:t>
            </a:r>
            <a:r>
              <a:rPr sz="2700" spc="-5" dirty="0">
                <a:solidFill>
                  <a:srgbClr val="404040"/>
                </a:solidFill>
                <a:latin typeface="Trebuchet MS"/>
                <a:cs typeface="Trebuchet MS"/>
              </a:rPr>
              <a:t>receive </a:t>
            </a:r>
            <a:r>
              <a:rPr sz="2700" dirty="0">
                <a:solidFill>
                  <a:srgbClr val="404040"/>
                </a:solidFill>
                <a:latin typeface="Trebuchet MS"/>
                <a:cs typeface="Trebuchet MS"/>
              </a:rPr>
              <a:t> </a:t>
            </a:r>
            <a:r>
              <a:rPr sz="2700" spc="-10" dirty="0">
                <a:solidFill>
                  <a:srgbClr val="404040"/>
                </a:solidFill>
                <a:latin typeface="Trebuchet MS"/>
                <a:cs typeface="Trebuchet MS"/>
              </a:rPr>
              <a:t>accurate</a:t>
            </a:r>
            <a:r>
              <a:rPr sz="2700" spc="15" dirty="0">
                <a:solidFill>
                  <a:srgbClr val="404040"/>
                </a:solidFill>
                <a:latin typeface="Trebuchet MS"/>
                <a:cs typeface="Trebuchet MS"/>
              </a:rPr>
              <a:t> </a:t>
            </a:r>
            <a:r>
              <a:rPr sz="2700" dirty="0">
                <a:solidFill>
                  <a:srgbClr val="404040"/>
                </a:solidFill>
                <a:latin typeface="Trebuchet MS"/>
                <a:cs typeface="Trebuchet MS"/>
              </a:rPr>
              <a:t>answers</a:t>
            </a:r>
            <a:r>
              <a:rPr sz="2700" spc="-50" dirty="0">
                <a:solidFill>
                  <a:srgbClr val="404040"/>
                </a:solidFill>
                <a:latin typeface="Trebuchet MS"/>
                <a:cs typeface="Trebuchet MS"/>
              </a:rPr>
              <a:t> </a:t>
            </a:r>
            <a:r>
              <a:rPr sz="2700" spc="-5" dirty="0">
                <a:solidFill>
                  <a:srgbClr val="404040"/>
                </a:solidFill>
                <a:latin typeface="Trebuchet MS"/>
                <a:cs typeface="Trebuchet MS"/>
              </a:rPr>
              <a:t>based</a:t>
            </a:r>
            <a:r>
              <a:rPr sz="2700" spc="-15" dirty="0">
                <a:solidFill>
                  <a:srgbClr val="404040"/>
                </a:solidFill>
                <a:latin typeface="Trebuchet MS"/>
                <a:cs typeface="Trebuchet MS"/>
              </a:rPr>
              <a:t> on</a:t>
            </a:r>
            <a:r>
              <a:rPr sz="2700" spc="10" dirty="0">
                <a:solidFill>
                  <a:srgbClr val="404040"/>
                </a:solidFill>
                <a:latin typeface="Trebuchet MS"/>
                <a:cs typeface="Trebuchet MS"/>
              </a:rPr>
              <a:t> </a:t>
            </a:r>
            <a:r>
              <a:rPr sz="2700" spc="-5" dirty="0">
                <a:solidFill>
                  <a:srgbClr val="404040"/>
                </a:solidFill>
                <a:latin typeface="Trebuchet MS"/>
                <a:cs typeface="Trebuchet MS"/>
              </a:rPr>
              <a:t>the specific text</a:t>
            </a:r>
            <a:r>
              <a:rPr sz="2700" spc="-10" dirty="0">
                <a:solidFill>
                  <a:srgbClr val="404040"/>
                </a:solidFill>
                <a:latin typeface="Trebuchet MS"/>
                <a:cs typeface="Trebuchet MS"/>
              </a:rPr>
              <a:t> </a:t>
            </a:r>
            <a:r>
              <a:rPr sz="2700" spc="5" dirty="0">
                <a:solidFill>
                  <a:srgbClr val="404040"/>
                </a:solidFill>
                <a:latin typeface="Trebuchet MS"/>
                <a:cs typeface="Trebuchet MS"/>
              </a:rPr>
              <a:t>they</a:t>
            </a:r>
            <a:r>
              <a:rPr sz="2700" spc="-25" dirty="0">
                <a:solidFill>
                  <a:srgbClr val="404040"/>
                </a:solidFill>
                <a:latin typeface="Trebuchet MS"/>
                <a:cs typeface="Trebuchet MS"/>
              </a:rPr>
              <a:t> </a:t>
            </a:r>
            <a:r>
              <a:rPr sz="2700" spc="-5" dirty="0">
                <a:solidFill>
                  <a:srgbClr val="404040"/>
                </a:solidFill>
                <a:latin typeface="Trebuchet MS"/>
                <a:cs typeface="Trebuchet MS"/>
              </a:rPr>
              <a:t>provide.</a:t>
            </a:r>
            <a:endParaRPr sz="27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8067" y="969263"/>
            <a:ext cx="7845425" cy="849630"/>
          </a:xfrm>
          <a:prstGeom prst="rect">
            <a:avLst/>
          </a:prstGeom>
        </p:spPr>
        <p:txBody>
          <a:bodyPr vert="horz" wrap="square" lIns="0" tIns="13335" rIns="0" bIns="0" rtlCol="0">
            <a:spAutoFit/>
          </a:bodyPr>
          <a:lstStyle/>
          <a:p>
            <a:pPr marL="12700">
              <a:lnSpc>
                <a:spcPct val="100000"/>
              </a:lnSpc>
              <a:spcBef>
                <a:spcPts val="105"/>
              </a:spcBef>
              <a:tabLst>
                <a:tab pos="3257550" algn="l"/>
                <a:tab pos="3949065" algn="l"/>
              </a:tabLst>
            </a:pPr>
            <a:r>
              <a:rPr sz="5400" spc="-5" dirty="0"/>
              <a:t>Approach	</a:t>
            </a:r>
            <a:r>
              <a:rPr sz="5400" dirty="0"/>
              <a:t>&amp;	Methodology</a:t>
            </a:r>
            <a:endParaRPr sz="5400"/>
          </a:p>
        </p:txBody>
      </p:sp>
      <p:pic>
        <p:nvPicPr>
          <p:cNvPr id="3" name="object 3"/>
          <p:cNvPicPr/>
          <p:nvPr/>
        </p:nvPicPr>
        <p:blipFill>
          <a:blip r:embed="rId2" cstate="print"/>
          <a:stretch>
            <a:fillRect/>
          </a:stretch>
        </p:blipFill>
        <p:spPr>
          <a:xfrm>
            <a:off x="1238250" y="2505075"/>
            <a:ext cx="104775" cy="104775"/>
          </a:xfrm>
          <a:prstGeom prst="rect">
            <a:avLst/>
          </a:prstGeom>
        </p:spPr>
      </p:pic>
      <p:pic>
        <p:nvPicPr>
          <p:cNvPr id="4" name="object 4"/>
          <p:cNvPicPr/>
          <p:nvPr/>
        </p:nvPicPr>
        <p:blipFill>
          <a:blip r:embed="rId2" cstate="print"/>
          <a:stretch>
            <a:fillRect/>
          </a:stretch>
        </p:blipFill>
        <p:spPr>
          <a:xfrm>
            <a:off x="1333500" y="3324225"/>
            <a:ext cx="104775" cy="104775"/>
          </a:xfrm>
          <a:prstGeom prst="rect">
            <a:avLst/>
          </a:prstGeom>
        </p:spPr>
      </p:pic>
      <p:pic>
        <p:nvPicPr>
          <p:cNvPr id="5" name="object 5"/>
          <p:cNvPicPr/>
          <p:nvPr/>
        </p:nvPicPr>
        <p:blipFill>
          <a:blip r:embed="rId2" cstate="print"/>
          <a:stretch>
            <a:fillRect/>
          </a:stretch>
        </p:blipFill>
        <p:spPr>
          <a:xfrm>
            <a:off x="1333500" y="5372101"/>
            <a:ext cx="104775" cy="104773"/>
          </a:xfrm>
          <a:prstGeom prst="rect">
            <a:avLst/>
          </a:prstGeom>
        </p:spPr>
      </p:pic>
      <p:pic>
        <p:nvPicPr>
          <p:cNvPr id="6" name="object 6"/>
          <p:cNvPicPr/>
          <p:nvPr/>
        </p:nvPicPr>
        <p:blipFill>
          <a:blip r:embed="rId3" cstate="print"/>
          <a:stretch>
            <a:fillRect/>
          </a:stretch>
        </p:blipFill>
        <p:spPr>
          <a:xfrm>
            <a:off x="1333500" y="7419976"/>
            <a:ext cx="104775" cy="104773"/>
          </a:xfrm>
          <a:prstGeom prst="rect">
            <a:avLst/>
          </a:prstGeom>
        </p:spPr>
      </p:pic>
      <p:sp>
        <p:nvSpPr>
          <p:cNvPr id="7" name="object 7"/>
          <p:cNvSpPr txBox="1"/>
          <p:nvPr/>
        </p:nvSpPr>
        <p:spPr>
          <a:xfrm>
            <a:off x="1016635" y="2299652"/>
            <a:ext cx="13383260" cy="6939915"/>
          </a:xfrm>
          <a:prstGeom prst="rect">
            <a:avLst/>
          </a:prstGeom>
        </p:spPr>
        <p:txBody>
          <a:bodyPr vert="horz" wrap="square" lIns="0" tIns="12700" rIns="0" bIns="0" rtlCol="0">
            <a:spAutoFit/>
          </a:bodyPr>
          <a:lstStyle/>
          <a:p>
            <a:pPr marL="12700" marR="8336915" indent="488315" algn="just">
              <a:lnSpc>
                <a:spcPct val="100000"/>
              </a:lnSpc>
              <a:spcBef>
                <a:spcPts val="100"/>
              </a:spcBef>
            </a:pPr>
            <a:r>
              <a:rPr sz="2700" b="1" spc="5" dirty="0">
                <a:solidFill>
                  <a:srgbClr val="404040"/>
                </a:solidFill>
                <a:latin typeface="Trebuchet MS"/>
                <a:cs typeface="Trebuchet MS"/>
              </a:rPr>
              <a:t>Data</a:t>
            </a:r>
            <a:r>
              <a:rPr sz="2700" b="1" spc="-75" dirty="0">
                <a:solidFill>
                  <a:srgbClr val="404040"/>
                </a:solidFill>
                <a:latin typeface="Trebuchet MS"/>
                <a:cs typeface="Trebuchet MS"/>
              </a:rPr>
              <a:t> </a:t>
            </a:r>
            <a:r>
              <a:rPr sz="2700" b="1" spc="-15" dirty="0">
                <a:solidFill>
                  <a:srgbClr val="404040"/>
                </a:solidFill>
                <a:latin typeface="Trebuchet MS"/>
                <a:cs typeface="Trebuchet MS"/>
              </a:rPr>
              <a:t>Preparation</a:t>
            </a:r>
            <a:r>
              <a:rPr sz="2700" b="1" spc="-45" dirty="0">
                <a:solidFill>
                  <a:srgbClr val="404040"/>
                </a:solidFill>
                <a:latin typeface="Trebuchet MS"/>
                <a:cs typeface="Trebuchet MS"/>
              </a:rPr>
              <a:t> </a:t>
            </a:r>
            <a:r>
              <a:rPr sz="2700" b="1" dirty="0">
                <a:solidFill>
                  <a:srgbClr val="404040"/>
                </a:solidFill>
                <a:latin typeface="Trebuchet MS"/>
                <a:cs typeface="Trebuchet MS"/>
              </a:rPr>
              <a:t>&amp;</a:t>
            </a:r>
            <a:r>
              <a:rPr sz="2700" b="1" spc="-190" dirty="0">
                <a:solidFill>
                  <a:srgbClr val="404040"/>
                </a:solidFill>
                <a:latin typeface="Trebuchet MS"/>
                <a:cs typeface="Trebuchet MS"/>
              </a:rPr>
              <a:t> </a:t>
            </a:r>
            <a:r>
              <a:rPr sz="2700" b="1" dirty="0">
                <a:solidFill>
                  <a:srgbClr val="404040"/>
                </a:solidFill>
                <a:latin typeface="Trebuchet MS"/>
                <a:cs typeface="Trebuchet MS"/>
              </a:rPr>
              <a:t>Analysis: </a:t>
            </a:r>
            <a:r>
              <a:rPr sz="2700" b="1" spc="-800" dirty="0">
                <a:solidFill>
                  <a:srgbClr val="404040"/>
                </a:solidFill>
                <a:latin typeface="Trebuchet MS"/>
                <a:cs typeface="Trebuchet MS"/>
              </a:rPr>
              <a:t> </a:t>
            </a:r>
            <a:r>
              <a:rPr sz="2700" b="1" dirty="0">
                <a:solidFill>
                  <a:srgbClr val="404040"/>
                </a:solidFill>
                <a:latin typeface="Trebuchet MS"/>
                <a:cs typeface="Trebuchet MS"/>
              </a:rPr>
              <a:t>Base:</a:t>
            </a:r>
            <a:endParaRPr sz="2700">
              <a:latin typeface="Trebuchet MS"/>
              <a:cs typeface="Trebuchet MS"/>
            </a:endParaRPr>
          </a:p>
          <a:p>
            <a:pPr marL="594995" algn="just">
              <a:lnSpc>
                <a:spcPts val="3065"/>
              </a:lnSpc>
            </a:pPr>
            <a:r>
              <a:rPr sz="2700" spc="5" dirty="0">
                <a:solidFill>
                  <a:srgbClr val="404040"/>
                </a:solidFill>
                <a:latin typeface="Trebuchet MS"/>
                <a:cs typeface="Trebuchet MS"/>
              </a:rPr>
              <a:t>The</a:t>
            </a:r>
            <a:r>
              <a:rPr sz="2700" spc="-40" dirty="0">
                <a:solidFill>
                  <a:srgbClr val="404040"/>
                </a:solidFill>
                <a:latin typeface="Trebuchet MS"/>
                <a:cs typeface="Trebuchet MS"/>
              </a:rPr>
              <a:t> </a:t>
            </a:r>
            <a:r>
              <a:rPr sz="2700" spc="-10" dirty="0">
                <a:solidFill>
                  <a:srgbClr val="404040"/>
                </a:solidFill>
                <a:latin typeface="Trebuchet MS"/>
                <a:cs typeface="Trebuchet MS"/>
              </a:rPr>
              <a:t>dataset</a:t>
            </a:r>
            <a:r>
              <a:rPr sz="2700" spc="15" dirty="0">
                <a:solidFill>
                  <a:srgbClr val="404040"/>
                </a:solidFill>
                <a:latin typeface="Trebuchet MS"/>
                <a:cs typeface="Trebuchet MS"/>
              </a:rPr>
              <a:t> </a:t>
            </a:r>
            <a:r>
              <a:rPr sz="2700" spc="5" dirty="0">
                <a:solidFill>
                  <a:srgbClr val="404040"/>
                </a:solidFill>
                <a:latin typeface="Trebuchet MS"/>
                <a:cs typeface="Trebuchet MS"/>
              </a:rPr>
              <a:t>for</a:t>
            </a:r>
            <a:r>
              <a:rPr sz="2700" spc="-20" dirty="0">
                <a:solidFill>
                  <a:srgbClr val="404040"/>
                </a:solidFill>
                <a:latin typeface="Trebuchet MS"/>
                <a:cs typeface="Trebuchet MS"/>
              </a:rPr>
              <a:t> </a:t>
            </a:r>
            <a:r>
              <a:rPr sz="2700" spc="-10" dirty="0">
                <a:solidFill>
                  <a:srgbClr val="404040"/>
                </a:solidFill>
                <a:latin typeface="Trebuchet MS"/>
                <a:cs typeface="Trebuchet MS"/>
              </a:rPr>
              <a:t>this</a:t>
            </a:r>
            <a:r>
              <a:rPr sz="2700" spc="-135" dirty="0">
                <a:solidFill>
                  <a:srgbClr val="404040"/>
                </a:solidFill>
                <a:latin typeface="Trebuchet MS"/>
                <a:cs typeface="Trebuchet MS"/>
              </a:rPr>
              <a:t> </a:t>
            </a:r>
            <a:r>
              <a:rPr sz="2700" spc="-10" dirty="0">
                <a:solidFill>
                  <a:srgbClr val="404040"/>
                </a:solidFill>
                <a:latin typeface="Trebuchet MS"/>
                <a:cs typeface="Trebuchet MS"/>
              </a:rPr>
              <a:t>Arabic</a:t>
            </a:r>
            <a:r>
              <a:rPr sz="2700" spc="15" dirty="0">
                <a:solidFill>
                  <a:srgbClr val="404040"/>
                </a:solidFill>
                <a:latin typeface="Trebuchet MS"/>
                <a:cs typeface="Trebuchet MS"/>
              </a:rPr>
              <a:t> </a:t>
            </a:r>
            <a:r>
              <a:rPr sz="2700" spc="-20" dirty="0">
                <a:solidFill>
                  <a:srgbClr val="404040"/>
                </a:solidFill>
                <a:latin typeface="Trebuchet MS"/>
                <a:cs typeface="Trebuchet MS"/>
              </a:rPr>
              <a:t>Reading</a:t>
            </a:r>
            <a:r>
              <a:rPr sz="2700" dirty="0">
                <a:solidFill>
                  <a:srgbClr val="404040"/>
                </a:solidFill>
                <a:latin typeface="Trebuchet MS"/>
                <a:cs typeface="Trebuchet MS"/>
              </a:rPr>
              <a:t> Comprehension</a:t>
            </a:r>
            <a:r>
              <a:rPr sz="2700" spc="-40" dirty="0">
                <a:solidFill>
                  <a:srgbClr val="404040"/>
                </a:solidFill>
                <a:latin typeface="Trebuchet MS"/>
                <a:cs typeface="Trebuchet MS"/>
              </a:rPr>
              <a:t> </a:t>
            </a:r>
            <a:r>
              <a:rPr sz="2700" spc="-5" dirty="0">
                <a:solidFill>
                  <a:srgbClr val="404040"/>
                </a:solidFill>
                <a:latin typeface="Trebuchet MS"/>
                <a:cs typeface="Trebuchet MS"/>
              </a:rPr>
              <a:t>task,</a:t>
            </a:r>
            <a:r>
              <a:rPr sz="2700" spc="-20" dirty="0">
                <a:solidFill>
                  <a:srgbClr val="404040"/>
                </a:solidFill>
                <a:latin typeface="Trebuchet MS"/>
                <a:cs typeface="Trebuchet MS"/>
              </a:rPr>
              <a:t> </a:t>
            </a:r>
            <a:r>
              <a:rPr sz="2700" spc="-10" dirty="0">
                <a:solidFill>
                  <a:srgbClr val="404040"/>
                </a:solidFill>
                <a:latin typeface="Trebuchet MS"/>
                <a:cs typeface="Trebuchet MS"/>
              </a:rPr>
              <a:t>focused</a:t>
            </a:r>
            <a:r>
              <a:rPr sz="2700" spc="35" dirty="0">
                <a:solidFill>
                  <a:srgbClr val="404040"/>
                </a:solidFill>
                <a:latin typeface="Trebuchet MS"/>
                <a:cs typeface="Trebuchet MS"/>
              </a:rPr>
              <a:t> </a:t>
            </a:r>
            <a:r>
              <a:rPr sz="2700" spc="-15" dirty="0">
                <a:solidFill>
                  <a:srgbClr val="404040"/>
                </a:solidFill>
                <a:latin typeface="Trebuchet MS"/>
                <a:cs typeface="Trebuchet MS"/>
              </a:rPr>
              <a:t>on</a:t>
            </a:r>
            <a:r>
              <a:rPr sz="2700" spc="15" dirty="0">
                <a:solidFill>
                  <a:srgbClr val="404040"/>
                </a:solidFill>
                <a:latin typeface="Trebuchet MS"/>
                <a:cs typeface="Trebuchet MS"/>
              </a:rPr>
              <a:t> </a:t>
            </a:r>
            <a:r>
              <a:rPr sz="2700" spc="-5" dirty="0">
                <a:solidFill>
                  <a:srgbClr val="404040"/>
                </a:solidFill>
                <a:latin typeface="Trebuchet MS"/>
                <a:cs typeface="Trebuchet MS"/>
              </a:rPr>
              <a:t>the</a:t>
            </a:r>
            <a:r>
              <a:rPr sz="2700" dirty="0">
                <a:solidFill>
                  <a:srgbClr val="404040"/>
                </a:solidFill>
                <a:latin typeface="Trebuchet MS"/>
                <a:cs typeface="Trebuchet MS"/>
              </a:rPr>
              <a:t> </a:t>
            </a:r>
            <a:r>
              <a:rPr sz="2700" spc="5" dirty="0">
                <a:solidFill>
                  <a:srgbClr val="404040"/>
                </a:solidFill>
                <a:latin typeface="Trebuchet MS"/>
                <a:cs typeface="Trebuchet MS"/>
              </a:rPr>
              <a:t>Holy</a:t>
            </a:r>
            <a:endParaRPr sz="2700">
              <a:latin typeface="Trebuchet MS"/>
              <a:cs typeface="Trebuchet MS"/>
            </a:endParaRPr>
          </a:p>
          <a:p>
            <a:pPr marL="594995" marR="469900" algn="just">
              <a:lnSpc>
                <a:spcPts val="3229"/>
              </a:lnSpc>
              <a:spcBef>
                <a:spcPts val="180"/>
              </a:spcBef>
            </a:pPr>
            <a:r>
              <a:rPr sz="2700" spc="-15" dirty="0">
                <a:solidFill>
                  <a:srgbClr val="404040"/>
                </a:solidFill>
                <a:latin typeface="Trebuchet MS"/>
                <a:cs typeface="Trebuchet MS"/>
              </a:rPr>
              <a:t>Qur’an, is </a:t>
            </a:r>
            <a:r>
              <a:rPr sz="2700" spc="-5" dirty="0">
                <a:solidFill>
                  <a:srgbClr val="404040"/>
                </a:solidFill>
                <a:latin typeface="Trebuchet MS"/>
                <a:cs typeface="Trebuchet MS"/>
              </a:rPr>
              <a:t>designed </a:t>
            </a:r>
            <a:r>
              <a:rPr sz="2700" spc="-15" dirty="0">
                <a:solidFill>
                  <a:srgbClr val="404040"/>
                </a:solidFill>
                <a:latin typeface="Trebuchet MS"/>
                <a:cs typeface="Trebuchet MS"/>
              </a:rPr>
              <a:t>to </a:t>
            </a:r>
            <a:r>
              <a:rPr sz="2700" dirty="0">
                <a:solidFill>
                  <a:srgbClr val="404040"/>
                </a:solidFill>
                <a:latin typeface="Trebuchet MS"/>
                <a:cs typeface="Trebuchet MS"/>
              </a:rPr>
              <a:t>evaluate </a:t>
            </a:r>
            <a:r>
              <a:rPr sz="2700" spc="-5" dirty="0">
                <a:solidFill>
                  <a:srgbClr val="404040"/>
                </a:solidFill>
                <a:latin typeface="Trebuchet MS"/>
                <a:cs typeface="Trebuchet MS"/>
              </a:rPr>
              <a:t>language </a:t>
            </a:r>
            <a:r>
              <a:rPr sz="2700" spc="-10" dirty="0">
                <a:solidFill>
                  <a:srgbClr val="404040"/>
                </a:solidFill>
                <a:latin typeface="Trebuchet MS"/>
                <a:cs typeface="Trebuchet MS"/>
              </a:rPr>
              <a:t>understanding </a:t>
            </a:r>
            <a:r>
              <a:rPr sz="2700" spc="-15" dirty="0">
                <a:solidFill>
                  <a:srgbClr val="404040"/>
                </a:solidFill>
                <a:latin typeface="Trebuchet MS"/>
                <a:cs typeface="Trebuchet MS"/>
              </a:rPr>
              <a:t>in </a:t>
            </a:r>
            <a:r>
              <a:rPr sz="2700" spc="-5" dirty="0">
                <a:solidFill>
                  <a:srgbClr val="404040"/>
                </a:solidFill>
                <a:latin typeface="Trebuchet MS"/>
                <a:cs typeface="Trebuchet MS"/>
              </a:rPr>
              <a:t>computer systems by </a:t>
            </a:r>
            <a:r>
              <a:rPr sz="2700" spc="-800" dirty="0">
                <a:solidFill>
                  <a:srgbClr val="404040"/>
                </a:solidFill>
                <a:latin typeface="Trebuchet MS"/>
                <a:cs typeface="Trebuchet MS"/>
              </a:rPr>
              <a:t> </a:t>
            </a:r>
            <a:r>
              <a:rPr sz="2700" spc="-5" dirty="0">
                <a:solidFill>
                  <a:srgbClr val="404040"/>
                </a:solidFill>
                <a:latin typeface="Trebuchet MS"/>
                <a:cs typeface="Trebuchet MS"/>
              </a:rPr>
              <a:t>posing </a:t>
            </a:r>
            <a:r>
              <a:rPr sz="2700" dirty="0">
                <a:solidFill>
                  <a:srgbClr val="404040"/>
                </a:solidFill>
                <a:latin typeface="Trebuchet MS"/>
                <a:cs typeface="Trebuchet MS"/>
              </a:rPr>
              <a:t>questions </a:t>
            </a:r>
            <a:r>
              <a:rPr sz="2700" spc="5" dirty="0">
                <a:solidFill>
                  <a:srgbClr val="404040"/>
                </a:solidFill>
                <a:latin typeface="Trebuchet MS"/>
                <a:cs typeface="Trebuchet MS"/>
              </a:rPr>
              <a:t>over </a:t>
            </a:r>
            <a:r>
              <a:rPr sz="2700" dirty="0">
                <a:solidFill>
                  <a:srgbClr val="404040"/>
                </a:solidFill>
                <a:latin typeface="Trebuchet MS"/>
                <a:cs typeface="Trebuchet MS"/>
              </a:rPr>
              <a:t>given </a:t>
            </a:r>
            <a:r>
              <a:rPr sz="2700" spc="-5" dirty="0">
                <a:solidFill>
                  <a:srgbClr val="404040"/>
                </a:solidFill>
                <a:latin typeface="Trebuchet MS"/>
                <a:cs typeface="Trebuchet MS"/>
              </a:rPr>
              <a:t>text </a:t>
            </a:r>
            <a:r>
              <a:rPr sz="2700" spc="-10" dirty="0">
                <a:solidFill>
                  <a:srgbClr val="404040"/>
                </a:solidFill>
                <a:latin typeface="Trebuchet MS"/>
                <a:cs typeface="Trebuchet MS"/>
              </a:rPr>
              <a:t>passages. </a:t>
            </a:r>
            <a:r>
              <a:rPr sz="2700" spc="5" dirty="0">
                <a:solidFill>
                  <a:srgbClr val="404040"/>
                </a:solidFill>
                <a:latin typeface="Trebuchet MS"/>
                <a:cs typeface="Trebuchet MS"/>
              </a:rPr>
              <a:t>The Holy </a:t>
            </a:r>
            <a:r>
              <a:rPr sz="2700" spc="-15" dirty="0">
                <a:solidFill>
                  <a:srgbClr val="404040"/>
                </a:solidFill>
                <a:latin typeface="Trebuchet MS"/>
                <a:cs typeface="Trebuchet MS"/>
              </a:rPr>
              <a:t>Qur’an, </a:t>
            </a:r>
            <a:r>
              <a:rPr sz="2700" spc="5" dirty="0">
                <a:solidFill>
                  <a:srgbClr val="404040"/>
                </a:solidFill>
                <a:latin typeface="Trebuchet MS"/>
                <a:cs typeface="Trebuchet MS"/>
              </a:rPr>
              <a:t>written </a:t>
            </a:r>
            <a:r>
              <a:rPr sz="2700" spc="-15" dirty="0">
                <a:solidFill>
                  <a:srgbClr val="404040"/>
                </a:solidFill>
                <a:latin typeface="Trebuchet MS"/>
                <a:cs typeface="Trebuchet MS"/>
              </a:rPr>
              <a:t>in </a:t>
            </a:r>
            <a:r>
              <a:rPr sz="2700" spc="-10" dirty="0">
                <a:solidFill>
                  <a:srgbClr val="404040"/>
                </a:solidFill>
                <a:latin typeface="Trebuchet MS"/>
                <a:cs typeface="Trebuchet MS"/>
              </a:rPr>
              <a:t>Classical </a:t>
            </a:r>
            <a:r>
              <a:rPr sz="2700" spc="-800" dirty="0">
                <a:solidFill>
                  <a:srgbClr val="404040"/>
                </a:solidFill>
                <a:latin typeface="Trebuchet MS"/>
                <a:cs typeface="Trebuchet MS"/>
              </a:rPr>
              <a:t> </a:t>
            </a:r>
            <a:r>
              <a:rPr sz="2700" spc="-5" dirty="0">
                <a:solidFill>
                  <a:srgbClr val="404040"/>
                </a:solidFill>
                <a:latin typeface="Trebuchet MS"/>
                <a:cs typeface="Trebuchet MS"/>
              </a:rPr>
              <a:t>Arabic, contains </a:t>
            </a:r>
            <a:r>
              <a:rPr sz="2700" dirty="0">
                <a:solidFill>
                  <a:srgbClr val="404040"/>
                </a:solidFill>
                <a:latin typeface="Trebuchet MS"/>
                <a:cs typeface="Trebuchet MS"/>
              </a:rPr>
              <a:t>114</a:t>
            </a:r>
            <a:r>
              <a:rPr sz="2700" spc="-35" dirty="0">
                <a:solidFill>
                  <a:srgbClr val="404040"/>
                </a:solidFill>
                <a:latin typeface="Trebuchet MS"/>
                <a:cs typeface="Trebuchet MS"/>
              </a:rPr>
              <a:t> </a:t>
            </a:r>
            <a:r>
              <a:rPr sz="2700" spc="-5" dirty="0">
                <a:solidFill>
                  <a:srgbClr val="404040"/>
                </a:solidFill>
                <a:latin typeface="Trebuchet MS"/>
                <a:cs typeface="Trebuchet MS"/>
              </a:rPr>
              <a:t>chapters</a:t>
            </a:r>
            <a:r>
              <a:rPr sz="2700" spc="25" dirty="0">
                <a:solidFill>
                  <a:srgbClr val="404040"/>
                </a:solidFill>
                <a:latin typeface="Trebuchet MS"/>
                <a:cs typeface="Trebuchet MS"/>
              </a:rPr>
              <a:t> </a:t>
            </a:r>
            <a:r>
              <a:rPr sz="2700" spc="5" dirty="0">
                <a:solidFill>
                  <a:srgbClr val="404040"/>
                </a:solidFill>
                <a:latin typeface="Trebuchet MS"/>
                <a:cs typeface="Trebuchet MS"/>
              </a:rPr>
              <a:t>and</a:t>
            </a:r>
            <a:r>
              <a:rPr sz="2700" spc="-55" dirty="0">
                <a:solidFill>
                  <a:srgbClr val="404040"/>
                </a:solidFill>
                <a:latin typeface="Trebuchet MS"/>
                <a:cs typeface="Trebuchet MS"/>
              </a:rPr>
              <a:t> </a:t>
            </a:r>
            <a:r>
              <a:rPr sz="2700" dirty="0">
                <a:solidFill>
                  <a:srgbClr val="404040"/>
                </a:solidFill>
                <a:latin typeface="Trebuchet MS"/>
                <a:cs typeface="Trebuchet MS"/>
              </a:rPr>
              <a:t>6,236</a:t>
            </a:r>
            <a:r>
              <a:rPr sz="2700" spc="-35" dirty="0">
                <a:solidFill>
                  <a:srgbClr val="404040"/>
                </a:solidFill>
                <a:latin typeface="Trebuchet MS"/>
                <a:cs typeface="Trebuchet MS"/>
              </a:rPr>
              <a:t> </a:t>
            </a:r>
            <a:r>
              <a:rPr sz="2700" spc="-5" dirty="0">
                <a:solidFill>
                  <a:srgbClr val="404040"/>
                </a:solidFill>
                <a:latin typeface="Trebuchet MS"/>
                <a:cs typeface="Trebuchet MS"/>
              </a:rPr>
              <a:t>verses, </a:t>
            </a:r>
            <a:r>
              <a:rPr sz="2700" dirty="0">
                <a:solidFill>
                  <a:srgbClr val="404040"/>
                </a:solidFill>
                <a:latin typeface="Trebuchet MS"/>
                <a:cs typeface="Trebuchet MS"/>
              </a:rPr>
              <a:t>totaling</a:t>
            </a:r>
            <a:r>
              <a:rPr sz="2700" spc="-40" dirty="0">
                <a:solidFill>
                  <a:srgbClr val="404040"/>
                </a:solidFill>
                <a:latin typeface="Trebuchet MS"/>
                <a:cs typeface="Trebuchet MS"/>
              </a:rPr>
              <a:t> </a:t>
            </a:r>
            <a:r>
              <a:rPr sz="2700" spc="5" dirty="0">
                <a:solidFill>
                  <a:srgbClr val="404040"/>
                </a:solidFill>
                <a:latin typeface="Trebuchet MS"/>
                <a:cs typeface="Trebuchet MS"/>
              </a:rPr>
              <a:t>over</a:t>
            </a:r>
            <a:r>
              <a:rPr sz="2700" spc="-30" dirty="0">
                <a:solidFill>
                  <a:srgbClr val="404040"/>
                </a:solidFill>
                <a:latin typeface="Trebuchet MS"/>
                <a:cs typeface="Trebuchet MS"/>
              </a:rPr>
              <a:t> </a:t>
            </a:r>
            <a:r>
              <a:rPr sz="2700" dirty="0">
                <a:solidFill>
                  <a:srgbClr val="404040"/>
                </a:solidFill>
                <a:latin typeface="Trebuchet MS"/>
                <a:cs typeface="Trebuchet MS"/>
              </a:rPr>
              <a:t>80,000</a:t>
            </a:r>
            <a:r>
              <a:rPr sz="2700" spc="-35" dirty="0">
                <a:solidFill>
                  <a:srgbClr val="404040"/>
                </a:solidFill>
                <a:latin typeface="Trebuchet MS"/>
                <a:cs typeface="Trebuchet MS"/>
              </a:rPr>
              <a:t> </a:t>
            </a:r>
            <a:r>
              <a:rPr sz="2700" spc="-5" dirty="0">
                <a:solidFill>
                  <a:srgbClr val="404040"/>
                </a:solidFill>
                <a:latin typeface="Trebuchet MS"/>
                <a:cs typeface="Trebuchet MS"/>
              </a:rPr>
              <a:t>words.</a:t>
            </a:r>
            <a:endParaRPr sz="2700">
              <a:latin typeface="Trebuchet MS"/>
              <a:cs typeface="Trebuchet MS"/>
            </a:endParaRPr>
          </a:p>
          <a:p>
            <a:pPr marL="12700" algn="just">
              <a:lnSpc>
                <a:spcPts val="2970"/>
              </a:lnSpc>
            </a:pPr>
            <a:r>
              <a:rPr sz="2700" b="1" spc="-5" dirty="0">
                <a:solidFill>
                  <a:srgbClr val="404040"/>
                </a:solidFill>
                <a:latin typeface="Trebuchet MS"/>
                <a:cs typeface="Trebuchet MS"/>
              </a:rPr>
              <a:t>Dataset</a:t>
            </a:r>
            <a:r>
              <a:rPr sz="2700" b="1" spc="-55" dirty="0">
                <a:solidFill>
                  <a:srgbClr val="404040"/>
                </a:solidFill>
                <a:latin typeface="Trebuchet MS"/>
                <a:cs typeface="Trebuchet MS"/>
              </a:rPr>
              <a:t> </a:t>
            </a:r>
            <a:r>
              <a:rPr sz="2700" b="1" spc="-5" dirty="0">
                <a:solidFill>
                  <a:srgbClr val="404040"/>
                </a:solidFill>
                <a:latin typeface="Trebuchet MS"/>
                <a:cs typeface="Trebuchet MS"/>
              </a:rPr>
              <a:t>description:</a:t>
            </a:r>
            <a:endParaRPr sz="2700">
              <a:latin typeface="Trebuchet MS"/>
              <a:cs typeface="Trebuchet MS"/>
            </a:endParaRPr>
          </a:p>
          <a:p>
            <a:pPr marL="594995" marR="13970" indent="102870">
              <a:lnSpc>
                <a:spcPct val="98100"/>
              </a:lnSpc>
              <a:spcBef>
                <a:spcPts val="125"/>
              </a:spcBef>
            </a:pPr>
            <a:r>
              <a:rPr sz="2700" spc="5" dirty="0">
                <a:solidFill>
                  <a:srgbClr val="404040"/>
                </a:solidFill>
                <a:latin typeface="Trebuchet MS"/>
                <a:cs typeface="Trebuchet MS"/>
              </a:rPr>
              <a:t>The </a:t>
            </a:r>
            <a:r>
              <a:rPr sz="2700" dirty="0">
                <a:solidFill>
                  <a:srgbClr val="404040"/>
                </a:solidFill>
                <a:latin typeface="Trebuchet MS"/>
                <a:cs typeface="Trebuchet MS"/>
              </a:rPr>
              <a:t>dataset, called QRCD (Qur'anic </a:t>
            </a:r>
            <a:r>
              <a:rPr sz="2700" spc="-20" dirty="0">
                <a:solidFill>
                  <a:srgbClr val="404040"/>
                </a:solidFill>
                <a:latin typeface="Trebuchet MS"/>
                <a:cs typeface="Trebuchet MS"/>
              </a:rPr>
              <a:t>Reading </a:t>
            </a:r>
            <a:r>
              <a:rPr sz="2700" dirty="0">
                <a:solidFill>
                  <a:srgbClr val="404040"/>
                </a:solidFill>
                <a:latin typeface="Trebuchet MS"/>
                <a:cs typeface="Trebuchet MS"/>
              </a:rPr>
              <a:t>Comprehension </a:t>
            </a:r>
            <a:r>
              <a:rPr sz="2700" spc="-5" dirty="0">
                <a:solidFill>
                  <a:srgbClr val="404040"/>
                </a:solidFill>
                <a:latin typeface="Trebuchet MS"/>
                <a:cs typeface="Trebuchet MS"/>
              </a:rPr>
              <a:t>Dataset), </a:t>
            </a:r>
            <a:r>
              <a:rPr sz="2700" dirty="0">
                <a:solidFill>
                  <a:srgbClr val="404040"/>
                </a:solidFill>
                <a:latin typeface="Trebuchet MS"/>
                <a:cs typeface="Trebuchet MS"/>
              </a:rPr>
              <a:t>comprises </a:t>
            </a:r>
            <a:r>
              <a:rPr sz="2700" spc="5" dirty="0">
                <a:solidFill>
                  <a:srgbClr val="404040"/>
                </a:solidFill>
                <a:latin typeface="Trebuchet MS"/>
                <a:cs typeface="Trebuchet MS"/>
              </a:rPr>
              <a:t> </a:t>
            </a:r>
            <a:r>
              <a:rPr sz="2700" spc="-5" dirty="0">
                <a:solidFill>
                  <a:srgbClr val="404040"/>
                </a:solidFill>
                <a:latin typeface="Trebuchet MS"/>
                <a:cs typeface="Trebuchet MS"/>
              </a:rPr>
              <a:t>1,093 question-passage pairs </a:t>
            </a:r>
            <a:r>
              <a:rPr sz="2700" spc="5" dirty="0">
                <a:solidFill>
                  <a:srgbClr val="404040"/>
                </a:solidFill>
                <a:latin typeface="Trebuchet MS"/>
                <a:cs typeface="Trebuchet MS"/>
              </a:rPr>
              <a:t>and </a:t>
            </a:r>
            <a:r>
              <a:rPr sz="2700" spc="-5" dirty="0">
                <a:solidFill>
                  <a:srgbClr val="404040"/>
                </a:solidFill>
                <a:latin typeface="Trebuchet MS"/>
                <a:cs typeface="Trebuchet MS"/>
              </a:rPr>
              <a:t>1,337 question-passage-answer triplets, where </a:t>
            </a:r>
            <a:r>
              <a:rPr sz="2700" dirty="0">
                <a:solidFill>
                  <a:srgbClr val="404040"/>
                </a:solidFill>
                <a:latin typeface="Trebuchet MS"/>
                <a:cs typeface="Trebuchet MS"/>
              </a:rPr>
              <a:t> </a:t>
            </a:r>
            <a:r>
              <a:rPr sz="2700" spc="-10" dirty="0">
                <a:solidFill>
                  <a:srgbClr val="404040"/>
                </a:solidFill>
                <a:latin typeface="Trebuchet MS"/>
                <a:cs typeface="Trebuchet MS"/>
              </a:rPr>
              <a:t>each</a:t>
            </a:r>
            <a:r>
              <a:rPr sz="2700" spc="15" dirty="0">
                <a:solidFill>
                  <a:srgbClr val="404040"/>
                </a:solidFill>
                <a:latin typeface="Trebuchet MS"/>
                <a:cs typeface="Trebuchet MS"/>
              </a:rPr>
              <a:t> </a:t>
            </a:r>
            <a:r>
              <a:rPr sz="2700" spc="-5" dirty="0">
                <a:solidFill>
                  <a:srgbClr val="404040"/>
                </a:solidFill>
                <a:latin typeface="Trebuchet MS"/>
                <a:cs typeface="Trebuchet MS"/>
              </a:rPr>
              <a:t>passage</a:t>
            </a:r>
            <a:r>
              <a:rPr sz="2700" spc="-30" dirty="0">
                <a:solidFill>
                  <a:srgbClr val="404040"/>
                </a:solidFill>
                <a:latin typeface="Trebuchet MS"/>
                <a:cs typeface="Trebuchet MS"/>
              </a:rPr>
              <a:t> </a:t>
            </a:r>
            <a:r>
              <a:rPr sz="2700" spc="-5" dirty="0">
                <a:solidFill>
                  <a:srgbClr val="404040"/>
                </a:solidFill>
                <a:latin typeface="Trebuchet MS"/>
                <a:cs typeface="Trebuchet MS"/>
              </a:rPr>
              <a:t>contains</a:t>
            </a:r>
            <a:r>
              <a:rPr sz="2700" spc="-10" dirty="0">
                <a:solidFill>
                  <a:srgbClr val="404040"/>
                </a:solidFill>
                <a:latin typeface="Trebuchet MS"/>
                <a:cs typeface="Trebuchet MS"/>
              </a:rPr>
              <a:t> </a:t>
            </a:r>
            <a:r>
              <a:rPr sz="2700" dirty="0">
                <a:solidFill>
                  <a:srgbClr val="404040"/>
                </a:solidFill>
                <a:latin typeface="Trebuchet MS"/>
                <a:cs typeface="Trebuchet MS"/>
              </a:rPr>
              <a:t>consecutive</a:t>
            </a:r>
            <a:r>
              <a:rPr sz="2700" spc="-15" dirty="0">
                <a:solidFill>
                  <a:srgbClr val="404040"/>
                </a:solidFill>
                <a:latin typeface="Trebuchet MS"/>
                <a:cs typeface="Trebuchet MS"/>
              </a:rPr>
              <a:t> </a:t>
            </a:r>
            <a:r>
              <a:rPr sz="2700" dirty="0">
                <a:solidFill>
                  <a:srgbClr val="404040"/>
                </a:solidFill>
                <a:latin typeface="Trebuchet MS"/>
                <a:cs typeface="Trebuchet MS"/>
              </a:rPr>
              <a:t>verses</a:t>
            </a:r>
            <a:r>
              <a:rPr sz="2700" spc="-45" dirty="0">
                <a:solidFill>
                  <a:srgbClr val="404040"/>
                </a:solidFill>
                <a:latin typeface="Trebuchet MS"/>
                <a:cs typeface="Trebuchet MS"/>
              </a:rPr>
              <a:t> </a:t>
            </a:r>
            <a:r>
              <a:rPr sz="2700" spc="5" dirty="0">
                <a:solidFill>
                  <a:srgbClr val="404040"/>
                </a:solidFill>
                <a:latin typeface="Trebuchet MS"/>
                <a:cs typeface="Trebuchet MS"/>
              </a:rPr>
              <a:t>from</a:t>
            </a:r>
            <a:r>
              <a:rPr sz="2700" spc="-35" dirty="0">
                <a:solidFill>
                  <a:srgbClr val="404040"/>
                </a:solidFill>
                <a:latin typeface="Trebuchet MS"/>
                <a:cs typeface="Trebuchet MS"/>
              </a:rPr>
              <a:t> </a:t>
            </a:r>
            <a:r>
              <a:rPr sz="2700" spc="-5" dirty="0">
                <a:solidFill>
                  <a:srgbClr val="404040"/>
                </a:solidFill>
                <a:latin typeface="Trebuchet MS"/>
                <a:cs typeface="Trebuchet MS"/>
              </a:rPr>
              <a:t>the</a:t>
            </a:r>
            <a:r>
              <a:rPr sz="2700" spc="-10" dirty="0">
                <a:solidFill>
                  <a:srgbClr val="404040"/>
                </a:solidFill>
                <a:latin typeface="Trebuchet MS"/>
                <a:cs typeface="Trebuchet MS"/>
              </a:rPr>
              <a:t> </a:t>
            </a:r>
            <a:r>
              <a:rPr sz="2700" spc="-5" dirty="0">
                <a:solidFill>
                  <a:srgbClr val="404040"/>
                </a:solidFill>
                <a:latin typeface="Trebuchet MS"/>
                <a:cs typeface="Trebuchet MS"/>
              </a:rPr>
              <a:t>Qur’an</a:t>
            </a:r>
            <a:r>
              <a:rPr sz="2700" spc="-40" dirty="0">
                <a:solidFill>
                  <a:srgbClr val="404040"/>
                </a:solidFill>
                <a:latin typeface="Trebuchet MS"/>
                <a:cs typeface="Trebuchet MS"/>
              </a:rPr>
              <a:t> </a:t>
            </a:r>
            <a:r>
              <a:rPr sz="2700" spc="5" dirty="0">
                <a:solidFill>
                  <a:srgbClr val="404040"/>
                </a:solidFill>
                <a:latin typeface="Trebuchet MS"/>
                <a:cs typeface="Trebuchet MS"/>
              </a:rPr>
              <a:t>and</a:t>
            </a:r>
            <a:r>
              <a:rPr sz="2700" spc="-50" dirty="0">
                <a:solidFill>
                  <a:srgbClr val="404040"/>
                </a:solidFill>
                <a:latin typeface="Trebuchet MS"/>
                <a:cs typeface="Trebuchet MS"/>
              </a:rPr>
              <a:t> </a:t>
            </a:r>
            <a:r>
              <a:rPr sz="2700" dirty="0">
                <a:solidFill>
                  <a:srgbClr val="404040"/>
                </a:solidFill>
                <a:latin typeface="Trebuchet MS"/>
                <a:cs typeface="Trebuchet MS"/>
              </a:rPr>
              <a:t>questions</a:t>
            </a:r>
            <a:r>
              <a:rPr sz="2700" spc="-35" dirty="0">
                <a:solidFill>
                  <a:srgbClr val="404040"/>
                </a:solidFill>
                <a:latin typeface="Trebuchet MS"/>
                <a:cs typeface="Trebuchet MS"/>
              </a:rPr>
              <a:t> </a:t>
            </a:r>
            <a:r>
              <a:rPr sz="2700" dirty="0">
                <a:solidFill>
                  <a:srgbClr val="404040"/>
                </a:solidFill>
                <a:latin typeface="Trebuchet MS"/>
                <a:cs typeface="Trebuchet MS"/>
              </a:rPr>
              <a:t>are</a:t>
            </a:r>
            <a:r>
              <a:rPr sz="2700" spc="-15" dirty="0">
                <a:solidFill>
                  <a:srgbClr val="404040"/>
                </a:solidFill>
                <a:latin typeface="Trebuchet MS"/>
                <a:cs typeface="Trebuchet MS"/>
              </a:rPr>
              <a:t> </a:t>
            </a:r>
            <a:r>
              <a:rPr sz="2700" spc="5" dirty="0">
                <a:solidFill>
                  <a:srgbClr val="404040"/>
                </a:solidFill>
                <a:latin typeface="Trebuchet MS"/>
                <a:cs typeface="Trebuchet MS"/>
              </a:rPr>
              <a:t>posed </a:t>
            </a:r>
            <a:r>
              <a:rPr sz="2700" spc="-800" dirty="0">
                <a:solidFill>
                  <a:srgbClr val="404040"/>
                </a:solidFill>
                <a:latin typeface="Trebuchet MS"/>
                <a:cs typeface="Trebuchet MS"/>
              </a:rPr>
              <a:t> </a:t>
            </a:r>
            <a:r>
              <a:rPr sz="2700" spc="-15" dirty="0">
                <a:solidFill>
                  <a:srgbClr val="404040"/>
                </a:solidFill>
                <a:latin typeface="Trebuchet MS"/>
                <a:cs typeface="Trebuchet MS"/>
              </a:rPr>
              <a:t>in</a:t>
            </a:r>
            <a:r>
              <a:rPr sz="2700" spc="-5" dirty="0">
                <a:solidFill>
                  <a:srgbClr val="404040"/>
                </a:solidFill>
                <a:latin typeface="Trebuchet MS"/>
                <a:cs typeface="Trebuchet MS"/>
              </a:rPr>
              <a:t> </a:t>
            </a:r>
            <a:r>
              <a:rPr sz="2700" dirty="0">
                <a:solidFill>
                  <a:srgbClr val="404040"/>
                </a:solidFill>
                <a:latin typeface="Trebuchet MS"/>
                <a:cs typeface="Trebuchet MS"/>
              </a:rPr>
              <a:t>Modern</a:t>
            </a:r>
            <a:r>
              <a:rPr sz="2700" spc="-60" dirty="0">
                <a:solidFill>
                  <a:srgbClr val="404040"/>
                </a:solidFill>
                <a:latin typeface="Trebuchet MS"/>
                <a:cs typeface="Trebuchet MS"/>
              </a:rPr>
              <a:t> </a:t>
            </a:r>
            <a:r>
              <a:rPr sz="2700" spc="-5" dirty="0">
                <a:solidFill>
                  <a:srgbClr val="404040"/>
                </a:solidFill>
                <a:latin typeface="Trebuchet MS"/>
                <a:cs typeface="Trebuchet MS"/>
              </a:rPr>
              <a:t>Standard</a:t>
            </a:r>
            <a:r>
              <a:rPr sz="2700" spc="-175" dirty="0">
                <a:solidFill>
                  <a:srgbClr val="404040"/>
                </a:solidFill>
                <a:latin typeface="Trebuchet MS"/>
                <a:cs typeface="Trebuchet MS"/>
              </a:rPr>
              <a:t> </a:t>
            </a:r>
            <a:r>
              <a:rPr sz="2700" spc="-10" dirty="0">
                <a:solidFill>
                  <a:srgbClr val="404040"/>
                </a:solidFill>
                <a:latin typeface="Trebuchet MS"/>
                <a:cs typeface="Trebuchet MS"/>
              </a:rPr>
              <a:t>Arabic</a:t>
            </a:r>
            <a:r>
              <a:rPr sz="2700" dirty="0">
                <a:solidFill>
                  <a:srgbClr val="404040"/>
                </a:solidFill>
                <a:latin typeface="Trebuchet MS"/>
                <a:cs typeface="Trebuchet MS"/>
              </a:rPr>
              <a:t> </a:t>
            </a:r>
            <a:r>
              <a:rPr sz="2700" spc="-10" dirty="0">
                <a:solidFill>
                  <a:srgbClr val="404040"/>
                </a:solidFill>
                <a:latin typeface="Trebuchet MS"/>
                <a:cs typeface="Trebuchet MS"/>
              </a:rPr>
              <a:t>(MSA).</a:t>
            </a:r>
            <a:endParaRPr sz="2700">
              <a:latin typeface="Trebuchet MS"/>
              <a:cs typeface="Trebuchet MS"/>
            </a:endParaRPr>
          </a:p>
          <a:p>
            <a:pPr marL="12700">
              <a:lnSpc>
                <a:spcPts val="3150"/>
              </a:lnSpc>
            </a:pPr>
            <a:r>
              <a:rPr sz="2700" b="1" spc="-10" dirty="0">
                <a:solidFill>
                  <a:srgbClr val="404040"/>
                </a:solidFill>
                <a:latin typeface="Trebuchet MS"/>
                <a:cs typeface="Trebuchet MS"/>
              </a:rPr>
              <a:t>Steps</a:t>
            </a:r>
            <a:r>
              <a:rPr sz="2700" b="1" dirty="0">
                <a:solidFill>
                  <a:srgbClr val="404040"/>
                </a:solidFill>
                <a:latin typeface="Trebuchet MS"/>
                <a:cs typeface="Trebuchet MS"/>
              </a:rPr>
              <a:t> </a:t>
            </a:r>
            <a:r>
              <a:rPr sz="2700" b="1" spc="5" dirty="0">
                <a:solidFill>
                  <a:srgbClr val="404040"/>
                </a:solidFill>
                <a:latin typeface="Trebuchet MS"/>
                <a:cs typeface="Trebuchet MS"/>
              </a:rPr>
              <a:t>for</a:t>
            </a:r>
            <a:r>
              <a:rPr sz="2700" b="1" spc="-55" dirty="0">
                <a:solidFill>
                  <a:srgbClr val="404040"/>
                </a:solidFill>
                <a:latin typeface="Trebuchet MS"/>
                <a:cs typeface="Trebuchet MS"/>
              </a:rPr>
              <a:t> </a:t>
            </a:r>
            <a:r>
              <a:rPr sz="2700" b="1" dirty="0">
                <a:solidFill>
                  <a:srgbClr val="404040"/>
                </a:solidFill>
                <a:latin typeface="Trebuchet MS"/>
                <a:cs typeface="Trebuchet MS"/>
              </a:rPr>
              <a:t>preparing</a:t>
            </a:r>
            <a:r>
              <a:rPr sz="2700" b="1" spc="-75" dirty="0">
                <a:solidFill>
                  <a:srgbClr val="404040"/>
                </a:solidFill>
                <a:latin typeface="Trebuchet MS"/>
                <a:cs typeface="Trebuchet MS"/>
              </a:rPr>
              <a:t> </a:t>
            </a:r>
            <a:r>
              <a:rPr sz="2700" b="1" spc="5" dirty="0">
                <a:solidFill>
                  <a:srgbClr val="404040"/>
                </a:solidFill>
                <a:latin typeface="Trebuchet MS"/>
                <a:cs typeface="Trebuchet MS"/>
              </a:rPr>
              <a:t>the</a:t>
            </a:r>
            <a:r>
              <a:rPr sz="2700" b="1" spc="-55" dirty="0">
                <a:solidFill>
                  <a:srgbClr val="404040"/>
                </a:solidFill>
                <a:latin typeface="Trebuchet MS"/>
                <a:cs typeface="Trebuchet MS"/>
              </a:rPr>
              <a:t> </a:t>
            </a:r>
            <a:r>
              <a:rPr sz="2700" b="1" spc="-5" dirty="0">
                <a:solidFill>
                  <a:srgbClr val="404040"/>
                </a:solidFill>
                <a:latin typeface="Trebuchet MS"/>
                <a:cs typeface="Trebuchet MS"/>
              </a:rPr>
              <a:t>dataset:</a:t>
            </a:r>
            <a:endParaRPr sz="2700">
              <a:latin typeface="Trebuchet MS"/>
              <a:cs typeface="Trebuchet MS"/>
            </a:endParaRPr>
          </a:p>
          <a:p>
            <a:pPr marL="594995">
              <a:lnSpc>
                <a:spcPts val="3235"/>
              </a:lnSpc>
            </a:pPr>
            <a:r>
              <a:rPr sz="2700" spc="-5" dirty="0">
                <a:solidFill>
                  <a:srgbClr val="404040"/>
                </a:solidFill>
                <a:latin typeface="Trebuchet MS"/>
                <a:cs typeface="Trebuchet MS"/>
              </a:rPr>
              <a:t>Converts </a:t>
            </a:r>
            <a:r>
              <a:rPr sz="2700" dirty="0">
                <a:solidFill>
                  <a:srgbClr val="404040"/>
                </a:solidFill>
                <a:latin typeface="Trebuchet MS"/>
                <a:cs typeface="Trebuchet MS"/>
              </a:rPr>
              <a:t>JSON</a:t>
            </a:r>
            <a:r>
              <a:rPr sz="2700" spc="-35" dirty="0">
                <a:solidFill>
                  <a:srgbClr val="404040"/>
                </a:solidFill>
                <a:latin typeface="Trebuchet MS"/>
                <a:cs typeface="Trebuchet MS"/>
              </a:rPr>
              <a:t> </a:t>
            </a:r>
            <a:r>
              <a:rPr sz="2700" dirty="0">
                <a:solidFill>
                  <a:srgbClr val="404040"/>
                </a:solidFill>
                <a:latin typeface="Trebuchet MS"/>
                <a:cs typeface="Trebuchet MS"/>
              </a:rPr>
              <a:t>files</a:t>
            </a:r>
            <a:r>
              <a:rPr sz="2700" spc="-30" dirty="0">
                <a:solidFill>
                  <a:srgbClr val="404040"/>
                </a:solidFill>
                <a:latin typeface="Trebuchet MS"/>
                <a:cs typeface="Trebuchet MS"/>
              </a:rPr>
              <a:t> </a:t>
            </a:r>
            <a:r>
              <a:rPr sz="2700" spc="-15" dirty="0">
                <a:solidFill>
                  <a:srgbClr val="404040"/>
                </a:solidFill>
                <a:latin typeface="Trebuchet MS"/>
                <a:cs typeface="Trebuchet MS"/>
              </a:rPr>
              <a:t>to</a:t>
            </a:r>
            <a:r>
              <a:rPr sz="2700" dirty="0">
                <a:solidFill>
                  <a:srgbClr val="404040"/>
                </a:solidFill>
                <a:latin typeface="Trebuchet MS"/>
                <a:cs typeface="Trebuchet MS"/>
              </a:rPr>
              <a:t> a</a:t>
            </a:r>
            <a:r>
              <a:rPr sz="2700" spc="-30" dirty="0">
                <a:solidFill>
                  <a:srgbClr val="404040"/>
                </a:solidFill>
                <a:latin typeface="Trebuchet MS"/>
                <a:cs typeface="Trebuchet MS"/>
              </a:rPr>
              <a:t> </a:t>
            </a:r>
            <a:r>
              <a:rPr sz="2700" spc="-5" dirty="0">
                <a:solidFill>
                  <a:srgbClr val="404040"/>
                </a:solidFill>
                <a:latin typeface="Trebuchet MS"/>
                <a:cs typeface="Trebuchet MS"/>
              </a:rPr>
              <a:t>Python</a:t>
            </a:r>
            <a:r>
              <a:rPr sz="2700" spc="5" dirty="0">
                <a:solidFill>
                  <a:srgbClr val="404040"/>
                </a:solidFill>
                <a:latin typeface="Trebuchet MS"/>
                <a:cs typeface="Trebuchet MS"/>
              </a:rPr>
              <a:t> </a:t>
            </a:r>
            <a:r>
              <a:rPr sz="2700" spc="-5" dirty="0">
                <a:solidFill>
                  <a:srgbClr val="404040"/>
                </a:solidFill>
                <a:latin typeface="Trebuchet MS"/>
                <a:cs typeface="Trebuchet MS"/>
              </a:rPr>
              <a:t>dictionaries.</a:t>
            </a:r>
            <a:endParaRPr sz="2700">
              <a:latin typeface="Trebuchet MS"/>
              <a:cs typeface="Trebuchet MS"/>
            </a:endParaRPr>
          </a:p>
          <a:p>
            <a:pPr marL="594995" marR="5080">
              <a:lnSpc>
                <a:spcPts val="3229"/>
              </a:lnSpc>
              <a:spcBef>
                <a:spcPts val="180"/>
              </a:spcBef>
            </a:pPr>
            <a:r>
              <a:rPr sz="2700" spc="-5" dirty="0">
                <a:solidFill>
                  <a:srgbClr val="404040"/>
                </a:solidFill>
                <a:latin typeface="Trebuchet MS"/>
                <a:cs typeface="Trebuchet MS"/>
              </a:rPr>
              <a:t>Extract </a:t>
            </a:r>
            <a:r>
              <a:rPr sz="2700" spc="-10" dirty="0">
                <a:solidFill>
                  <a:srgbClr val="404040"/>
                </a:solidFill>
                <a:latin typeface="Trebuchet MS"/>
                <a:cs typeface="Trebuchet MS"/>
              </a:rPr>
              <a:t>passages, </a:t>
            </a:r>
            <a:r>
              <a:rPr sz="2700" spc="-5" dirty="0">
                <a:solidFill>
                  <a:srgbClr val="404040"/>
                </a:solidFill>
                <a:latin typeface="Trebuchet MS"/>
                <a:cs typeface="Trebuchet MS"/>
              </a:rPr>
              <a:t>questions, </a:t>
            </a:r>
            <a:r>
              <a:rPr sz="2700" spc="5" dirty="0">
                <a:solidFill>
                  <a:srgbClr val="404040"/>
                </a:solidFill>
                <a:latin typeface="Trebuchet MS"/>
                <a:cs typeface="Trebuchet MS"/>
              </a:rPr>
              <a:t>and </a:t>
            </a:r>
            <a:r>
              <a:rPr sz="2700" dirty="0">
                <a:solidFill>
                  <a:srgbClr val="404040"/>
                </a:solidFill>
                <a:latin typeface="Trebuchet MS"/>
                <a:cs typeface="Trebuchet MS"/>
              </a:rPr>
              <a:t>answers </a:t>
            </a:r>
            <a:r>
              <a:rPr sz="2700" spc="5" dirty="0">
                <a:solidFill>
                  <a:srgbClr val="404040"/>
                </a:solidFill>
                <a:latin typeface="Trebuchet MS"/>
                <a:cs typeface="Trebuchet MS"/>
              </a:rPr>
              <a:t>and </a:t>
            </a:r>
            <a:r>
              <a:rPr sz="2700" spc="-5" dirty="0">
                <a:solidFill>
                  <a:srgbClr val="404040"/>
                </a:solidFill>
                <a:latin typeface="Trebuchet MS"/>
                <a:cs typeface="Trebuchet MS"/>
              </a:rPr>
              <a:t>store </a:t>
            </a:r>
            <a:r>
              <a:rPr sz="2700" spc="5" dirty="0">
                <a:solidFill>
                  <a:srgbClr val="404040"/>
                </a:solidFill>
                <a:latin typeface="Trebuchet MS"/>
                <a:cs typeface="Trebuchet MS"/>
              </a:rPr>
              <a:t>them </a:t>
            </a:r>
            <a:r>
              <a:rPr sz="2700" spc="-15" dirty="0">
                <a:solidFill>
                  <a:srgbClr val="404040"/>
                </a:solidFill>
                <a:latin typeface="Trebuchet MS"/>
                <a:cs typeface="Trebuchet MS"/>
              </a:rPr>
              <a:t>in </a:t>
            </a:r>
            <a:r>
              <a:rPr sz="2700" dirty="0">
                <a:solidFill>
                  <a:srgbClr val="404040"/>
                </a:solidFill>
                <a:latin typeface="Trebuchet MS"/>
                <a:cs typeface="Trebuchet MS"/>
              </a:rPr>
              <a:t>lists </a:t>
            </a:r>
            <a:r>
              <a:rPr sz="2700" spc="-5" dirty="0">
                <a:solidFill>
                  <a:srgbClr val="404040"/>
                </a:solidFill>
                <a:latin typeface="Trebuchet MS"/>
                <a:cs typeface="Trebuchet MS"/>
              </a:rPr>
              <a:t>(One </a:t>
            </a:r>
            <a:r>
              <a:rPr sz="2700" dirty="0">
                <a:solidFill>
                  <a:srgbClr val="404040"/>
                </a:solidFill>
                <a:latin typeface="Trebuchet MS"/>
                <a:cs typeface="Trebuchet MS"/>
              </a:rPr>
              <a:t>question </a:t>
            </a:r>
            <a:r>
              <a:rPr sz="2700" spc="5" dirty="0">
                <a:solidFill>
                  <a:srgbClr val="404040"/>
                </a:solidFill>
                <a:latin typeface="Trebuchet MS"/>
                <a:cs typeface="Trebuchet MS"/>
              </a:rPr>
              <a:t>and </a:t>
            </a:r>
            <a:r>
              <a:rPr sz="2700" spc="-800" dirty="0">
                <a:solidFill>
                  <a:srgbClr val="404040"/>
                </a:solidFill>
                <a:latin typeface="Trebuchet MS"/>
                <a:cs typeface="Trebuchet MS"/>
              </a:rPr>
              <a:t> </a:t>
            </a:r>
            <a:r>
              <a:rPr sz="2700" spc="-5" dirty="0">
                <a:solidFill>
                  <a:srgbClr val="404040"/>
                </a:solidFill>
                <a:latin typeface="Trebuchet MS"/>
                <a:cs typeface="Trebuchet MS"/>
              </a:rPr>
              <a:t>passage</a:t>
            </a:r>
            <a:r>
              <a:rPr sz="2700" spc="-25" dirty="0">
                <a:solidFill>
                  <a:srgbClr val="404040"/>
                </a:solidFill>
                <a:latin typeface="Trebuchet MS"/>
                <a:cs typeface="Trebuchet MS"/>
              </a:rPr>
              <a:t> </a:t>
            </a:r>
            <a:r>
              <a:rPr sz="2700" spc="-10" dirty="0">
                <a:solidFill>
                  <a:srgbClr val="404040"/>
                </a:solidFill>
                <a:latin typeface="Trebuchet MS"/>
                <a:cs typeface="Trebuchet MS"/>
              </a:rPr>
              <a:t>pair</a:t>
            </a:r>
            <a:r>
              <a:rPr sz="2700" spc="5" dirty="0">
                <a:solidFill>
                  <a:srgbClr val="404040"/>
                </a:solidFill>
                <a:latin typeface="Trebuchet MS"/>
                <a:cs typeface="Trebuchet MS"/>
              </a:rPr>
              <a:t> </a:t>
            </a:r>
            <a:r>
              <a:rPr sz="2700" dirty="0">
                <a:solidFill>
                  <a:srgbClr val="404040"/>
                </a:solidFill>
                <a:latin typeface="Trebuchet MS"/>
                <a:cs typeface="Trebuchet MS"/>
              </a:rPr>
              <a:t>can</a:t>
            </a:r>
            <a:r>
              <a:rPr sz="2700" spc="-40" dirty="0">
                <a:solidFill>
                  <a:srgbClr val="404040"/>
                </a:solidFill>
                <a:latin typeface="Trebuchet MS"/>
                <a:cs typeface="Trebuchet MS"/>
              </a:rPr>
              <a:t> </a:t>
            </a:r>
            <a:r>
              <a:rPr sz="2700" spc="-10" dirty="0">
                <a:solidFill>
                  <a:srgbClr val="404040"/>
                </a:solidFill>
                <a:latin typeface="Trebuchet MS"/>
                <a:cs typeface="Trebuchet MS"/>
              </a:rPr>
              <a:t>have</a:t>
            </a:r>
            <a:r>
              <a:rPr sz="2700" spc="30" dirty="0">
                <a:solidFill>
                  <a:srgbClr val="404040"/>
                </a:solidFill>
                <a:latin typeface="Trebuchet MS"/>
                <a:cs typeface="Trebuchet MS"/>
              </a:rPr>
              <a:t> </a:t>
            </a:r>
            <a:r>
              <a:rPr sz="2700" dirty="0">
                <a:solidFill>
                  <a:srgbClr val="404040"/>
                </a:solidFill>
                <a:latin typeface="Trebuchet MS"/>
                <a:cs typeface="Trebuchet MS"/>
              </a:rPr>
              <a:t>multiple</a:t>
            </a:r>
            <a:r>
              <a:rPr sz="2700" spc="-40" dirty="0">
                <a:solidFill>
                  <a:srgbClr val="404040"/>
                </a:solidFill>
                <a:latin typeface="Trebuchet MS"/>
                <a:cs typeface="Trebuchet MS"/>
              </a:rPr>
              <a:t> </a:t>
            </a:r>
            <a:r>
              <a:rPr sz="2700" spc="-5" dirty="0">
                <a:solidFill>
                  <a:srgbClr val="404040"/>
                </a:solidFill>
                <a:latin typeface="Trebuchet MS"/>
                <a:cs typeface="Trebuchet MS"/>
              </a:rPr>
              <a:t>answers,</a:t>
            </a:r>
            <a:r>
              <a:rPr sz="2700" spc="-10" dirty="0">
                <a:solidFill>
                  <a:srgbClr val="404040"/>
                </a:solidFill>
                <a:latin typeface="Trebuchet MS"/>
                <a:cs typeface="Trebuchet MS"/>
              </a:rPr>
              <a:t> </a:t>
            </a:r>
            <a:r>
              <a:rPr sz="2700" spc="15" dirty="0">
                <a:solidFill>
                  <a:srgbClr val="404040"/>
                </a:solidFill>
                <a:latin typeface="Trebuchet MS"/>
                <a:cs typeface="Trebuchet MS"/>
              </a:rPr>
              <a:t>so</a:t>
            </a:r>
            <a:r>
              <a:rPr sz="2700" spc="-45" dirty="0">
                <a:solidFill>
                  <a:srgbClr val="404040"/>
                </a:solidFill>
                <a:latin typeface="Trebuchet MS"/>
                <a:cs typeface="Trebuchet MS"/>
              </a:rPr>
              <a:t> </a:t>
            </a:r>
            <a:r>
              <a:rPr sz="2700" spc="5" dirty="0">
                <a:solidFill>
                  <a:srgbClr val="404040"/>
                </a:solidFill>
                <a:latin typeface="Trebuchet MS"/>
                <a:cs typeface="Trebuchet MS"/>
              </a:rPr>
              <a:t>we</a:t>
            </a:r>
            <a:r>
              <a:rPr sz="2700" spc="-40" dirty="0">
                <a:solidFill>
                  <a:srgbClr val="404040"/>
                </a:solidFill>
                <a:latin typeface="Trebuchet MS"/>
                <a:cs typeface="Trebuchet MS"/>
              </a:rPr>
              <a:t> </a:t>
            </a:r>
            <a:r>
              <a:rPr sz="2700" spc="10" dirty="0">
                <a:solidFill>
                  <a:srgbClr val="404040"/>
                </a:solidFill>
                <a:latin typeface="Trebuchet MS"/>
                <a:cs typeface="Trebuchet MS"/>
              </a:rPr>
              <a:t>have</a:t>
            </a:r>
            <a:r>
              <a:rPr sz="2700" spc="-30" dirty="0">
                <a:solidFill>
                  <a:srgbClr val="404040"/>
                </a:solidFill>
                <a:latin typeface="Trebuchet MS"/>
                <a:cs typeface="Trebuchet MS"/>
              </a:rPr>
              <a:t> </a:t>
            </a:r>
            <a:r>
              <a:rPr sz="2700" spc="-15" dirty="0">
                <a:solidFill>
                  <a:srgbClr val="404040"/>
                </a:solidFill>
                <a:latin typeface="Trebuchet MS"/>
                <a:cs typeface="Trebuchet MS"/>
              </a:rPr>
              <a:t>to</a:t>
            </a:r>
            <a:r>
              <a:rPr sz="2700" spc="55" dirty="0">
                <a:solidFill>
                  <a:srgbClr val="404040"/>
                </a:solidFill>
                <a:latin typeface="Trebuchet MS"/>
                <a:cs typeface="Trebuchet MS"/>
              </a:rPr>
              <a:t> </a:t>
            </a:r>
            <a:r>
              <a:rPr sz="2700" spc="-10" dirty="0">
                <a:solidFill>
                  <a:srgbClr val="404040"/>
                </a:solidFill>
                <a:latin typeface="Trebuchet MS"/>
                <a:cs typeface="Trebuchet MS"/>
              </a:rPr>
              <a:t>split</a:t>
            </a:r>
            <a:r>
              <a:rPr sz="2700" spc="5" dirty="0">
                <a:solidFill>
                  <a:srgbClr val="404040"/>
                </a:solidFill>
                <a:latin typeface="Trebuchet MS"/>
                <a:cs typeface="Trebuchet MS"/>
              </a:rPr>
              <a:t> </a:t>
            </a:r>
            <a:r>
              <a:rPr sz="2700" dirty="0">
                <a:solidFill>
                  <a:srgbClr val="404040"/>
                </a:solidFill>
                <a:latin typeface="Trebuchet MS"/>
                <a:cs typeface="Trebuchet MS"/>
              </a:rPr>
              <a:t>them).</a:t>
            </a:r>
            <a:endParaRPr sz="2700">
              <a:latin typeface="Trebuchet MS"/>
              <a:cs typeface="Trebuchet MS"/>
            </a:endParaRPr>
          </a:p>
          <a:p>
            <a:pPr marL="594995">
              <a:lnSpc>
                <a:spcPts val="2965"/>
              </a:lnSpc>
            </a:pPr>
            <a:r>
              <a:rPr sz="2700" spc="-10" dirty="0">
                <a:solidFill>
                  <a:srgbClr val="404040"/>
                </a:solidFill>
                <a:latin typeface="Trebuchet MS"/>
                <a:cs typeface="Trebuchet MS"/>
              </a:rPr>
              <a:t>Split</a:t>
            </a:r>
            <a:r>
              <a:rPr sz="2700" spc="20" dirty="0">
                <a:solidFill>
                  <a:srgbClr val="404040"/>
                </a:solidFill>
                <a:latin typeface="Trebuchet MS"/>
                <a:cs typeface="Trebuchet MS"/>
              </a:rPr>
              <a:t> </a:t>
            </a:r>
            <a:r>
              <a:rPr sz="2700" dirty="0">
                <a:solidFill>
                  <a:srgbClr val="404040"/>
                </a:solidFill>
                <a:latin typeface="Trebuchet MS"/>
                <a:cs typeface="Trebuchet MS"/>
              </a:rPr>
              <a:t>multiple</a:t>
            </a:r>
            <a:r>
              <a:rPr sz="2700" spc="-35" dirty="0">
                <a:solidFill>
                  <a:srgbClr val="404040"/>
                </a:solidFill>
                <a:latin typeface="Trebuchet MS"/>
                <a:cs typeface="Trebuchet MS"/>
              </a:rPr>
              <a:t> </a:t>
            </a:r>
            <a:r>
              <a:rPr sz="2700" dirty="0">
                <a:solidFill>
                  <a:srgbClr val="404040"/>
                </a:solidFill>
                <a:latin typeface="Trebuchet MS"/>
                <a:cs typeface="Trebuchet MS"/>
              </a:rPr>
              <a:t>answers</a:t>
            </a:r>
            <a:r>
              <a:rPr sz="2700" spc="-50" dirty="0">
                <a:solidFill>
                  <a:srgbClr val="404040"/>
                </a:solidFill>
                <a:latin typeface="Trebuchet MS"/>
                <a:cs typeface="Trebuchet MS"/>
              </a:rPr>
              <a:t> </a:t>
            </a:r>
            <a:r>
              <a:rPr sz="2700" spc="5" dirty="0">
                <a:solidFill>
                  <a:srgbClr val="404040"/>
                </a:solidFill>
                <a:latin typeface="Trebuchet MS"/>
                <a:cs typeface="Trebuchet MS"/>
              </a:rPr>
              <a:t>per</a:t>
            </a:r>
            <a:r>
              <a:rPr sz="2700" spc="-35" dirty="0">
                <a:solidFill>
                  <a:srgbClr val="404040"/>
                </a:solidFill>
                <a:latin typeface="Trebuchet MS"/>
                <a:cs typeface="Trebuchet MS"/>
              </a:rPr>
              <a:t> </a:t>
            </a:r>
            <a:r>
              <a:rPr sz="2700" spc="-5" dirty="0">
                <a:solidFill>
                  <a:srgbClr val="404040"/>
                </a:solidFill>
                <a:latin typeface="Trebuchet MS"/>
                <a:cs typeface="Trebuchet MS"/>
              </a:rPr>
              <a:t>passage-question</a:t>
            </a:r>
            <a:r>
              <a:rPr sz="2700" spc="-10" dirty="0">
                <a:solidFill>
                  <a:srgbClr val="404040"/>
                </a:solidFill>
                <a:latin typeface="Trebuchet MS"/>
                <a:cs typeface="Trebuchet MS"/>
              </a:rPr>
              <a:t> </a:t>
            </a:r>
            <a:r>
              <a:rPr sz="2700" spc="-80" dirty="0">
                <a:solidFill>
                  <a:srgbClr val="404040"/>
                </a:solidFill>
                <a:latin typeface="Trebuchet MS"/>
                <a:cs typeface="Trebuchet MS"/>
              </a:rPr>
              <a:t>pair.</a:t>
            </a:r>
            <a:r>
              <a:rPr sz="2700" spc="15" dirty="0">
                <a:solidFill>
                  <a:srgbClr val="404040"/>
                </a:solidFill>
                <a:latin typeface="Trebuchet MS"/>
                <a:cs typeface="Trebuchet MS"/>
              </a:rPr>
              <a:t> </a:t>
            </a:r>
            <a:r>
              <a:rPr sz="2700" spc="-15" dirty="0">
                <a:solidFill>
                  <a:srgbClr val="404040"/>
                </a:solidFill>
                <a:latin typeface="Trebuchet MS"/>
                <a:cs typeface="Trebuchet MS"/>
              </a:rPr>
              <a:t>So</a:t>
            </a:r>
            <a:r>
              <a:rPr sz="2700" spc="20" dirty="0">
                <a:solidFill>
                  <a:srgbClr val="404040"/>
                </a:solidFill>
                <a:latin typeface="Trebuchet MS"/>
                <a:cs typeface="Trebuchet MS"/>
              </a:rPr>
              <a:t> </a:t>
            </a:r>
            <a:r>
              <a:rPr sz="2700" spc="-10" dirty="0">
                <a:solidFill>
                  <a:srgbClr val="404040"/>
                </a:solidFill>
                <a:latin typeface="Trebuchet MS"/>
                <a:cs typeface="Trebuchet MS"/>
              </a:rPr>
              <a:t>each</a:t>
            </a:r>
            <a:r>
              <a:rPr sz="2700" spc="15" dirty="0">
                <a:solidFill>
                  <a:srgbClr val="404040"/>
                </a:solidFill>
                <a:latin typeface="Trebuchet MS"/>
                <a:cs typeface="Trebuchet MS"/>
              </a:rPr>
              <a:t> </a:t>
            </a:r>
            <a:r>
              <a:rPr sz="2700" spc="-10" dirty="0">
                <a:solidFill>
                  <a:srgbClr val="404040"/>
                </a:solidFill>
                <a:latin typeface="Trebuchet MS"/>
                <a:cs typeface="Trebuchet MS"/>
              </a:rPr>
              <a:t>row</a:t>
            </a:r>
            <a:r>
              <a:rPr sz="2700" spc="20" dirty="0">
                <a:solidFill>
                  <a:srgbClr val="404040"/>
                </a:solidFill>
                <a:latin typeface="Trebuchet MS"/>
                <a:cs typeface="Trebuchet MS"/>
              </a:rPr>
              <a:t> </a:t>
            </a:r>
            <a:r>
              <a:rPr sz="2700" dirty="0">
                <a:solidFill>
                  <a:srgbClr val="404040"/>
                </a:solidFill>
                <a:latin typeface="Trebuchet MS"/>
                <a:cs typeface="Trebuchet MS"/>
              </a:rPr>
              <a:t>can</a:t>
            </a:r>
            <a:r>
              <a:rPr sz="2700" spc="-30" dirty="0">
                <a:solidFill>
                  <a:srgbClr val="404040"/>
                </a:solidFill>
                <a:latin typeface="Trebuchet MS"/>
                <a:cs typeface="Trebuchet MS"/>
              </a:rPr>
              <a:t> </a:t>
            </a:r>
            <a:r>
              <a:rPr sz="2700" spc="-10" dirty="0">
                <a:solidFill>
                  <a:srgbClr val="404040"/>
                </a:solidFill>
                <a:latin typeface="Trebuchet MS"/>
                <a:cs typeface="Trebuchet MS"/>
              </a:rPr>
              <a:t>have</a:t>
            </a:r>
            <a:r>
              <a:rPr sz="2700" dirty="0">
                <a:solidFill>
                  <a:srgbClr val="404040"/>
                </a:solidFill>
                <a:latin typeface="Trebuchet MS"/>
                <a:cs typeface="Trebuchet MS"/>
              </a:rPr>
              <a:t> </a:t>
            </a:r>
            <a:r>
              <a:rPr sz="2700" spc="-5" dirty="0">
                <a:solidFill>
                  <a:srgbClr val="404040"/>
                </a:solidFill>
                <a:latin typeface="Trebuchet MS"/>
                <a:cs typeface="Trebuchet MS"/>
              </a:rPr>
              <a:t>one</a:t>
            </a:r>
            <a:endParaRPr sz="2700">
              <a:latin typeface="Trebuchet MS"/>
              <a:cs typeface="Trebuchet MS"/>
            </a:endParaRPr>
          </a:p>
          <a:p>
            <a:pPr marL="594995">
              <a:lnSpc>
                <a:spcPts val="3235"/>
              </a:lnSpc>
            </a:pPr>
            <a:r>
              <a:rPr sz="2700" spc="-10" dirty="0">
                <a:solidFill>
                  <a:srgbClr val="404040"/>
                </a:solidFill>
                <a:latin typeface="Trebuchet MS"/>
                <a:cs typeface="Trebuchet MS"/>
              </a:rPr>
              <a:t>passage,</a:t>
            </a:r>
            <a:r>
              <a:rPr sz="2700" spc="-5" dirty="0">
                <a:solidFill>
                  <a:srgbClr val="404040"/>
                </a:solidFill>
                <a:latin typeface="Trebuchet MS"/>
                <a:cs typeface="Trebuchet MS"/>
              </a:rPr>
              <a:t> one</a:t>
            </a:r>
            <a:r>
              <a:rPr sz="2700" spc="-15" dirty="0">
                <a:solidFill>
                  <a:srgbClr val="404040"/>
                </a:solidFill>
                <a:latin typeface="Trebuchet MS"/>
                <a:cs typeface="Trebuchet MS"/>
              </a:rPr>
              <a:t> </a:t>
            </a:r>
            <a:r>
              <a:rPr sz="2700" dirty="0">
                <a:solidFill>
                  <a:srgbClr val="404040"/>
                </a:solidFill>
                <a:latin typeface="Trebuchet MS"/>
                <a:cs typeface="Trebuchet MS"/>
              </a:rPr>
              <a:t>question,</a:t>
            </a:r>
            <a:r>
              <a:rPr sz="2700" spc="-45" dirty="0">
                <a:solidFill>
                  <a:srgbClr val="404040"/>
                </a:solidFill>
                <a:latin typeface="Trebuchet MS"/>
                <a:cs typeface="Trebuchet MS"/>
              </a:rPr>
              <a:t> </a:t>
            </a:r>
            <a:r>
              <a:rPr sz="2700" spc="5" dirty="0">
                <a:solidFill>
                  <a:srgbClr val="404040"/>
                </a:solidFill>
                <a:latin typeface="Trebuchet MS"/>
                <a:cs typeface="Trebuchet MS"/>
              </a:rPr>
              <a:t>and</a:t>
            </a:r>
            <a:r>
              <a:rPr sz="2700" spc="-70" dirty="0">
                <a:solidFill>
                  <a:srgbClr val="404040"/>
                </a:solidFill>
                <a:latin typeface="Trebuchet MS"/>
                <a:cs typeface="Trebuchet MS"/>
              </a:rPr>
              <a:t> </a:t>
            </a:r>
            <a:r>
              <a:rPr sz="2700" spc="-5" dirty="0">
                <a:solidFill>
                  <a:srgbClr val="404040"/>
                </a:solidFill>
                <a:latin typeface="Trebuchet MS"/>
                <a:cs typeface="Trebuchet MS"/>
              </a:rPr>
              <a:t>one</a:t>
            </a:r>
            <a:r>
              <a:rPr sz="2700" spc="-15" dirty="0">
                <a:solidFill>
                  <a:srgbClr val="404040"/>
                </a:solidFill>
                <a:latin typeface="Trebuchet MS"/>
                <a:cs typeface="Trebuchet MS"/>
              </a:rPr>
              <a:t> </a:t>
            </a:r>
            <a:r>
              <a:rPr sz="2700" spc="-55" dirty="0">
                <a:solidFill>
                  <a:srgbClr val="404040"/>
                </a:solidFill>
                <a:latin typeface="Trebuchet MS"/>
                <a:cs typeface="Trebuchet MS"/>
              </a:rPr>
              <a:t>answer.</a:t>
            </a:r>
            <a:endParaRPr sz="27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401675" y="0"/>
            <a:ext cx="4886325" cy="10287000"/>
            <a:chOff x="13401675" y="0"/>
            <a:chExt cx="4886325" cy="10287000"/>
          </a:xfrm>
        </p:grpSpPr>
        <p:sp>
          <p:nvSpPr>
            <p:cNvPr id="3" name="object 3"/>
            <p:cNvSpPr/>
            <p:nvPr/>
          </p:nvSpPr>
          <p:spPr>
            <a:xfrm>
              <a:off x="13773150" y="0"/>
              <a:ext cx="4514850" cy="10287000"/>
            </a:xfrm>
            <a:custGeom>
              <a:avLst/>
              <a:gdLst/>
              <a:ahLst/>
              <a:cxnLst/>
              <a:rect l="l" t="t" r="r" b="b"/>
              <a:pathLst>
                <a:path w="4514850" h="10287000">
                  <a:moveTo>
                    <a:pt x="4514723" y="0"/>
                  </a:moveTo>
                  <a:lnTo>
                    <a:pt x="3066796" y="0"/>
                  </a:lnTo>
                  <a:lnTo>
                    <a:pt x="0" y="10286517"/>
                  </a:lnTo>
                  <a:lnTo>
                    <a:pt x="4514723" y="10286517"/>
                  </a:lnTo>
                  <a:lnTo>
                    <a:pt x="4514723" y="0"/>
                  </a:lnTo>
                  <a:close/>
                </a:path>
              </a:pathLst>
            </a:custGeom>
            <a:solidFill>
              <a:srgbClr val="8FC224">
                <a:alpha val="29803"/>
              </a:srgbClr>
            </a:solidFill>
          </p:spPr>
          <p:txBody>
            <a:bodyPr wrap="square" lIns="0" tIns="0" rIns="0" bIns="0" rtlCol="0"/>
            <a:lstStyle/>
            <a:p>
              <a:endParaRPr/>
            </a:p>
          </p:txBody>
        </p:sp>
        <p:sp>
          <p:nvSpPr>
            <p:cNvPr id="4" name="object 4"/>
            <p:cNvSpPr/>
            <p:nvPr/>
          </p:nvSpPr>
          <p:spPr>
            <a:xfrm>
              <a:off x="14411325" y="0"/>
              <a:ext cx="3876675" cy="10287000"/>
            </a:xfrm>
            <a:custGeom>
              <a:avLst/>
              <a:gdLst/>
              <a:ahLst/>
              <a:cxnLst/>
              <a:rect l="l" t="t" r="r" b="b"/>
              <a:pathLst>
                <a:path w="3876675" h="10287000">
                  <a:moveTo>
                    <a:pt x="3876167" y="0"/>
                  </a:moveTo>
                  <a:lnTo>
                    <a:pt x="0" y="0"/>
                  </a:lnTo>
                  <a:lnTo>
                    <a:pt x="1809496" y="10286970"/>
                  </a:lnTo>
                  <a:lnTo>
                    <a:pt x="3876167" y="10286970"/>
                  </a:lnTo>
                  <a:lnTo>
                    <a:pt x="3876167" y="0"/>
                  </a:lnTo>
                  <a:close/>
                </a:path>
              </a:pathLst>
            </a:custGeom>
            <a:solidFill>
              <a:srgbClr val="8FC224">
                <a:alpha val="19999"/>
              </a:srgbClr>
            </a:solidFill>
          </p:spPr>
          <p:txBody>
            <a:bodyPr wrap="square" lIns="0" tIns="0" rIns="0" bIns="0" rtlCol="0"/>
            <a:lstStyle/>
            <a:p>
              <a:endParaRPr/>
            </a:p>
          </p:txBody>
        </p:sp>
        <p:sp>
          <p:nvSpPr>
            <p:cNvPr id="5" name="object 5"/>
            <p:cNvSpPr/>
            <p:nvPr/>
          </p:nvSpPr>
          <p:spPr>
            <a:xfrm>
              <a:off x="13401675" y="4572000"/>
              <a:ext cx="4886325" cy="5715000"/>
            </a:xfrm>
            <a:custGeom>
              <a:avLst/>
              <a:gdLst/>
              <a:ahLst/>
              <a:cxnLst/>
              <a:rect l="l" t="t" r="r" b="b"/>
              <a:pathLst>
                <a:path w="4886325" h="5715000">
                  <a:moveTo>
                    <a:pt x="4886325" y="0"/>
                  </a:moveTo>
                  <a:lnTo>
                    <a:pt x="0" y="5714998"/>
                  </a:lnTo>
                  <a:lnTo>
                    <a:pt x="4886325" y="5714998"/>
                  </a:lnTo>
                  <a:lnTo>
                    <a:pt x="4886325" y="0"/>
                  </a:lnTo>
                  <a:close/>
                </a:path>
              </a:pathLst>
            </a:custGeom>
            <a:solidFill>
              <a:srgbClr val="529F1F">
                <a:alpha val="72155"/>
              </a:srgbClr>
            </a:solidFill>
          </p:spPr>
          <p:txBody>
            <a:bodyPr wrap="square" lIns="0" tIns="0" rIns="0" bIns="0" rtlCol="0"/>
            <a:lstStyle/>
            <a:p>
              <a:endParaRPr/>
            </a:p>
          </p:txBody>
        </p:sp>
        <p:sp>
          <p:nvSpPr>
            <p:cNvPr id="6" name="object 6"/>
            <p:cNvSpPr/>
            <p:nvPr/>
          </p:nvSpPr>
          <p:spPr>
            <a:xfrm>
              <a:off x="14001750" y="0"/>
              <a:ext cx="4286250" cy="10287000"/>
            </a:xfrm>
            <a:custGeom>
              <a:avLst/>
              <a:gdLst/>
              <a:ahLst/>
              <a:cxnLst/>
              <a:rect l="l" t="t" r="r" b="b"/>
              <a:pathLst>
                <a:path w="4286250" h="10287000">
                  <a:moveTo>
                    <a:pt x="4285869" y="0"/>
                  </a:moveTo>
                  <a:lnTo>
                    <a:pt x="0" y="0"/>
                  </a:lnTo>
                  <a:lnTo>
                    <a:pt x="3709161" y="10286967"/>
                  </a:lnTo>
                  <a:lnTo>
                    <a:pt x="4285869" y="10286967"/>
                  </a:lnTo>
                  <a:lnTo>
                    <a:pt x="4285869" y="0"/>
                  </a:lnTo>
                  <a:close/>
                </a:path>
              </a:pathLst>
            </a:custGeom>
            <a:solidFill>
              <a:srgbClr val="3E7817">
                <a:alpha val="69802"/>
              </a:srgbClr>
            </a:solidFill>
          </p:spPr>
          <p:txBody>
            <a:bodyPr wrap="square" lIns="0" tIns="0" rIns="0" bIns="0" rtlCol="0"/>
            <a:lstStyle/>
            <a:p>
              <a:endParaRPr/>
            </a:p>
          </p:txBody>
        </p:sp>
        <p:sp>
          <p:nvSpPr>
            <p:cNvPr id="7" name="object 7"/>
            <p:cNvSpPr/>
            <p:nvPr/>
          </p:nvSpPr>
          <p:spPr>
            <a:xfrm>
              <a:off x="16344900" y="0"/>
              <a:ext cx="1943100" cy="10287000"/>
            </a:xfrm>
            <a:custGeom>
              <a:avLst/>
              <a:gdLst/>
              <a:ahLst/>
              <a:cxnLst/>
              <a:rect l="l" t="t" r="r" b="b"/>
              <a:pathLst>
                <a:path w="1943100" h="10287000">
                  <a:moveTo>
                    <a:pt x="1942719" y="0"/>
                  </a:moveTo>
                  <a:lnTo>
                    <a:pt x="1533778" y="0"/>
                  </a:lnTo>
                  <a:lnTo>
                    <a:pt x="0" y="10286967"/>
                  </a:lnTo>
                  <a:lnTo>
                    <a:pt x="1942719" y="10286967"/>
                  </a:lnTo>
                  <a:lnTo>
                    <a:pt x="1942719" y="0"/>
                  </a:lnTo>
                  <a:close/>
                </a:path>
              </a:pathLst>
            </a:custGeom>
            <a:solidFill>
              <a:srgbClr val="BEE273">
                <a:alpha val="69802"/>
              </a:srgbClr>
            </a:solidFill>
          </p:spPr>
          <p:txBody>
            <a:bodyPr wrap="square" lIns="0" tIns="0" rIns="0" bIns="0" rtlCol="0"/>
            <a:lstStyle/>
            <a:p>
              <a:endParaRPr/>
            </a:p>
          </p:txBody>
        </p:sp>
        <p:sp>
          <p:nvSpPr>
            <p:cNvPr id="8" name="object 8"/>
            <p:cNvSpPr/>
            <p:nvPr/>
          </p:nvSpPr>
          <p:spPr>
            <a:xfrm>
              <a:off x="16411575" y="0"/>
              <a:ext cx="1875789" cy="10287000"/>
            </a:xfrm>
            <a:custGeom>
              <a:avLst/>
              <a:gdLst/>
              <a:ahLst/>
              <a:cxnLst/>
              <a:rect l="l" t="t" r="r" b="b"/>
              <a:pathLst>
                <a:path w="1875790" h="10287000">
                  <a:moveTo>
                    <a:pt x="1875790" y="0"/>
                  </a:moveTo>
                  <a:lnTo>
                    <a:pt x="0" y="0"/>
                  </a:lnTo>
                  <a:lnTo>
                    <a:pt x="1664334" y="10286882"/>
                  </a:lnTo>
                  <a:lnTo>
                    <a:pt x="1875790" y="10286882"/>
                  </a:lnTo>
                  <a:lnTo>
                    <a:pt x="1875790" y="0"/>
                  </a:lnTo>
                  <a:close/>
                </a:path>
              </a:pathLst>
            </a:custGeom>
            <a:solidFill>
              <a:srgbClr val="8FC224">
                <a:alpha val="65097"/>
              </a:srgbClr>
            </a:solidFill>
          </p:spPr>
          <p:txBody>
            <a:bodyPr wrap="square" lIns="0" tIns="0" rIns="0" bIns="0" rtlCol="0"/>
            <a:lstStyle/>
            <a:p>
              <a:endParaRPr/>
            </a:p>
          </p:txBody>
        </p:sp>
        <p:sp>
          <p:nvSpPr>
            <p:cNvPr id="9" name="object 9"/>
            <p:cNvSpPr/>
            <p:nvPr/>
          </p:nvSpPr>
          <p:spPr>
            <a:xfrm>
              <a:off x="15554325" y="5381625"/>
              <a:ext cx="2733040" cy="4905375"/>
            </a:xfrm>
            <a:custGeom>
              <a:avLst/>
              <a:gdLst/>
              <a:ahLst/>
              <a:cxnLst/>
              <a:rect l="l" t="t" r="r" b="b"/>
              <a:pathLst>
                <a:path w="2733040" h="4905375">
                  <a:moveTo>
                    <a:pt x="2733040" y="0"/>
                  </a:moveTo>
                  <a:lnTo>
                    <a:pt x="0" y="4905019"/>
                  </a:lnTo>
                  <a:lnTo>
                    <a:pt x="2733040" y="4905019"/>
                  </a:lnTo>
                  <a:lnTo>
                    <a:pt x="2733040" y="0"/>
                  </a:lnTo>
                  <a:close/>
                </a:path>
              </a:pathLst>
            </a:custGeom>
            <a:solidFill>
              <a:srgbClr val="8FC224">
                <a:alpha val="79998"/>
              </a:srgbClr>
            </a:solidFill>
          </p:spPr>
          <p:txBody>
            <a:bodyPr wrap="square" lIns="0" tIns="0" rIns="0" bIns="0" rtlCol="0"/>
            <a:lstStyle/>
            <a:p>
              <a:endParaRPr/>
            </a:p>
          </p:txBody>
        </p:sp>
      </p:grpSp>
      <p:sp>
        <p:nvSpPr>
          <p:cNvPr id="10" name="object 10"/>
          <p:cNvSpPr/>
          <p:nvPr/>
        </p:nvSpPr>
        <p:spPr>
          <a:xfrm>
            <a:off x="0" y="6019800"/>
            <a:ext cx="676275" cy="4267200"/>
          </a:xfrm>
          <a:custGeom>
            <a:avLst/>
            <a:gdLst/>
            <a:ahLst/>
            <a:cxnLst/>
            <a:rect l="l" t="t" r="r" b="b"/>
            <a:pathLst>
              <a:path w="676275" h="4267200">
                <a:moveTo>
                  <a:pt x="0" y="0"/>
                </a:moveTo>
                <a:lnTo>
                  <a:pt x="0" y="4267200"/>
                </a:lnTo>
                <a:lnTo>
                  <a:pt x="676275" y="4267200"/>
                </a:lnTo>
                <a:lnTo>
                  <a:pt x="0" y="0"/>
                </a:lnTo>
                <a:close/>
              </a:path>
            </a:pathLst>
          </a:custGeom>
          <a:solidFill>
            <a:srgbClr val="8FC224">
              <a:alpha val="85096"/>
            </a:srgbClr>
          </a:solidFill>
        </p:spPr>
        <p:txBody>
          <a:bodyPr wrap="square" lIns="0" tIns="0" rIns="0" bIns="0" rtlCol="0"/>
          <a:lstStyle/>
          <a:p>
            <a:endParaRPr/>
          </a:p>
        </p:txBody>
      </p:sp>
      <p:pic>
        <p:nvPicPr>
          <p:cNvPr id="11" name="object 11"/>
          <p:cNvPicPr/>
          <p:nvPr/>
        </p:nvPicPr>
        <p:blipFill>
          <a:blip r:embed="rId2" cstate="print"/>
          <a:stretch>
            <a:fillRect/>
          </a:stretch>
        </p:blipFill>
        <p:spPr>
          <a:xfrm>
            <a:off x="1714500" y="104774"/>
            <a:ext cx="11029950" cy="101822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6334760" cy="849630"/>
          </a:xfrm>
          <a:prstGeom prst="rect">
            <a:avLst/>
          </a:prstGeom>
        </p:spPr>
        <p:txBody>
          <a:bodyPr vert="horz" wrap="square" lIns="0" tIns="13335" rIns="0" bIns="0" rtlCol="0">
            <a:spAutoFit/>
          </a:bodyPr>
          <a:lstStyle/>
          <a:p>
            <a:pPr marL="12700">
              <a:lnSpc>
                <a:spcPct val="100000"/>
              </a:lnSpc>
              <a:spcBef>
                <a:spcPts val="105"/>
              </a:spcBef>
              <a:tabLst>
                <a:tab pos="4680585" algn="l"/>
              </a:tabLst>
            </a:pPr>
            <a:r>
              <a:rPr sz="5400" spc="-245" dirty="0"/>
              <a:t>P</a:t>
            </a:r>
            <a:r>
              <a:rPr sz="5400" dirty="0"/>
              <a:t>r</a:t>
            </a:r>
            <a:r>
              <a:rPr sz="5400" spc="-20" dirty="0"/>
              <a:t>e</a:t>
            </a:r>
            <a:r>
              <a:rPr sz="5400" spc="-5" dirty="0"/>
              <a:t>pro</a:t>
            </a:r>
            <a:r>
              <a:rPr sz="5400" spc="25" dirty="0"/>
              <a:t>c</a:t>
            </a:r>
            <a:r>
              <a:rPr sz="5400" spc="-25" dirty="0"/>
              <a:t>e</a:t>
            </a:r>
            <a:r>
              <a:rPr sz="5400" dirty="0"/>
              <a:t>s</a:t>
            </a:r>
            <a:r>
              <a:rPr sz="5400" spc="-30" dirty="0"/>
              <a:t>s</a:t>
            </a:r>
            <a:r>
              <a:rPr sz="5400" spc="25" dirty="0"/>
              <a:t>i</a:t>
            </a:r>
            <a:r>
              <a:rPr sz="5400" spc="-30" dirty="0"/>
              <a:t>n</a:t>
            </a:r>
            <a:r>
              <a:rPr sz="5400" dirty="0"/>
              <a:t>g	</a:t>
            </a:r>
            <a:r>
              <a:rPr sz="5400" spc="20" dirty="0"/>
              <a:t>S</a:t>
            </a:r>
            <a:r>
              <a:rPr sz="5400" spc="-45" dirty="0"/>
              <a:t>t</a:t>
            </a:r>
            <a:r>
              <a:rPr sz="5400" spc="50" dirty="0"/>
              <a:t>e</a:t>
            </a:r>
            <a:r>
              <a:rPr sz="5400" spc="-5" dirty="0"/>
              <a:t>ps</a:t>
            </a:r>
            <a:endParaRPr sz="5400"/>
          </a:p>
        </p:txBody>
      </p:sp>
      <p:pic>
        <p:nvPicPr>
          <p:cNvPr id="3" name="object 3"/>
          <p:cNvPicPr/>
          <p:nvPr/>
        </p:nvPicPr>
        <p:blipFill>
          <a:blip r:embed="rId2" cstate="print"/>
          <a:stretch>
            <a:fillRect/>
          </a:stretch>
        </p:blipFill>
        <p:spPr>
          <a:xfrm>
            <a:off x="1238250" y="2228850"/>
            <a:ext cx="104775" cy="104775"/>
          </a:xfrm>
          <a:prstGeom prst="rect">
            <a:avLst/>
          </a:prstGeom>
        </p:spPr>
      </p:pic>
      <p:pic>
        <p:nvPicPr>
          <p:cNvPr id="4" name="object 4"/>
          <p:cNvPicPr/>
          <p:nvPr/>
        </p:nvPicPr>
        <p:blipFill>
          <a:blip r:embed="rId2" cstate="print"/>
          <a:stretch>
            <a:fillRect/>
          </a:stretch>
        </p:blipFill>
        <p:spPr>
          <a:xfrm>
            <a:off x="1238250" y="2638425"/>
            <a:ext cx="104775" cy="104775"/>
          </a:xfrm>
          <a:prstGeom prst="rect">
            <a:avLst/>
          </a:prstGeom>
        </p:spPr>
      </p:pic>
      <p:pic>
        <p:nvPicPr>
          <p:cNvPr id="5" name="object 5"/>
          <p:cNvPicPr/>
          <p:nvPr/>
        </p:nvPicPr>
        <p:blipFill>
          <a:blip r:embed="rId2" cstate="print"/>
          <a:stretch>
            <a:fillRect/>
          </a:stretch>
        </p:blipFill>
        <p:spPr>
          <a:xfrm>
            <a:off x="1238250" y="3457575"/>
            <a:ext cx="104775" cy="104775"/>
          </a:xfrm>
          <a:prstGeom prst="rect">
            <a:avLst/>
          </a:prstGeom>
        </p:spPr>
      </p:pic>
      <p:pic>
        <p:nvPicPr>
          <p:cNvPr id="6" name="object 6"/>
          <p:cNvPicPr/>
          <p:nvPr/>
        </p:nvPicPr>
        <p:blipFill>
          <a:blip r:embed="rId3" cstate="print"/>
          <a:stretch>
            <a:fillRect/>
          </a:stretch>
        </p:blipFill>
        <p:spPr>
          <a:xfrm>
            <a:off x="1895475" y="3838575"/>
            <a:ext cx="104775" cy="104775"/>
          </a:xfrm>
          <a:prstGeom prst="rect">
            <a:avLst/>
          </a:prstGeom>
        </p:spPr>
      </p:pic>
      <p:sp>
        <p:nvSpPr>
          <p:cNvPr id="7" name="object 7"/>
          <p:cNvSpPr txBox="1"/>
          <p:nvPr/>
        </p:nvSpPr>
        <p:spPr>
          <a:xfrm>
            <a:off x="1505203" y="2008822"/>
            <a:ext cx="11071860" cy="2022475"/>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404040"/>
                </a:solidFill>
                <a:latin typeface="Trebuchet MS"/>
                <a:cs typeface="Trebuchet MS"/>
              </a:rPr>
              <a:t>Removing</a:t>
            </a:r>
            <a:r>
              <a:rPr sz="2700" b="1" spc="-80" dirty="0">
                <a:solidFill>
                  <a:srgbClr val="404040"/>
                </a:solidFill>
                <a:latin typeface="Trebuchet MS"/>
                <a:cs typeface="Trebuchet MS"/>
              </a:rPr>
              <a:t> </a:t>
            </a:r>
            <a:r>
              <a:rPr sz="2700" b="1" spc="-5" dirty="0">
                <a:solidFill>
                  <a:srgbClr val="404040"/>
                </a:solidFill>
                <a:latin typeface="Trebuchet MS"/>
                <a:cs typeface="Trebuchet MS"/>
              </a:rPr>
              <a:t>Diacritics</a:t>
            </a:r>
            <a:endParaRPr sz="2700">
              <a:latin typeface="Trebuchet MS"/>
              <a:cs typeface="Trebuchet MS"/>
            </a:endParaRPr>
          </a:p>
          <a:p>
            <a:pPr marL="12700" marR="5080">
              <a:lnSpc>
                <a:spcPts val="3229"/>
              </a:lnSpc>
              <a:spcBef>
                <a:spcPts val="180"/>
              </a:spcBef>
            </a:pPr>
            <a:r>
              <a:rPr sz="2700" b="1" spc="-5" dirty="0">
                <a:solidFill>
                  <a:srgbClr val="404040"/>
                </a:solidFill>
                <a:latin typeface="Trebuchet MS"/>
                <a:cs typeface="Trebuchet MS"/>
              </a:rPr>
              <a:t>Purpose: </a:t>
            </a:r>
            <a:r>
              <a:rPr sz="2700" spc="-5" dirty="0">
                <a:solidFill>
                  <a:srgbClr val="404040"/>
                </a:solidFill>
                <a:latin typeface="Trebuchet MS"/>
                <a:cs typeface="Trebuchet MS"/>
              </a:rPr>
              <a:t>Simplify</a:t>
            </a:r>
            <a:r>
              <a:rPr sz="2700" spc="-160" dirty="0">
                <a:solidFill>
                  <a:srgbClr val="404040"/>
                </a:solidFill>
                <a:latin typeface="Trebuchet MS"/>
                <a:cs typeface="Trebuchet MS"/>
              </a:rPr>
              <a:t> </a:t>
            </a:r>
            <a:r>
              <a:rPr sz="2700" spc="-10" dirty="0">
                <a:solidFill>
                  <a:srgbClr val="404040"/>
                </a:solidFill>
                <a:latin typeface="Trebuchet MS"/>
                <a:cs typeface="Trebuchet MS"/>
              </a:rPr>
              <a:t>Arabic</a:t>
            </a:r>
            <a:r>
              <a:rPr sz="2700" spc="5" dirty="0">
                <a:solidFill>
                  <a:srgbClr val="404040"/>
                </a:solidFill>
                <a:latin typeface="Trebuchet MS"/>
                <a:cs typeface="Trebuchet MS"/>
              </a:rPr>
              <a:t> </a:t>
            </a:r>
            <a:r>
              <a:rPr sz="2700" dirty="0">
                <a:solidFill>
                  <a:srgbClr val="404040"/>
                </a:solidFill>
                <a:latin typeface="Trebuchet MS"/>
                <a:cs typeface="Trebuchet MS"/>
              </a:rPr>
              <a:t>text</a:t>
            </a:r>
            <a:r>
              <a:rPr sz="2700" spc="-10" dirty="0">
                <a:solidFill>
                  <a:srgbClr val="404040"/>
                </a:solidFill>
                <a:latin typeface="Trebuchet MS"/>
                <a:cs typeface="Trebuchet MS"/>
              </a:rPr>
              <a:t> </a:t>
            </a:r>
            <a:r>
              <a:rPr sz="2700" spc="-5" dirty="0">
                <a:solidFill>
                  <a:srgbClr val="404040"/>
                </a:solidFill>
                <a:latin typeface="Trebuchet MS"/>
                <a:cs typeface="Trebuchet MS"/>
              </a:rPr>
              <a:t>by</a:t>
            </a:r>
            <a:r>
              <a:rPr sz="2700" spc="-15" dirty="0">
                <a:solidFill>
                  <a:srgbClr val="404040"/>
                </a:solidFill>
                <a:latin typeface="Trebuchet MS"/>
                <a:cs typeface="Trebuchet MS"/>
              </a:rPr>
              <a:t> </a:t>
            </a:r>
            <a:r>
              <a:rPr sz="2700" spc="5" dirty="0">
                <a:solidFill>
                  <a:srgbClr val="404040"/>
                </a:solidFill>
                <a:latin typeface="Trebuchet MS"/>
                <a:cs typeface="Trebuchet MS"/>
              </a:rPr>
              <a:t>removing</a:t>
            </a:r>
            <a:r>
              <a:rPr sz="2700" spc="-50" dirty="0">
                <a:solidFill>
                  <a:srgbClr val="404040"/>
                </a:solidFill>
                <a:latin typeface="Trebuchet MS"/>
                <a:cs typeface="Trebuchet MS"/>
              </a:rPr>
              <a:t> </a:t>
            </a:r>
            <a:r>
              <a:rPr sz="2700" dirty="0">
                <a:solidFill>
                  <a:srgbClr val="404040"/>
                </a:solidFill>
                <a:latin typeface="Trebuchet MS"/>
                <a:cs typeface="Trebuchet MS"/>
              </a:rPr>
              <a:t>diacritics</a:t>
            </a:r>
            <a:r>
              <a:rPr sz="2700" spc="-20" dirty="0">
                <a:solidFill>
                  <a:srgbClr val="404040"/>
                </a:solidFill>
                <a:latin typeface="Trebuchet MS"/>
                <a:cs typeface="Trebuchet MS"/>
              </a:rPr>
              <a:t> </a:t>
            </a:r>
            <a:r>
              <a:rPr sz="2700" spc="-35" dirty="0">
                <a:solidFill>
                  <a:srgbClr val="404040"/>
                </a:solidFill>
                <a:latin typeface="Trebuchet MS"/>
                <a:cs typeface="Trebuchet MS"/>
              </a:rPr>
              <a:t>(Tashkeel)</a:t>
            </a:r>
            <a:r>
              <a:rPr sz="2700" spc="-30" dirty="0">
                <a:solidFill>
                  <a:srgbClr val="404040"/>
                </a:solidFill>
                <a:latin typeface="Trebuchet MS"/>
                <a:cs typeface="Trebuchet MS"/>
              </a:rPr>
              <a:t> </a:t>
            </a:r>
            <a:r>
              <a:rPr sz="2700" spc="-15" dirty="0">
                <a:solidFill>
                  <a:srgbClr val="404040"/>
                </a:solidFill>
                <a:latin typeface="Trebuchet MS"/>
                <a:cs typeface="Trebuchet MS"/>
              </a:rPr>
              <a:t>to</a:t>
            </a:r>
            <a:r>
              <a:rPr sz="2700" spc="10" dirty="0">
                <a:solidFill>
                  <a:srgbClr val="404040"/>
                </a:solidFill>
                <a:latin typeface="Trebuchet MS"/>
                <a:cs typeface="Trebuchet MS"/>
              </a:rPr>
              <a:t> </a:t>
            </a:r>
            <a:r>
              <a:rPr sz="2700" spc="-5" dirty="0">
                <a:solidFill>
                  <a:srgbClr val="404040"/>
                </a:solidFill>
                <a:latin typeface="Trebuchet MS"/>
                <a:cs typeface="Trebuchet MS"/>
              </a:rPr>
              <a:t>avoid </a:t>
            </a:r>
            <a:r>
              <a:rPr sz="2700" spc="-795" dirty="0">
                <a:solidFill>
                  <a:srgbClr val="404040"/>
                </a:solidFill>
                <a:latin typeface="Trebuchet MS"/>
                <a:cs typeface="Trebuchet MS"/>
              </a:rPr>
              <a:t> </a:t>
            </a:r>
            <a:r>
              <a:rPr sz="2700" dirty="0">
                <a:solidFill>
                  <a:srgbClr val="404040"/>
                </a:solidFill>
                <a:latin typeface="Trebuchet MS"/>
                <a:cs typeface="Trebuchet MS"/>
              </a:rPr>
              <a:t>confusion.</a:t>
            </a:r>
            <a:endParaRPr sz="2700">
              <a:latin typeface="Trebuchet MS"/>
              <a:cs typeface="Trebuchet MS"/>
            </a:endParaRPr>
          </a:p>
          <a:p>
            <a:pPr marL="12700">
              <a:lnSpc>
                <a:spcPts val="2965"/>
              </a:lnSpc>
            </a:pPr>
            <a:r>
              <a:rPr sz="2700" b="1" spc="-5" dirty="0">
                <a:solidFill>
                  <a:srgbClr val="404040"/>
                </a:solidFill>
                <a:latin typeface="Trebuchet MS"/>
                <a:cs typeface="Trebuchet MS"/>
              </a:rPr>
              <a:t>Diacritics</a:t>
            </a:r>
            <a:r>
              <a:rPr sz="2700" b="1" spc="-85" dirty="0">
                <a:solidFill>
                  <a:srgbClr val="404040"/>
                </a:solidFill>
                <a:latin typeface="Trebuchet MS"/>
                <a:cs typeface="Trebuchet MS"/>
              </a:rPr>
              <a:t> </a:t>
            </a:r>
            <a:r>
              <a:rPr sz="2700" b="1" dirty="0">
                <a:solidFill>
                  <a:srgbClr val="404040"/>
                </a:solidFill>
                <a:latin typeface="Trebuchet MS"/>
                <a:cs typeface="Trebuchet MS"/>
              </a:rPr>
              <a:t>Removed:</a:t>
            </a:r>
            <a:endParaRPr sz="2700">
              <a:latin typeface="Trebuchet MS"/>
              <a:cs typeface="Trebuchet MS"/>
            </a:endParaRPr>
          </a:p>
          <a:p>
            <a:pPr marL="643890">
              <a:lnSpc>
                <a:spcPts val="2875"/>
              </a:lnSpc>
              <a:tabLst>
                <a:tab pos="2112010" algn="l"/>
                <a:tab pos="5212080" algn="l"/>
                <a:tab pos="8563610" algn="l"/>
              </a:tabLst>
            </a:pPr>
            <a:r>
              <a:rPr sz="2400" spc="-5" dirty="0">
                <a:solidFill>
                  <a:srgbClr val="404040"/>
                </a:solidFill>
                <a:latin typeface="Trebuchet MS"/>
                <a:cs typeface="Trebuchet MS"/>
              </a:rPr>
              <a:t>\u064B</a:t>
            </a:r>
            <a:r>
              <a:rPr sz="2400" spc="20" dirty="0">
                <a:solidFill>
                  <a:srgbClr val="404040"/>
                </a:solidFill>
                <a:latin typeface="Trebuchet MS"/>
                <a:cs typeface="Trebuchet MS"/>
              </a:rPr>
              <a:t> </a:t>
            </a:r>
            <a:r>
              <a:rPr sz="2400" spc="-30" dirty="0">
                <a:solidFill>
                  <a:srgbClr val="404040"/>
                </a:solidFill>
                <a:latin typeface="Trebuchet MS"/>
                <a:cs typeface="Trebuchet MS"/>
              </a:rPr>
              <a:t>(¤	</a:t>
            </a:r>
            <a:r>
              <a:rPr sz="2400" spc="5" dirty="0">
                <a:solidFill>
                  <a:srgbClr val="404040"/>
                </a:solidFill>
                <a:latin typeface="Trebuchet MS"/>
                <a:cs typeface="Trebuchet MS"/>
              </a:rPr>
              <a:t>):</a:t>
            </a:r>
            <a:r>
              <a:rPr sz="2400" spc="-30" dirty="0">
                <a:solidFill>
                  <a:srgbClr val="404040"/>
                </a:solidFill>
                <a:latin typeface="Trebuchet MS"/>
                <a:cs typeface="Trebuchet MS"/>
              </a:rPr>
              <a:t> </a:t>
            </a:r>
            <a:r>
              <a:rPr sz="2400" spc="5" dirty="0">
                <a:solidFill>
                  <a:srgbClr val="404040"/>
                </a:solidFill>
                <a:latin typeface="Trebuchet MS"/>
                <a:cs typeface="Trebuchet MS"/>
              </a:rPr>
              <a:t>Fathatan</a:t>
            </a:r>
            <a:r>
              <a:rPr sz="2400" dirty="0">
                <a:solidFill>
                  <a:srgbClr val="404040"/>
                </a:solidFill>
                <a:latin typeface="Trebuchet MS"/>
                <a:cs typeface="Trebuchet MS"/>
              </a:rPr>
              <a:t> </a:t>
            </a:r>
            <a:r>
              <a:rPr sz="2400" spc="-5" dirty="0">
                <a:solidFill>
                  <a:srgbClr val="404040"/>
                </a:solidFill>
                <a:latin typeface="Trebuchet MS"/>
                <a:cs typeface="Trebuchet MS"/>
              </a:rPr>
              <a:t>\u064C</a:t>
            </a:r>
            <a:r>
              <a:rPr sz="2400" spc="20" dirty="0">
                <a:solidFill>
                  <a:srgbClr val="404040"/>
                </a:solidFill>
                <a:latin typeface="Trebuchet MS"/>
                <a:cs typeface="Trebuchet MS"/>
              </a:rPr>
              <a:t> </a:t>
            </a:r>
            <a:r>
              <a:rPr sz="2400" spc="-30" dirty="0">
                <a:solidFill>
                  <a:srgbClr val="404040"/>
                </a:solidFill>
                <a:latin typeface="Trebuchet MS"/>
                <a:cs typeface="Trebuchet MS"/>
              </a:rPr>
              <a:t>(¤	</a:t>
            </a:r>
            <a:r>
              <a:rPr sz="2400" spc="5" dirty="0">
                <a:solidFill>
                  <a:srgbClr val="404040"/>
                </a:solidFill>
                <a:latin typeface="Trebuchet MS"/>
                <a:cs typeface="Trebuchet MS"/>
              </a:rPr>
              <a:t>):</a:t>
            </a:r>
            <a:r>
              <a:rPr sz="2400" spc="-25" dirty="0">
                <a:solidFill>
                  <a:srgbClr val="404040"/>
                </a:solidFill>
                <a:latin typeface="Trebuchet MS"/>
                <a:cs typeface="Trebuchet MS"/>
              </a:rPr>
              <a:t> </a:t>
            </a:r>
            <a:r>
              <a:rPr sz="2400" spc="-5" dirty="0">
                <a:solidFill>
                  <a:srgbClr val="404040"/>
                </a:solidFill>
                <a:latin typeface="Trebuchet MS"/>
                <a:cs typeface="Trebuchet MS"/>
              </a:rPr>
              <a:t>Dammatan</a:t>
            </a:r>
            <a:r>
              <a:rPr sz="2400" spc="50" dirty="0">
                <a:solidFill>
                  <a:srgbClr val="404040"/>
                </a:solidFill>
                <a:latin typeface="Trebuchet MS"/>
                <a:cs typeface="Trebuchet MS"/>
              </a:rPr>
              <a:t> </a:t>
            </a:r>
            <a:r>
              <a:rPr sz="2400" spc="-5" dirty="0">
                <a:solidFill>
                  <a:srgbClr val="404040"/>
                </a:solidFill>
                <a:latin typeface="Trebuchet MS"/>
                <a:cs typeface="Trebuchet MS"/>
              </a:rPr>
              <a:t>\u064D</a:t>
            </a:r>
            <a:r>
              <a:rPr sz="2400" spc="20" dirty="0">
                <a:solidFill>
                  <a:srgbClr val="404040"/>
                </a:solidFill>
                <a:latin typeface="Trebuchet MS"/>
                <a:cs typeface="Trebuchet MS"/>
              </a:rPr>
              <a:t> </a:t>
            </a:r>
            <a:r>
              <a:rPr sz="2400" spc="-30" dirty="0">
                <a:solidFill>
                  <a:srgbClr val="404040"/>
                </a:solidFill>
                <a:latin typeface="Trebuchet MS"/>
                <a:cs typeface="Trebuchet MS"/>
              </a:rPr>
              <a:t>(¤	</a:t>
            </a:r>
            <a:r>
              <a:rPr sz="2400" spc="10" dirty="0">
                <a:solidFill>
                  <a:srgbClr val="404040"/>
                </a:solidFill>
                <a:latin typeface="Trebuchet MS"/>
                <a:cs typeface="Trebuchet MS"/>
              </a:rPr>
              <a:t>):</a:t>
            </a:r>
            <a:r>
              <a:rPr sz="2400" spc="-90" dirty="0">
                <a:solidFill>
                  <a:srgbClr val="404040"/>
                </a:solidFill>
                <a:latin typeface="Trebuchet MS"/>
                <a:cs typeface="Trebuchet MS"/>
              </a:rPr>
              <a:t> </a:t>
            </a:r>
            <a:r>
              <a:rPr sz="2400" spc="-5" dirty="0">
                <a:solidFill>
                  <a:srgbClr val="404040"/>
                </a:solidFill>
                <a:latin typeface="Trebuchet MS"/>
                <a:cs typeface="Trebuchet MS"/>
              </a:rPr>
              <a:t>Kasratan</a:t>
            </a:r>
            <a:endParaRPr sz="2400">
              <a:latin typeface="Trebuchet MS"/>
              <a:cs typeface="Trebuchet MS"/>
            </a:endParaRPr>
          </a:p>
        </p:txBody>
      </p:sp>
      <p:graphicFrame>
        <p:nvGraphicFramePr>
          <p:cNvPr id="8" name="object 8"/>
          <p:cNvGraphicFramePr>
            <a:graphicFrameLocks noGrp="1"/>
          </p:cNvGraphicFramePr>
          <p:nvPr/>
        </p:nvGraphicFramePr>
        <p:xfrm>
          <a:off x="2022729" y="4041665"/>
          <a:ext cx="9185907" cy="712674"/>
        </p:xfrm>
        <a:graphic>
          <a:graphicData uri="http://schemas.openxmlformats.org/drawingml/2006/table">
            <a:tbl>
              <a:tblPr firstRow="1" bandRow="1">
                <a:tableStyleId>{2D5ABB26-0587-4C30-8999-92F81FD0307C}</a:tableStyleId>
              </a:tblPr>
              <a:tblGrid>
                <a:gridCol w="1485900">
                  <a:extLst>
                    <a:ext uri="{9D8B030D-6E8A-4147-A177-3AD203B41FA5}">
                      <a16:colId xmlns:a16="http://schemas.microsoft.com/office/drawing/2014/main" val="20000"/>
                    </a:ext>
                  </a:extLst>
                </a:gridCol>
                <a:gridCol w="1561464">
                  <a:extLst>
                    <a:ext uri="{9D8B030D-6E8A-4147-A177-3AD203B41FA5}">
                      <a16:colId xmlns:a16="http://schemas.microsoft.com/office/drawing/2014/main" val="20001"/>
                    </a:ext>
                  </a:extLst>
                </a:gridCol>
                <a:gridCol w="1544955">
                  <a:extLst>
                    <a:ext uri="{9D8B030D-6E8A-4147-A177-3AD203B41FA5}">
                      <a16:colId xmlns:a16="http://schemas.microsoft.com/office/drawing/2014/main" val="20002"/>
                    </a:ext>
                  </a:extLst>
                </a:gridCol>
                <a:gridCol w="1687829">
                  <a:extLst>
                    <a:ext uri="{9D8B030D-6E8A-4147-A177-3AD203B41FA5}">
                      <a16:colId xmlns:a16="http://schemas.microsoft.com/office/drawing/2014/main" val="20003"/>
                    </a:ext>
                  </a:extLst>
                </a:gridCol>
                <a:gridCol w="1632584">
                  <a:extLst>
                    <a:ext uri="{9D8B030D-6E8A-4147-A177-3AD203B41FA5}">
                      <a16:colId xmlns:a16="http://schemas.microsoft.com/office/drawing/2014/main" val="20004"/>
                    </a:ext>
                  </a:extLst>
                </a:gridCol>
                <a:gridCol w="1273175">
                  <a:extLst>
                    <a:ext uri="{9D8B030D-6E8A-4147-A177-3AD203B41FA5}">
                      <a16:colId xmlns:a16="http://schemas.microsoft.com/office/drawing/2014/main" val="20005"/>
                    </a:ext>
                  </a:extLst>
                </a:gridCol>
              </a:tblGrid>
              <a:tr h="356337">
                <a:tc>
                  <a:txBody>
                    <a:bodyPr/>
                    <a:lstStyle/>
                    <a:p>
                      <a:pPr marL="31115" algn="ctr">
                        <a:lnSpc>
                          <a:spcPts val="2705"/>
                        </a:lnSpc>
                      </a:pPr>
                      <a:r>
                        <a:rPr sz="2400" spc="-5" dirty="0">
                          <a:solidFill>
                            <a:srgbClr val="404040"/>
                          </a:solidFill>
                          <a:latin typeface="Trebuchet MS"/>
                          <a:cs typeface="Trebuchet MS"/>
                        </a:rPr>
                        <a:t>\u064E</a:t>
                      </a:r>
                      <a:r>
                        <a:rPr sz="2400" spc="-75" dirty="0">
                          <a:solidFill>
                            <a:srgbClr val="404040"/>
                          </a:solidFill>
                          <a:latin typeface="Trebuchet MS"/>
                          <a:cs typeface="Trebuchet MS"/>
                        </a:rPr>
                        <a:t> </a:t>
                      </a:r>
                      <a:r>
                        <a:rPr sz="2400" spc="-60" dirty="0">
                          <a:solidFill>
                            <a:srgbClr val="404040"/>
                          </a:solidFill>
                          <a:latin typeface="Trebuchet MS"/>
                          <a:cs typeface="Trebuchet MS"/>
                        </a:rPr>
                        <a:t>(¤</a:t>
                      </a:r>
                      <a:endParaRPr sz="2400">
                        <a:latin typeface="Trebuchet MS"/>
                        <a:cs typeface="Trebuchet MS"/>
                      </a:endParaRPr>
                    </a:p>
                  </a:txBody>
                  <a:tcPr marL="0" marR="0" marT="0" marB="0"/>
                </a:tc>
                <a:tc>
                  <a:txBody>
                    <a:bodyPr/>
                    <a:lstStyle/>
                    <a:p>
                      <a:pPr marL="99060">
                        <a:lnSpc>
                          <a:spcPts val="2705"/>
                        </a:lnSpc>
                      </a:pPr>
                      <a:r>
                        <a:rPr sz="2400" spc="5" dirty="0">
                          <a:solidFill>
                            <a:srgbClr val="404040"/>
                          </a:solidFill>
                          <a:latin typeface="Trebuchet MS"/>
                          <a:cs typeface="Trebuchet MS"/>
                        </a:rPr>
                        <a:t>):</a:t>
                      </a:r>
                      <a:r>
                        <a:rPr sz="2400" spc="-100" dirty="0">
                          <a:solidFill>
                            <a:srgbClr val="404040"/>
                          </a:solidFill>
                          <a:latin typeface="Trebuchet MS"/>
                          <a:cs typeface="Trebuchet MS"/>
                        </a:rPr>
                        <a:t> </a:t>
                      </a:r>
                      <a:r>
                        <a:rPr sz="2400" dirty="0">
                          <a:solidFill>
                            <a:srgbClr val="404040"/>
                          </a:solidFill>
                          <a:latin typeface="Trebuchet MS"/>
                          <a:cs typeface="Trebuchet MS"/>
                        </a:rPr>
                        <a:t>Fatha</a:t>
                      </a:r>
                      <a:endParaRPr sz="2400">
                        <a:latin typeface="Trebuchet MS"/>
                        <a:cs typeface="Trebuchet MS"/>
                      </a:endParaRPr>
                    </a:p>
                  </a:txBody>
                  <a:tcPr marL="0" marR="0" marT="0" marB="0"/>
                </a:tc>
                <a:tc>
                  <a:txBody>
                    <a:bodyPr/>
                    <a:lstStyle/>
                    <a:p>
                      <a:pPr marR="93345" algn="r">
                        <a:lnSpc>
                          <a:spcPts val="2705"/>
                        </a:lnSpc>
                      </a:pPr>
                      <a:r>
                        <a:rPr sz="2400" spc="-5" dirty="0">
                          <a:solidFill>
                            <a:srgbClr val="404040"/>
                          </a:solidFill>
                          <a:latin typeface="Trebuchet MS"/>
                          <a:cs typeface="Trebuchet MS"/>
                        </a:rPr>
                        <a:t>\u064F</a:t>
                      </a:r>
                      <a:r>
                        <a:rPr sz="2400" spc="-75" dirty="0">
                          <a:solidFill>
                            <a:srgbClr val="404040"/>
                          </a:solidFill>
                          <a:latin typeface="Trebuchet MS"/>
                          <a:cs typeface="Trebuchet MS"/>
                        </a:rPr>
                        <a:t> </a:t>
                      </a:r>
                      <a:r>
                        <a:rPr sz="2400" spc="-60" dirty="0">
                          <a:solidFill>
                            <a:srgbClr val="404040"/>
                          </a:solidFill>
                          <a:latin typeface="Trebuchet MS"/>
                          <a:cs typeface="Trebuchet MS"/>
                        </a:rPr>
                        <a:t>(¤</a:t>
                      </a:r>
                      <a:endParaRPr sz="2400">
                        <a:latin typeface="Trebuchet MS"/>
                        <a:cs typeface="Trebuchet MS"/>
                      </a:endParaRPr>
                    </a:p>
                  </a:txBody>
                  <a:tcPr marL="0" marR="0" marT="0" marB="0"/>
                </a:tc>
                <a:tc>
                  <a:txBody>
                    <a:bodyPr/>
                    <a:lstStyle/>
                    <a:p>
                      <a:pPr marL="83185">
                        <a:lnSpc>
                          <a:spcPts val="2705"/>
                        </a:lnSpc>
                      </a:pPr>
                      <a:r>
                        <a:rPr sz="2400" spc="5" dirty="0">
                          <a:solidFill>
                            <a:srgbClr val="404040"/>
                          </a:solidFill>
                          <a:latin typeface="Trebuchet MS"/>
                          <a:cs typeface="Trebuchet MS"/>
                        </a:rPr>
                        <a:t>):</a:t>
                      </a:r>
                      <a:r>
                        <a:rPr sz="2400" spc="-105" dirty="0">
                          <a:solidFill>
                            <a:srgbClr val="404040"/>
                          </a:solidFill>
                          <a:latin typeface="Trebuchet MS"/>
                          <a:cs typeface="Trebuchet MS"/>
                        </a:rPr>
                        <a:t> </a:t>
                      </a:r>
                      <a:r>
                        <a:rPr sz="2400" spc="5" dirty="0">
                          <a:solidFill>
                            <a:srgbClr val="404040"/>
                          </a:solidFill>
                          <a:latin typeface="Trebuchet MS"/>
                          <a:cs typeface="Trebuchet MS"/>
                        </a:rPr>
                        <a:t>Damma</a:t>
                      </a:r>
                      <a:endParaRPr sz="2400">
                        <a:latin typeface="Trebuchet MS"/>
                        <a:cs typeface="Trebuchet MS"/>
                      </a:endParaRPr>
                    </a:p>
                  </a:txBody>
                  <a:tcPr marL="0" marR="0" marT="0" marB="0"/>
                </a:tc>
                <a:tc>
                  <a:txBody>
                    <a:bodyPr/>
                    <a:lstStyle/>
                    <a:p>
                      <a:pPr marL="274955">
                        <a:lnSpc>
                          <a:spcPts val="2705"/>
                        </a:lnSpc>
                      </a:pPr>
                      <a:r>
                        <a:rPr sz="2400" spc="-5" dirty="0">
                          <a:solidFill>
                            <a:srgbClr val="404040"/>
                          </a:solidFill>
                          <a:latin typeface="Trebuchet MS"/>
                          <a:cs typeface="Trebuchet MS"/>
                        </a:rPr>
                        <a:t>\u0650</a:t>
                      </a:r>
                      <a:r>
                        <a:rPr sz="2400" spc="-75" dirty="0">
                          <a:solidFill>
                            <a:srgbClr val="404040"/>
                          </a:solidFill>
                          <a:latin typeface="Trebuchet MS"/>
                          <a:cs typeface="Trebuchet MS"/>
                        </a:rPr>
                        <a:t> </a:t>
                      </a:r>
                      <a:r>
                        <a:rPr sz="2400" spc="-60" dirty="0">
                          <a:solidFill>
                            <a:srgbClr val="404040"/>
                          </a:solidFill>
                          <a:latin typeface="Trebuchet MS"/>
                          <a:cs typeface="Trebuchet MS"/>
                        </a:rPr>
                        <a:t>(¤</a:t>
                      </a:r>
                      <a:endParaRPr sz="2400">
                        <a:latin typeface="Trebuchet MS"/>
                        <a:cs typeface="Trebuchet MS"/>
                      </a:endParaRPr>
                    </a:p>
                  </a:txBody>
                  <a:tcPr marL="0" marR="0" marT="0" marB="0"/>
                </a:tc>
                <a:tc>
                  <a:txBody>
                    <a:bodyPr/>
                    <a:lstStyle/>
                    <a:p>
                      <a:pPr marL="96520">
                        <a:lnSpc>
                          <a:spcPts val="2705"/>
                        </a:lnSpc>
                      </a:pPr>
                      <a:r>
                        <a:rPr sz="2400" spc="10" dirty="0">
                          <a:solidFill>
                            <a:srgbClr val="404040"/>
                          </a:solidFill>
                          <a:latin typeface="Trebuchet MS"/>
                          <a:cs typeface="Trebuchet MS"/>
                        </a:rPr>
                        <a:t>):</a:t>
                      </a:r>
                      <a:r>
                        <a:rPr sz="2400" spc="-125" dirty="0">
                          <a:solidFill>
                            <a:srgbClr val="404040"/>
                          </a:solidFill>
                          <a:latin typeface="Trebuchet MS"/>
                          <a:cs typeface="Trebuchet MS"/>
                        </a:rPr>
                        <a:t> </a:t>
                      </a:r>
                      <a:r>
                        <a:rPr sz="2400" dirty="0">
                          <a:solidFill>
                            <a:srgbClr val="404040"/>
                          </a:solidFill>
                          <a:latin typeface="Trebuchet MS"/>
                          <a:cs typeface="Trebuchet MS"/>
                        </a:rPr>
                        <a:t>Kasra</a:t>
                      </a:r>
                      <a:endParaRPr sz="2400">
                        <a:latin typeface="Trebuchet MS"/>
                        <a:cs typeface="Trebuchet MS"/>
                      </a:endParaRPr>
                    </a:p>
                  </a:txBody>
                  <a:tcPr marL="0" marR="0" marT="0" marB="0"/>
                </a:tc>
                <a:extLst>
                  <a:ext uri="{0D108BD9-81ED-4DB2-BD59-A6C34878D82A}">
                    <a16:rowId xmlns:a16="http://schemas.microsoft.com/office/drawing/2014/main" val="10000"/>
                  </a:ext>
                </a:extLst>
              </a:tr>
              <a:tr h="356337">
                <a:tc>
                  <a:txBody>
                    <a:bodyPr/>
                    <a:lstStyle/>
                    <a:p>
                      <a:pPr marL="27940" algn="ctr">
                        <a:lnSpc>
                          <a:spcPts val="2705"/>
                        </a:lnSpc>
                      </a:pPr>
                      <a:r>
                        <a:rPr sz="2400" spc="-5" dirty="0">
                          <a:solidFill>
                            <a:srgbClr val="404040"/>
                          </a:solidFill>
                          <a:latin typeface="Trebuchet MS"/>
                          <a:cs typeface="Trebuchet MS"/>
                        </a:rPr>
                        <a:t>\u0651</a:t>
                      </a:r>
                      <a:r>
                        <a:rPr sz="2400" spc="-75" dirty="0">
                          <a:solidFill>
                            <a:srgbClr val="404040"/>
                          </a:solidFill>
                          <a:latin typeface="Trebuchet MS"/>
                          <a:cs typeface="Trebuchet MS"/>
                        </a:rPr>
                        <a:t> </a:t>
                      </a:r>
                      <a:r>
                        <a:rPr sz="2400" spc="-60" dirty="0">
                          <a:solidFill>
                            <a:srgbClr val="404040"/>
                          </a:solidFill>
                          <a:latin typeface="Trebuchet MS"/>
                          <a:cs typeface="Trebuchet MS"/>
                        </a:rPr>
                        <a:t>(¤</a:t>
                      </a:r>
                      <a:endParaRPr sz="2400">
                        <a:latin typeface="Trebuchet MS"/>
                        <a:cs typeface="Trebuchet MS"/>
                      </a:endParaRPr>
                    </a:p>
                  </a:txBody>
                  <a:tcPr marL="0" marR="0" marT="0" marB="0"/>
                </a:tc>
                <a:tc>
                  <a:txBody>
                    <a:bodyPr/>
                    <a:lstStyle/>
                    <a:p>
                      <a:pPr marL="95250">
                        <a:lnSpc>
                          <a:spcPts val="2705"/>
                        </a:lnSpc>
                      </a:pPr>
                      <a:r>
                        <a:rPr sz="2400" spc="5" dirty="0">
                          <a:solidFill>
                            <a:srgbClr val="404040"/>
                          </a:solidFill>
                          <a:latin typeface="Trebuchet MS"/>
                          <a:cs typeface="Trebuchet MS"/>
                        </a:rPr>
                        <a:t>):</a:t>
                      </a:r>
                      <a:r>
                        <a:rPr sz="2400" spc="-90" dirty="0">
                          <a:solidFill>
                            <a:srgbClr val="404040"/>
                          </a:solidFill>
                          <a:latin typeface="Trebuchet MS"/>
                          <a:cs typeface="Trebuchet MS"/>
                        </a:rPr>
                        <a:t> </a:t>
                      </a:r>
                      <a:r>
                        <a:rPr sz="2400" spc="-10" dirty="0">
                          <a:solidFill>
                            <a:srgbClr val="404040"/>
                          </a:solidFill>
                          <a:latin typeface="Trebuchet MS"/>
                          <a:cs typeface="Trebuchet MS"/>
                        </a:rPr>
                        <a:t>Shadda</a:t>
                      </a:r>
                      <a:endParaRPr sz="2400">
                        <a:latin typeface="Trebuchet MS"/>
                        <a:cs typeface="Trebuchet MS"/>
                      </a:endParaRPr>
                    </a:p>
                  </a:txBody>
                  <a:tcPr marL="0" marR="0" marT="0" marB="0"/>
                </a:tc>
                <a:tc>
                  <a:txBody>
                    <a:bodyPr/>
                    <a:lstStyle/>
                    <a:p>
                      <a:pPr marR="75565" algn="r">
                        <a:lnSpc>
                          <a:spcPts val="2705"/>
                        </a:lnSpc>
                      </a:pPr>
                      <a:r>
                        <a:rPr sz="2400" spc="-5" dirty="0">
                          <a:solidFill>
                            <a:srgbClr val="404040"/>
                          </a:solidFill>
                          <a:latin typeface="Trebuchet MS"/>
                          <a:cs typeface="Trebuchet MS"/>
                        </a:rPr>
                        <a:t>\u0652</a:t>
                      </a:r>
                      <a:r>
                        <a:rPr sz="2400" spc="-75" dirty="0">
                          <a:solidFill>
                            <a:srgbClr val="404040"/>
                          </a:solidFill>
                          <a:latin typeface="Trebuchet MS"/>
                          <a:cs typeface="Trebuchet MS"/>
                        </a:rPr>
                        <a:t> </a:t>
                      </a:r>
                      <a:r>
                        <a:rPr sz="2400" spc="-60" dirty="0">
                          <a:solidFill>
                            <a:srgbClr val="404040"/>
                          </a:solidFill>
                          <a:latin typeface="Trebuchet MS"/>
                          <a:cs typeface="Trebuchet MS"/>
                        </a:rPr>
                        <a:t>(¤</a:t>
                      </a:r>
                      <a:endParaRPr sz="2400">
                        <a:latin typeface="Trebuchet MS"/>
                        <a:cs typeface="Trebuchet MS"/>
                      </a:endParaRPr>
                    </a:p>
                  </a:txBody>
                  <a:tcPr marL="0" marR="0" marT="0" marB="0"/>
                </a:tc>
                <a:tc>
                  <a:txBody>
                    <a:bodyPr/>
                    <a:lstStyle/>
                    <a:p>
                      <a:pPr marL="100965">
                        <a:lnSpc>
                          <a:spcPts val="2705"/>
                        </a:lnSpc>
                      </a:pPr>
                      <a:r>
                        <a:rPr sz="2400" spc="5" dirty="0">
                          <a:solidFill>
                            <a:srgbClr val="404040"/>
                          </a:solidFill>
                          <a:latin typeface="Trebuchet MS"/>
                          <a:cs typeface="Trebuchet MS"/>
                        </a:rPr>
                        <a:t>):</a:t>
                      </a:r>
                      <a:r>
                        <a:rPr sz="2400" spc="-100" dirty="0">
                          <a:solidFill>
                            <a:srgbClr val="404040"/>
                          </a:solidFill>
                          <a:latin typeface="Trebuchet MS"/>
                          <a:cs typeface="Trebuchet MS"/>
                        </a:rPr>
                        <a:t> </a:t>
                      </a:r>
                      <a:r>
                        <a:rPr sz="2400" spc="5" dirty="0">
                          <a:solidFill>
                            <a:srgbClr val="404040"/>
                          </a:solidFill>
                          <a:latin typeface="Trebuchet MS"/>
                          <a:cs typeface="Trebuchet MS"/>
                        </a:rPr>
                        <a:t>Sukun</a:t>
                      </a:r>
                      <a:endParaRPr sz="2400">
                        <a:latin typeface="Trebuchet MS"/>
                        <a:cs typeface="Trebuchet MS"/>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pic>
        <p:nvPicPr>
          <p:cNvPr id="9" name="object 9"/>
          <p:cNvPicPr/>
          <p:nvPr/>
        </p:nvPicPr>
        <p:blipFill>
          <a:blip r:embed="rId2" cstate="print"/>
          <a:stretch>
            <a:fillRect/>
          </a:stretch>
        </p:blipFill>
        <p:spPr>
          <a:xfrm>
            <a:off x="1238250" y="5543551"/>
            <a:ext cx="104775" cy="104773"/>
          </a:xfrm>
          <a:prstGeom prst="rect">
            <a:avLst/>
          </a:prstGeom>
        </p:spPr>
      </p:pic>
      <p:sp>
        <p:nvSpPr>
          <p:cNvPr id="10" name="object 10"/>
          <p:cNvSpPr txBox="1"/>
          <p:nvPr/>
        </p:nvSpPr>
        <p:spPr>
          <a:xfrm>
            <a:off x="1505203" y="5343842"/>
            <a:ext cx="8394065" cy="3488690"/>
          </a:xfrm>
          <a:prstGeom prst="rect">
            <a:avLst/>
          </a:prstGeom>
        </p:spPr>
        <p:txBody>
          <a:bodyPr vert="horz" wrap="square" lIns="0" tIns="12700" rIns="0" bIns="0" rtlCol="0">
            <a:spAutoFit/>
          </a:bodyPr>
          <a:lstStyle/>
          <a:p>
            <a:pPr marL="12700">
              <a:lnSpc>
                <a:spcPts val="3235"/>
              </a:lnSpc>
              <a:spcBef>
                <a:spcPts val="100"/>
              </a:spcBef>
            </a:pPr>
            <a:r>
              <a:rPr sz="2700" b="1" dirty="0">
                <a:solidFill>
                  <a:srgbClr val="404040"/>
                </a:solidFill>
                <a:latin typeface="Arial"/>
                <a:cs typeface="Arial"/>
              </a:rPr>
              <a:t>Removing</a:t>
            </a:r>
            <a:r>
              <a:rPr sz="2700" b="1" spc="-50" dirty="0">
                <a:solidFill>
                  <a:srgbClr val="404040"/>
                </a:solidFill>
                <a:latin typeface="Arial"/>
                <a:cs typeface="Arial"/>
              </a:rPr>
              <a:t> </a:t>
            </a:r>
            <a:r>
              <a:rPr sz="2700" b="1" dirty="0">
                <a:solidFill>
                  <a:srgbClr val="404040"/>
                </a:solidFill>
                <a:latin typeface="Arial"/>
                <a:cs typeface="Arial"/>
              </a:rPr>
              <a:t>Digits</a:t>
            </a:r>
            <a:r>
              <a:rPr sz="2700" b="1" spc="-45" dirty="0">
                <a:solidFill>
                  <a:srgbClr val="404040"/>
                </a:solidFill>
                <a:latin typeface="Arial"/>
                <a:cs typeface="Arial"/>
              </a:rPr>
              <a:t> </a:t>
            </a:r>
            <a:r>
              <a:rPr sz="2700" b="1" dirty="0">
                <a:solidFill>
                  <a:srgbClr val="404040"/>
                </a:solidFill>
                <a:latin typeface="Arial"/>
                <a:cs typeface="Arial"/>
              </a:rPr>
              <a:t>and</a:t>
            </a:r>
            <a:r>
              <a:rPr sz="2700" b="1" spc="-45" dirty="0">
                <a:solidFill>
                  <a:srgbClr val="404040"/>
                </a:solidFill>
                <a:latin typeface="Arial"/>
                <a:cs typeface="Arial"/>
              </a:rPr>
              <a:t> </a:t>
            </a:r>
            <a:r>
              <a:rPr sz="2700" b="1" dirty="0">
                <a:solidFill>
                  <a:srgbClr val="404040"/>
                </a:solidFill>
                <a:latin typeface="Arial"/>
                <a:cs typeface="Arial"/>
              </a:rPr>
              <a:t>Punctuation:</a:t>
            </a:r>
            <a:endParaRPr sz="2700">
              <a:latin typeface="Arial"/>
              <a:cs typeface="Arial"/>
            </a:endParaRPr>
          </a:p>
          <a:p>
            <a:pPr marL="12700">
              <a:lnSpc>
                <a:spcPts val="3235"/>
              </a:lnSpc>
            </a:pPr>
            <a:r>
              <a:rPr sz="2700" spc="-40" dirty="0">
                <a:solidFill>
                  <a:srgbClr val="404040"/>
                </a:solidFill>
                <a:latin typeface="Arial MT"/>
                <a:cs typeface="Arial MT"/>
              </a:rPr>
              <a:t>We</a:t>
            </a:r>
            <a:r>
              <a:rPr sz="2700" spc="10" dirty="0">
                <a:solidFill>
                  <a:srgbClr val="404040"/>
                </a:solidFill>
                <a:latin typeface="Arial MT"/>
                <a:cs typeface="Arial MT"/>
              </a:rPr>
              <a:t> </a:t>
            </a:r>
            <a:r>
              <a:rPr sz="2700" dirty="0">
                <a:solidFill>
                  <a:srgbClr val="404040"/>
                </a:solidFill>
                <a:latin typeface="Arial MT"/>
                <a:cs typeface="Arial MT"/>
              </a:rPr>
              <a:t>remove</a:t>
            </a:r>
            <a:r>
              <a:rPr sz="2700" spc="-20" dirty="0">
                <a:solidFill>
                  <a:srgbClr val="404040"/>
                </a:solidFill>
                <a:latin typeface="Arial MT"/>
                <a:cs typeface="Arial MT"/>
              </a:rPr>
              <a:t> </a:t>
            </a:r>
            <a:r>
              <a:rPr sz="2700" dirty="0">
                <a:solidFill>
                  <a:srgbClr val="404040"/>
                </a:solidFill>
                <a:latin typeface="Arial MT"/>
                <a:cs typeface="Arial MT"/>
              </a:rPr>
              <a:t>all</a:t>
            </a:r>
            <a:r>
              <a:rPr sz="2700" spc="-15" dirty="0">
                <a:solidFill>
                  <a:srgbClr val="404040"/>
                </a:solidFill>
                <a:latin typeface="Arial MT"/>
                <a:cs typeface="Arial MT"/>
              </a:rPr>
              <a:t> </a:t>
            </a:r>
            <a:r>
              <a:rPr sz="2700" spc="-5" dirty="0">
                <a:solidFill>
                  <a:srgbClr val="404040"/>
                </a:solidFill>
                <a:latin typeface="Arial MT"/>
                <a:cs typeface="Arial MT"/>
              </a:rPr>
              <a:t>numbers</a:t>
            </a:r>
            <a:r>
              <a:rPr sz="2700" spc="-15" dirty="0">
                <a:solidFill>
                  <a:srgbClr val="404040"/>
                </a:solidFill>
                <a:latin typeface="Arial MT"/>
                <a:cs typeface="Arial MT"/>
              </a:rPr>
              <a:t> </a:t>
            </a:r>
            <a:r>
              <a:rPr sz="2700" spc="-5" dirty="0">
                <a:solidFill>
                  <a:srgbClr val="404040"/>
                </a:solidFill>
                <a:latin typeface="Arial MT"/>
                <a:cs typeface="Arial MT"/>
              </a:rPr>
              <a:t>[0-9]</a:t>
            </a:r>
            <a:r>
              <a:rPr sz="2700" spc="-15" dirty="0">
                <a:solidFill>
                  <a:srgbClr val="404040"/>
                </a:solidFill>
                <a:latin typeface="Arial MT"/>
                <a:cs typeface="Arial MT"/>
              </a:rPr>
              <a:t> </a:t>
            </a:r>
            <a:r>
              <a:rPr sz="2700" dirty="0">
                <a:solidFill>
                  <a:srgbClr val="404040"/>
                </a:solidFill>
                <a:latin typeface="Arial MT"/>
                <a:cs typeface="Arial MT"/>
              </a:rPr>
              <a:t>from</a:t>
            </a:r>
            <a:r>
              <a:rPr sz="2700" spc="-15" dirty="0">
                <a:solidFill>
                  <a:srgbClr val="404040"/>
                </a:solidFill>
                <a:latin typeface="Arial MT"/>
                <a:cs typeface="Arial MT"/>
              </a:rPr>
              <a:t> </a:t>
            </a:r>
            <a:r>
              <a:rPr sz="2700" dirty="0">
                <a:solidFill>
                  <a:srgbClr val="404040"/>
                </a:solidFill>
                <a:latin typeface="Arial MT"/>
                <a:cs typeface="Arial MT"/>
              </a:rPr>
              <a:t>all</a:t>
            </a:r>
            <a:r>
              <a:rPr sz="2700" spc="-15" dirty="0">
                <a:solidFill>
                  <a:srgbClr val="404040"/>
                </a:solidFill>
                <a:latin typeface="Arial MT"/>
                <a:cs typeface="Arial MT"/>
              </a:rPr>
              <a:t> </a:t>
            </a:r>
            <a:r>
              <a:rPr sz="2700" dirty="0">
                <a:solidFill>
                  <a:srgbClr val="404040"/>
                </a:solidFill>
                <a:latin typeface="Arial MT"/>
                <a:cs typeface="Arial MT"/>
              </a:rPr>
              <a:t>three</a:t>
            </a:r>
            <a:r>
              <a:rPr sz="2700" spc="-15" dirty="0">
                <a:solidFill>
                  <a:srgbClr val="404040"/>
                </a:solidFill>
                <a:latin typeface="Arial MT"/>
                <a:cs typeface="Arial MT"/>
              </a:rPr>
              <a:t> </a:t>
            </a:r>
            <a:r>
              <a:rPr sz="2700" dirty="0">
                <a:solidFill>
                  <a:srgbClr val="404040"/>
                </a:solidFill>
                <a:latin typeface="Arial MT"/>
                <a:cs typeface="Arial MT"/>
              </a:rPr>
              <a:t>lists</a:t>
            </a:r>
            <a:r>
              <a:rPr sz="2700" spc="-15" dirty="0">
                <a:solidFill>
                  <a:srgbClr val="404040"/>
                </a:solidFill>
                <a:latin typeface="Arial MT"/>
                <a:cs typeface="Arial MT"/>
              </a:rPr>
              <a:t> </a:t>
            </a:r>
            <a:r>
              <a:rPr sz="2700" dirty="0">
                <a:solidFill>
                  <a:srgbClr val="404040"/>
                </a:solidFill>
                <a:latin typeface="Arial MT"/>
                <a:cs typeface="Arial MT"/>
              </a:rPr>
              <a:t>in</a:t>
            </a:r>
            <a:r>
              <a:rPr sz="2700" spc="-15" dirty="0">
                <a:solidFill>
                  <a:srgbClr val="404040"/>
                </a:solidFill>
                <a:latin typeface="Arial MT"/>
                <a:cs typeface="Arial MT"/>
              </a:rPr>
              <a:t> </a:t>
            </a:r>
            <a:r>
              <a:rPr sz="2700" dirty="0">
                <a:solidFill>
                  <a:srgbClr val="404040"/>
                </a:solidFill>
                <a:latin typeface="Arial MT"/>
                <a:cs typeface="Arial MT"/>
              </a:rPr>
              <a:t>each</a:t>
            </a:r>
            <a:endParaRPr sz="2700">
              <a:latin typeface="Arial MT"/>
              <a:cs typeface="Arial MT"/>
            </a:endParaRPr>
          </a:p>
          <a:p>
            <a:pPr marL="12700" marR="1464310">
              <a:lnSpc>
                <a:spcPct val="106500"/>
              </a:lnSpc>
            </a:pPr>
            <a:r>
              <a:rPr sz="2700" dirty="0">
                <a:solidFill>
                  <a:srgbClr val="404040"/>
                </a:solidFill>
                <a:latin typeface="Arial MT"/>
                <a:cs typeface="Arial MT"/>
              </a:rPr>
              <a:t>individual</a:t>
            </a:r>
            <a:r>
              <a:rPr sz="2700" spc="-10" dirty="0">
                <a:solidFill>
                  <a:srgbClr val="404040"/>
                </a:solidFill>
                <a:latin typeface="Arial MT"/>
                <a:cs typeface="Arial MT"/>
              </a:rPr>
              <a:t> </a:t>
            </a:r>
            <a:r>
              <a:rPr sz="2700" dirty="0">
                <a:solidFill>
                  <a:srgbClr val="404040"/>
                </a:solidFill>
                <a:latin typeface="Arial MT"/>
                <a:cs typeface="Arial MT"/>
              </a:rPr>
              <a:t>string,</a:t>
            </a:r>
            <a:r>
              <a:rPr sz="2700" spc="-10" dirty="0">
                <a:solidFill>
                  <a:srgbClr val="404040"/>
                </a:solidFill>
                <a:latin typeface="Arial MT"/>
                <a:cs typeface="Arial MT"/>
              </a:rPr>
              <a:t> </a:t>
            </a:r>
            <a:r>
              <a:rPr sz="2700" dirty="0">
                <a:solidFill>
                  <a:srgbClr val="404040"/>
                </a:solidFill>
                <a:latin typeface="Arial MT"/>
                <a:cs typeface="Arial MT"/>
              </a:rPr>
              <a:t>and</a:t>
            </a:r>
            <a:r>
              <a:rPr sz="2700" spc="-5" dirty="0">
                <a:solidFill>
                  <a:srgbClr val="404040"/>
                </a:solidFill>
                <a:latin typeface="Arial MT"/>
                <a:cs typeface="Arial MT"/>
              </a:rPr>
              <a:t> </a:t>
            </a:r>
            <a:r>
              <a:rPr sz="2700" dirty="0">
                <a:solidFill>
                  <a:srgbClr val="404040"/>
                </a:solidFill>
                <a:latin typeface="Arial MT"/>
                <a:cs typeface="Arial MT"/>
              </a:rPr>
              <a:t>we</a:t>
            </a:r>
            <a:r>
              <a:rPr sz="2700" spc="-5" dirty="0">
                <a:solidFill>
                  <a:srgbClr val="404040"/>
                </a:solidFill>
                <a:latin typeface="Arial MT"/>
                <a:cs typeface="Arial MT"/>
              </a:rPr>
              <a:t> </a:t>
            </a:r>
            <a:r>
              <a:rPr sz="2700" dirty="0">
                <a:solidFill>
                  <a:srgbClr val="404040"/>
                </a:solidFill>
                <a:latin typeface="Arial MT"/>
                <a:cs typeface="Arial MT"/>
              </a:rPr>
              <a:t>remove</a:t>
            </a:r>
            <a:r>
              <a:rPr sz="2700" spc="-10" dirty="0">
                <a:solidFill>
                  <a:srgbClr val="404040"/>
                </a:solidFill>
                <a:latin typeface="Arial MT"/>
                <a:cs typeface="Arial MT"/>
              </a:rPr>
              <a:t> </a:t>
            </a:r>
            <a:r>
              <a:rPr sz="2700" dirty="0">
                <a:solidFill>
                  <a:srgbClr val="404040"/>
                </a:solidFill>
                <a:latin typeface="Arial MT"/>
                <a:cs typeface="Arial MT"/>
              </a:rPr>
              <a:t>the following </a:t>
            </a:r>
            <a:r>
              <a:rPr sz="2700" spc="-735" dirty="0">
                <a:solidFill>
                  <a:srgbClr val="404040"/>
                </a:solidFill>
                <a:latin typeface="Arial MT"/>
                <a:cs typeface="Arial MT"/>
              </a:rPr>
              <a:t> </a:t>
            </a:r>
            <a:r>
              <a:rPr sz="2700" dirty="0">
                <a:solidFill>
                  <a:srgbClr val="404040"/>
                </a:solidFill>
                <a:latin typeface="Arial MT"/>
                <a:cs typeface="Arial MT"/>
              </a:rPr>
              <a:t>punctuations:</a:t>
            </a:r>
            <a:endParaRPr sz="2700">
              <a:latin typeface="Arial MT"/>
              <a:cs typeface="Arial MT"/>
            </a:endParaRPr>
          </a:p>
          <a:p>
            <a:pPr marL="12700" marR="367665">
              <a:lnSpc>
                <a:spcPct val="106600"/>
              </a:lnSpc>
              <a:spcBef>
                <a:spcPts val="80"/>
              </a:spcBef>
            </a:pP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&amp;</a:t>
            </a:r>
            <a:r>
              <a:rPr sz="2700" spc="-5"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&lt;</a:t>
            </a:r>
            <a:r>
              <a:rPr sz="2700" spc="-10" dirty="0">
                <a:solidFill>
                  <a:srgbClr val="404040"/>
                </a:solidFill>
                <a:latin typeface="Arial MT"/>
                <a:cs typeface="Arial MT"/>
              </a:rPr>
              <a:t> </a:t>
            </a:r>
            <a:r>
              <a:rPr sz="2700" dirty="0">
                <a:solidFill>
                  <a:srgbClr val="404040"/>
                </a:solidFill>
                <a:latin typeface="Arial MT"/>
                <a:cs typeface="Arial MT"/>
              </a:rPr>
              <a:t>=</a:t>
            </a:r>
            <a:r>
              <a:rPr sz="2700" spc="-10" dirty="0">
                <a:solidFill>
                  <a:srgbClr val="404040"/>
                </a:solidFill>
                <a:latin typeface="Arial MT"/>
                <a:cs typeface="Arial MT"/>
              </a:rPr>
              <a:t> </a:t>
            </a:r>
            <a:r>
              <a:rPr sz="2700" dirty="0">
                <a:solidFill>
                  <a:srgbClr val="404040"/>
                </a:solidFill>
                <a:latin typeface="Arial MT"/>
                <a:cs typeface="Arial MT"/>
              </a:rPr>
              <a:t>&gt;</a:t>
            </a:r>
            <a:r>
              <a:rPr sz="2700" spc="-15" dirty="0">
                <a:solidFill>
                  <a:srgbClr val="404040"/>
                </a:solidFill>
                <a:latin typeface="Arial MT"/>
                <a:cs typeface="Arial MT"/>
              </a:rPr>
              <a:t> </a:t>
            </a:r>
            <a:r>
              <a:rPr sz="2700" dirty="0">
                <a:solidFill>
                  <a:srgbClr val="404040"/>
                </a:solidFill>
                <a:latin typeface="Arial MT"/>
                <a:cs typeface="Arial MT"/>
              </a:rPr>
              <a:t>@</a:t>
            </a:r>
            <a:r>
              <a:rPr sz="2700" spc="30" dirty="0">
                <a:solidFill>
                  <a:srgbClr val="404040"/>
                </a:solidFill>
                <a:latin typeface="Arial MT"/>
                <a:cs typeface="Arial MT"/>
              </a:rPr>
              <a:t> </a:t>
            </a:r>
            <a:r>
              <a:rPr sz="2700" dirty="0">
                <a:solidFill>
                  <a:srgbClr val="404040"/>
                </a:solidFill>
                <a:latin typeface="Arial MT"/>
                <a:cs typeface="Arial MT"/>
              </a:rPr>
              <a:t>[</a:t>
            </a:r>
            <a:r>
              <a:rPr sz="2700" spc="-45"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a:t>
            </a:r>
            <a:r>
              <a:rPr sz="2700" spc="-5"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_ `</a:t>
            </a:r>
            <a:r>
              <a:rPr sz="2700" spc="-10"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a:t>
            </a:r>
            <a:r>
              <a:rPr sz="2700" spc="-30"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a:t>
            </a:r>
            <a:r>
              <a:rPr sz="2700" spc="-15" dirty="0">
                <a:solidFill>
                  <a:srgbClr val="404040"/>
                </a:solidFill>
                <a:latin typeface="Arial MT"/>
                <a:cs typeface="Arial MT"/>
              </a:rPr>
              <a:t> </a:t>
            </a:r>
            <a:r>
              <a:rPr sz="2700" dirty="0">
                <a:solidFill>
                  <a:srgbClr val="404040"/>
                </a:solidFill>
                <a:latin typeface="Arial MT"/>
                <a:cs typeface="Arial MT"/>
              </a:rPr>
              <a:t>» «</a:t>
            </a:r>
            <a:r>
              <a:rPr sz="2700" spc="-15" dirty="0">
                <a:solidFill>
                  <a:srgbClr val="404040"/>
                </a:solidFill>
                <a:latin typeface="Arial MT"/>
                <a:cs typeface="Arial MT"/>
              </a:rPr>
              <a:t> </a:t>
            </a:r>
            <a:r>
              <a:rPr sz="2700" dirty="0">
                <a:solidFill>
                  <a:srgbClr val="404040"/>
                </a:solidFill>
                <a:latin typeface="Arial MT"/>
                <a:cs typeface="Arial MT"/>
              </a:rPr>
              <a:t>“ ” </a:t>
            </a:r>
            <a:r>
              <a:rPr sz="2700" spc="-735" dirty="0">
                <a:solidFill>
                  <a:srgbClr val="404040"/>
                </a:solidFill>
                <a:latin typeface="Arial MT"/>
                <a:cs typeface="Arial MT"/>
              </a:rPr>
              <a:t> </a:t>
            </a:r>
            <a:r>
              <a:rPr sz="2700" dirty="0">
                <a:solidFill>
                  <a:srgbClr val="404040"/>
                </a:solidFill>
                <a:latin typeface="Arial MT"/>
                <a:cs typeface="Arial MT"/>
              </a:rPr>
              <a:t>The reason behind this is that we need to reduce the </a:t>
            </a:r>
            <a:r>
              <a:rPr sz="2700" spc="-740" dirty="0">
                <a:solidFill>
                  <a:srgbClr val="404040"/>
                </a:solidFill>
                <a:latin typeface="Arial MT"/>
                <a:cs typeface="Arial MT"/>
              </a:rPr>
              <a:t> </a:t>
            </a:r>
            <a:r>
              <a:rPr sz="2700" dirty="0">
                <a:solidFill>
                  <a:srgbClr val="404040"/>
                </a:solidFill>
                <a:latin typeface="Arial MT"/>
                <a:cs typeface="Arial MT"/>
              </a:rPr>
              <a:t>number of useless characters in our text that could </a:t>
            </a:r>
            <a:r>
              <a:rPr sz="2700" spc="5" dirty="0">
                <a:solidFill>
                  <a:srgbClr val="404040"/>
                </a:solidFill>
                <a:latin typeface="Arial MT"/>
                <a:cs typeface="Arial MT"/>
              </a:rPr>
              <a:t> </a:t>
            </a:r>
            <a:r>
              <a:rPr sz="2700" dirty="0">
                <a:solidFill>
                  <a:srgbClr val="404040"/>
                </a:solidFill>
                <a:latin typeface="Arial MT"/>
                <a:cs typeface="Arial MT"/>
              </a:rPr>
              <a:t>potentially</a:t>
            </a:r>
            <a:r>
              <a:rPr sz="2700" spc="-35" dirty="0">
                <a:solidFill>
                  <a:srgbClr val="404040"/>
                </a:solidFill>
                <a:latin typeface="Arial MT"/>
                <a:cs typeface="Arial MT"/>
              </a:rPr>
              <a:t> </a:t>
            </a:r>
            <a:r>
              <a:rPr sz="2700" spc="-5" dirty="0">
                <a:solidFill>
                  <a:srgbClr val="404040"/>
                </a:solidFill>
                <a:latin typeface="Arial MT"/>
                <a:cs typeface="Arial MT"/>
              </a:rPr>
              <a:t>degrade </a:t>
            </a:r>
            <a:r>
              <a:rPr sz="2700" dirty="0">
                <a:solidFill>
                  <a:srgbClr val="404040"/>
                </a:solidFill>
                <a:latin typeface="Arial MT"/>
                <a:cs typeface="Arial MT"/>
              </a:rPr>
              <a:t>the</a:t>
            </a:r>
            <a:r>
              <a:rPr sz="2700" spc="-20" dirty="0">
                <a:solidFill>
                  <a:srgbClr val="404040"/>
                </a:solidFill>
                <a:latin typeface="Arial MT"/>
                <a:cs typeface="Arial MT"/>
              </a:rPr>
              <a:t> </a:t>
            </a:r>
            <a:r>
              <a:rPr sz="2700" dirty="0">
                <a:solidFill>
                  <a:srgbClr val="404040"/>
                </a:solidFill>
                <a:latin typeface="Arial MT"/>
                <a:cs typeface="Arial MT"/>
              </a:rPr>
              <a:t>models'</a:t>
            </a:r>
            <a:r>
              <a:rPr sz="2700" spc="-15" dirty="0">
                <a:solidFill>
                  <a:srgbClr val="404040"/>
                </a:solidFill>
                <a:latin typeface="Arial MT"/>
                <a:cs typeface="Arial MT"/>
              </a:rPr>
              <a:t> </a:t>
            </a:r>
            <a:r>
              <a:rPr sz="2700" dirty="0">
                <a:solidFill>
                  <a:srgbClr val="404040"/>
                </a:solidFill>
                <a:latin typeface="Arial MT"/>
                <a:cs typeface="Arial MT"/>
              </a:rPr>
              <a:t>performances.</a:t>
            </a:r>
            <a:endParaRPr sz="2700">
              <a:latin typeface="Arial MT"/>
              <a:cs typeface="Arial MT"/>
            </a:endParaRPr>
          </a:p>
        </p:txBody>
      </p:sp>
      <p:pic>
        <p:nvPicPr>
          <p:cNvPr id="11" name="object 11"/>
          <p:cNvPicPr/>
          <p:nvPr/>
        </p:nvPicPr>
        <p:blipFill>
          <a:blip r:embed="rId4" cstate="print"/>
          <a:stretch>
            <a:fillRect/>
          </a:stretch>
        </p:blipFill>
        <p:spPr>
          <a:xfrm>
            <a:off x="13068300" y="0"/>
            <a:ext cx="5219700" cy="102869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635" y="969263"/>
            <a:ext cx="6334760" cy="849630"/>
          </a:xfrm>
          <a:prstGeom prst="rect">
            <a:avLst/>
          </a:prstGeom>
        </p:spPr>
        <p:txBody>
          <a:bodyPr vert="horz" wrap="square" lIns="0" tIns="13335" rIns="0" bIns="0" rtlCol="0">
            <a:spAutoFit/>
          </a:bodyPr>
          <a:lstStyle/>
          <a:p>
            <a:pPr marL="12700">
              <a:lnSpc>
                <a:spcPct val="100000"/>
              </a:lnSpc>
              <a:spcBef>
                <a:spcPts val="105"/>
              </a:spcBef>
              <a:tabLst>
                <a:tab pos="4680585" algn="l"/>
              </a:tabLst>
            </a:pPr>
            <a:r>
              <a:rPr sz="5400" spc="-245" dirty="0"/>
              <a:t>P</a:t>
            </a:r>
            <a:r>
              <a:rPr sz="5400" dirty="0"/>
              <a:t>r</a:t>
            </a:r>
            <a:r>
              <a:rPr sz="5400" spc="-20" dirty="0"/>
              <a:t>e</a:t>
            </a:r>
            <a:r>
              <a:rPr sz="5400" spc="-5" dirty="0"/>
              <a:t>pro</a:t>
            </a:r>
            <a:r>
              <a:rPr sz="5400" spc="25" dirty="0"/>
              <a:t>c</a:t>
            </a:r>
            <a:r>
              <a:rPr sz="5400" spc="-25" dirty="0"/>
              <a:t>e</a:t>
            </a:r>
            <a:r>
              <a:rPr sz="5400" dirty="0"/>
              <a:t>s</a:t>
            </a:r>
            <a:r>
              <a:rPr sz="5400" spc="-30" dirty="0"/>
              <a:t>s</a:t>
            </a:r>
            <a:r>
              <a:rPr sz="5400" spc="25" dirty="0"/>
              <a:t>i</a:t>
            </a:r>
            <a:r>
              <a:rPr sz="5400" spc="-30" dirty="0"/>
              <a:t>n</a:t>
            </a:r>
            <a:r>
              <a:rPr sz="5400" dirty="0"/>
              <a:t>g	</a:t>
            </a:r>
            <a:r>
              <a:rPr sz="5400" spc="20" dirty="0"/>
              <a:t>S</a:t>
            </a:r>
            <a:r>
              <a:rPr sz="5400" spc="-45" dirty="0"/>
              <a:t>t</a:t>
            </a:r>
            <a:r>
              <a:rPr sz="5400" spc="50" dirty="0"/>
              <a:t>e</a:t>
            </a:r>
            <a:r>
              <a:rPr sz="5400" spc="-5" dirty="0"/>
              <a:t>ps</a:t>
            </a:r>
            <a:endParaRPr sz="5400"/>
          </a:p>
        </p:txBody>
      </p:sp>
      <p:sp>
        <p:nvSpPr>
          <p:cNvPr id="3" name="object 3"/>
          <p:cNvSpPr txBox="1"/>
          <p:nvPr/>
        </p:nvSpPr>
        <p:spPr>
          <a:xfrm>
            <a:off x="1016635" y="2502470"/>
            <a:ext cx="12700635" cy="5593715"/>
          </a:xfrm>
          <a:prstGeom prst="rect">
            <a:avLst/>
          </a:prstGeom>
        </p:spPr>
        <p:txBody>
          <a:bodyPr vert="horz" wrap="square" lIns="0" tIns="67945" rIns="0" bIns="0" rtlCol="0">
            <a:spAutoFit/>
          </a:bodyPr>
          <a:lstStyle/>
          <a:p>
            <a:pPr marL="12700">
              <a:lnSpc>
                <a:spcPct val="100000"/>
              </a:lnSpc>
              <a:spcBef>
                <a:spcPts val="535"/>
              </a:spcBef>
            </a:pPr>
            <a:r>
              <a:rPr sz="2700" b="1" spc="-5" dirty="0">
                <a:solidFill>
                  <a:srgbClr val="404040"/>
                </a:solidFill>
                <a:latin typeface="Arial"/>
                <a:cs typeface="Arial"/>
              </a:rPr>
              <a:t>Adding</a:t>
            </a:r>
            <a:r>
              <a:rPr sz="2700" b="1" spc="-20" dirty="0">
                <a:solidFill>
                  <a:srgbClr val="404040"/>
                </a:solidFill>
                <a:latin typeface="Arial"/>
                <a:cs typeface="Arial"/>
              </a:rPr>
              <a:t> </a:t>
            </a:r>
            <a:r>
              <a:rPr sz="2700" b="1" dirty="0">
                <a:solidFill>
                  <a:srgbClr val="404040"/>
                </a:solidFill>
                <a:latin typeface="Arial"/>
                <a:cs typeface="Arial"/>
              </a:rPr>
              <a:t>End</a:t>
            </a:r>
            <a:r>
              <a:rPr sz="2700" b="1" spc="-20" dirty="0">
                <a:solidFill>
                  <a:srgbClr val="404040"/>
                </a:solidFill>
                <a:latin typeface="Arial"/>
                <a:cs typeface="Arial"/>
              </a:rPr>
              <a:t> </a:t>
            </a:r>
            <a:r>
              <a:rPr sz="2700" b="1" spc="-5" dirty="0">
                <a:solidFill>
                  <a:srgbClr val="404040"/>
                </a:solidFill>
                <a:latin typeface="Arial"/>
                <a:cs typeface="Arial"/>
              </a:rPr>
              <a:t>Indices</a:t>
            </a:r>
            <a:r>
              <a:rPr sz="2700" b="1" spc="-20" dirty="0">
                <a:solidFill>
                  <a:srgbClr val="404040"/>
                </a:solidFill>
                <a:latin typeface="Arial"/>
                <a:cs typeface="Arial"/>
              </a:rPr>
              <a:t> </a:t>
            </a:r>
            <a:r>
              <a:rPr sz="2700" b="1" dirty="0">
                <a:solidFill>
                  <a:srgbClr val="404040"/>
                </a:solidFill>
                <a:latin typeface="Arial"/>
                <a:cs typeface="Arial"/>
              </a:rPr>
              <a:t>to</a:t>
            </a:r>
            <a:r>
              <a:rPr sz="2700" b="1" spc="-110" dirty="0">
                <a:solidFill>
                  <a:srgbClr val="404040"/>
                </a:solidFill>
                <a:latin typeface="Arial"/>
                <a:cs typeface="Arial"/>
              </a:rPr>
              <a:t> </a:t>
            </a:r>
            <a:r>
              <a:rPr sz="2700" b="1" spc="-5" dirty="0">
                <a:solidFill>
                  <a:srgbClr val="404040"/>
                </a:solidFill>
                <a:latin typeface="Arial"/>
                <a:cs typeface="Arial"/>
              </a:rPr>
              <a:t>Answers</a:t>
            </a:r>
            <a:endParaRPr sz="2700" dirty="0">
              <a:latin typeface="Arial"/>
              <a:cs typeface="Arial"/>
            </a:endParaRPr>
          </a:p>
          <a:p>
            <a:pPr marL="12700" marR="5080">
              <a:lnSpc>
                <a:spcPct val="98900"/>
              </a:lnSpc>
              <a:spcBef>
                <a:spcPts val="475"/>
              </a:spcBef>
            </a:pPr>
            <a:r>
              <a:rPr sz="2700" spc="-40" dirty="0">
                <a:solidFill>
                  <a:srgbClr val="404040"/>
                </a:solidFill>
                <a:latin typeface="Arial MT"/>
                <a:cs typeface="Arial MT"/>
              </a:rPr>
              <a:t>We </a:t>
            </a:r>
            <a:r>
              <a:rPr sz="2700" spc="-5" dirty="0">
                <a:solidFill>
                  <a:srgbClr val="404040"/>
                </a:solidFill>
                <a:latin typeface="Arial MT"/>
                <a:cs typeface="Arial MT"/>
              </a:rPr>
              <a:t>need to calculate </a:t>
            </a:r>
            <a:r>
              <a:rPr sz="2700" dirty="0">
                <a:solidFill>
                  <a:srgbClr val="404040"/>
                </a:solidFill>
                <a:latin typeface="Arial MT"/>
                <a:cs typeface="Arial MT"/>
              </a:rPr>
              <a:t>the ending position </a:t>
            </a:r>
            <a:r>
              <a:rPr sz="2700" spc="-5" dirty="0">
                <a:solidFill>
                  <a:srgbClr val="404040"/>
                </a:solidFill>
                <a:latin typeface="Arial MT"/>
                <a:cs typeface="Arial MT"/>
              </a:rPr>
              <a:t>of </a:t>
            </a:r>
            <a:r>
              <a:rPr sz="2700" dirty="0">
                <a:solidFill>
                  <a:srgbClr val="404040"/>
                </a:solidFill>
                <a:latin typeface="Arial MT"/>
                <a:cs typeface="Arial MT"/>
              </a:rPr>
              <a:t>each answer within its </a:t>
            </a:r>
            <a:r>
              <a:rPr sz="2700" spc="-5" dirty="0">
                <a:solidFill>
                  <a:srgbClr val="404040"/>
                </a:solidFill>
                <a:latin typeface="Arial MT"/>
                <a:cs typeface="Arial MT"/>
              </a:rPr>
              <a:t>context passage. </a:t>
            </a:r>
            <a:r>
              <a:rPr sz="2700" spc="-740" dirty="0">
                <a:solidFill>
                  <a:srgbClr val="404040"/>
                </a:solidFill>
                <a:latin typeface="Arial MT"/>
                <a:cs typeface="Arial MT"/>
              </a:rPr>
              <a:t> </a:t>
            </a:r>
            <a:r>
              <a:rPr sz="2700" dirty="0">
                <a:solidFill>
                  <a:srgbClr val="404040"/>
                </a:solidFill>
                <a:latin typeface="Arial MT"/>
                <a:cs typeface="Arial MT"/>
              </a:rPr>
              <a:t>This </a:t>
            </a:r>
            <a:r>
              <a:rPr sz="2700" spc="-5" dirty="0">
                <a:solidFill>
                  <a:srgbClr val="404040"/>
                </a:solidFill>
                <a:latin typeface="Arial MT"/>
                <a:cs typeface="Arial MT"/>
              </a:rPr>
              <a:t>information</a:t>
            </a:r>
            <a:r>
              <a:rPr sz="2700" spc="5" dirty="0">
                <a:solidFill>
                  <a:srgbClr val="404040"/>
                </a:solidFill>
                <a:latin typeface="Arial MT"/>
                <a:cs typeface="Arial MT"/>
              </a:rPr>
              <a:t> </a:t>
            </a:r>
            <a:r>
              <a:rPr sz="2700" dirty="0">
                <a:solidFill>
                  <a:srgbClr val="404040"/>
                </a:solidFill>
                <a:latin typeface="Arial MT"/>
                <a:cs typeface="Arial MT"/>
              </a:rPr>
              <a:t>is</a:t>
            </a:r>
            <a:r>
              <a:rPr sz="2700" spc="-5" dirty="0">
                <a:solidFill>
                  <a:srgbClr val="404040"/>
                </a:solidFill>
                <a:latin typeface="Arial MT"/>
                <a:cs typeface="Arial MT"/>
              </a:rPr>
              <a:t> </a:t>
            </a:r>
            <a:r>
              <a:rPr sz="2700" dirty="0">
                <a:solidFill>
                  <a:srgbClr val="404040"/>
                </a:solidFill>
                <a:latin typeface="Arial MT"/>
                <a:cs typeface="Arial MT"/>
              </a:rPr>
              <a:t>crucial</a:t>
            </a:r>
            <a:r>
              <a:rPr sz="2700" spc="-5" dirty="0">
                <a:solidFill>
                  <a:srgbClr val="404040"/>
                </a:solidFill>
                <a:latin typeface="Arial MT"/>
                <a:cs typeface="Arial MT"/>
              </a:rPr>
              <a:t> </a:t>
            </a:r>
            <a:r>
              <a:rPr sz="2700" dirty="0">
                <a:solidFill>
                  <a:srgbClr val="404040"/>
                </a:solidFill>
                <a:latin typeface="Arial MT"/>
                <a:cs typeface="Arial MT"/>
              </a:rPr>
              <a:t>for</a:t>
            </a:r>
            <a:r>
              <a:rPr sz="2700" spc="5" dirty="0">
                <a:solidFill>
                  <a:srgbClr val="404040"/>
                </a:solidFill>
                <a:latin typeface="Arial MT"/>
                <a:cs typeface="Arial MT"/>
              </a:rPr>
              <a:t> </a:t>
            </a:r>
            <a:r>
              <a:rPr sz="2700" spc="-5" dirty="0">
                <a:solidFill>
                  <a:srgbClr val="404040"/>
                </a:solidFill>
                <a:latin typeface="Arial MT"/>
                <a:cs typeface="Arial MT"/>
              </a:rPr>
              <a:t>training </a:t>
            </a:r>
            <a:r>
              <a:rPr sz="2700" dirty="0">
                <a:solidFill>
                  <a:srgbClr val="404040"/>
                </a:solidFill>
                <a:latin typeface="Arial MT"/>
                <a:cs typeface="Arial MT"/>
              </a:rPr>
              <a:t>tasks</a:t>
            </a:r>
            <a:r>
              <a:rPr sz="2700" spc="-5" dirty="0">
                <a:solidFill>
                  <a:srgbClr val="404040"/>
                </a:solidFill>
                <a:latin typeface="Arial MT"/>
                <a:cs typeface="Arial MT"/>
              </a:rPr>
              <a:t> </a:t>
            </a:r>
            <a:r>
              <a:rPr sz="2700" dirty="0">
                <a:solidFill>
                  <a:srgbClr val="404040"/>
                </a:solidFill>
                <a:latin typeface="Arial MT"/>
                <a:cs typeface="Arial MT"/>
              </a:rPr>
              <a:t>like</a:t>
            </a:r>
            <a:r>
              <a:rPr sz="2700" spc="5" dirty="0">
                <a:solidFill>
                  <a:srgbClr val="404040"/>
                </a:solidFill>
                <a:latin typeface="Arial MT"/>
                <a:cs typeface="Arial MT"/>
              </a:rPr>
              <a:t> </a:t>
            </a:r>
            <a:r>
              <a:rPr sz="2700" spc="-5" dirty="0">
                <a:solidFill>
                  <a:srgbClr val="404040"/>
                </a:solidFill>
                <a:latin typeface="Arial MT"/>
                <a:cs typeface="Arial MT"/>
              </a:rPr>
              <a:t>question answering, </a:t>
            </a:r>
            <a:r>
              <a:rPr sz="2700" dirty="0">
                <a:solidFill>
                  <a:srgbClr val="404040"/>
                </a:solidFill>
                <a:latin typeface="Arial MT"/>
                <a:cs typeface="Arial MT"/>
              </a:rPr>
              <a:t>where</a:t>
            </a:r>
            <a:r>
              <a:rPr sz="2700" spc="-5" dirty="0">
                <a:solidFill>
                  <a:srgbClr val="404040"/>
                </a:solidFill>
                <a:latin typeface="Arial MT"/>
                <a:cs typeface="Arial MT"/>
              </a:rPr>
              <a:t> </a:t>
            </a:r>
            <a:r>
              <a:rPr sz="2700" dirty="0">
                <a:solidFill>
                  <a:srgbClr val="404040"/>
                </a:solidFill>
                <a:latin typeface="Arial MT"/>
                <a:cs typeface="Arial MT"/>
              </a:rPr>
              <a:t>the </a:t>
            </a:r>
            <a:r>
              <a:rPr sz="2700" spc="5" dirty="0">
                <a:solidFill>
                  <a:srgbClr val="404040"/>
                </a:solidFill>
                <a:latin typeface="Arial MT"/>
                <a:cs typeface="Arial MT"/>
              </a:rPr>
              <a:t> </a:t>
            </a:r>
            <a:r>
              <a:rPr sz="2700" spc="-5" dirty="0">
                <a:solidFill>
                  <a:srgbClr val="404040"/>
                </a:solidFill>
                <a:latin typeface="Arial MT"/>
                <a:cs typeface="Arial MT"/>
              </a:rPr>
              <a:t>model</a:t>
            </a:r>
            <a:r>
              <a:rPr sz="2700" spc="20" dirty="0">
                <a:solidFill>
                  <a:srgbClr val="404040"/>
                </a:solidFill>
                <a:latin typeface="Arial MT"/>
                <a:cs typeface="Arial MT"/>
              </a:rPr>
              <a:t> </a:t>
            </a:r>
            <a:r>
              <a:rPr sz="2700" spc="-5" dirty="0">
                <a:solidFill>
                  <a:srgbClr val="404040"/>
                </a:solidFill>
                <a:latin typeface="Arial MT"/>
                <a:cs typeface="Arial MT"/>
              </a:rPr>
              <a:t>needs</a:t>
            </a:r>
            <a:r>
              <a:rPr sz="2700" spc="20" dirty="0">
                <a:solidFill>
                  <a:srgbClr val="404040"/>
                </a:solidFill>
                <a:latin typeface="Arial MT"/>
                <a:cs typeface="Arial MT"/>
              </a:rPr>
              <a:t> </a:t>
            </a:r>
            <a:r>
              <a:rPr sz="2700" dirty="0">
                <a:solidFill>
                  <a:srgbClr val="404040"/>
                </a:solidFill>
                <a:latin typeface="Arial MT"/>
                <a:cs typeface="Arial MT"/>
              </a:rPr>
              <a:t>to</a:t>
            </a:r>
            <a:r>
              <a:rPr sz="2700" spc="15" dirty="0">
                <a:solidFill>
                  <a:srgbClr val="404040"/>
                </a:solidFill>
                <a:latin typeface="Arial MT"/>
                <a:cs typeface="Arial MT"/>
              </a:rPr>
              <a:t> </a:t>
            </a:r>
            <a:r>
              <a:rPr sz="2700" spc="-5" dirty="0">
                <a:solidFill>
                  <a:srgbClr val="404040"/>
                </a:solidFill>
                <a:latin typeface="Arial MT"/>
                <a:cs typeface="Arial MT"/>
              </a:rPr>
              <a:t>predict</a:t>
            </a:r>
            <a:r>
              <a:rPr sz="2700" spc="20" dirty="0">
                <a:solidFill>
                  <a:srgbClr val="404040"/>
                </a:solidFill>
                <a:latin typeface="Arial MT"/>
                <a:cs typeface="Arial MT"/>
              </a:rPr>
              <a:t> </a:t>
            </a:r>
            <a:r>
              <a:rPr sz="2700" spc="-5" dirty="0">
                <a:solidFill>
                  <a:srgbClr val="404040"/>
                </a:solidFill>
                <a:latin typeface="Arial MT"/>
                <a:cs typeface="Arial MT"/>
              </a:rPr>
              <a:t>both</a:t>
            </a:r>
            <a:r>
              <a:rPr sz="2700" spc="20" dirty="0">
                <a:solidFill>
                  <a:srgbClr val="404040"/>
                </a:solidFill>
                <a:latin typeface="Arial MT"/>
                <a:cs typeface="Arial MT"/>
              </a:rPr>
              <a:t> </a:t>
            </a:r>
            <a:r>
              <a:rPr sz="2700" spc="-5" dirty="0">
                <a:solidFill>
                  <a:srgbClr val="404040"/>
                </a:solidFill>
                <a:latin typeface="Arial MT"/>
                <a:cs typeface="Arial MT"/>
              </a:rPr>
              <a:t>the</a:t>
            </a:r>
            <a:r>
              <a:rPr sz="2700" spc="40" dirty="0">
                <a:solidFill>
                  <a:srgbClr val="404040"/>
                </a:solidFill>
                <a:latin typeface="Arial MT"/>
                <a:cs typeface="Arial MT"/>
              </a:rPr>
              <a:t> </a:t>
            </a:r>
            <a:r>
              <a:rPr sz="2700" dirty="0">
                <a:solidFill>
                  <a:srgbClr val="404040"/>
                </a:solidFill>
                <a:latin typeface="Arial MT"/>
                <a:cs typeface="Arial MT"/>
              </a:rPr>
              <a:t>start</a:t>
            </a:r>
            <a:r>
              <a:rPr sz="2700" spc="20" dirty="0">
                <a:solidFill>
                  <a:srgbClr val="404040"/>
                </a:solidFill>
                <a:latin typeface="Arial MT"/>
                <a:cs typeface="Arial MT"/>
              </a:rPr>
              <a:t> </a:t>
            </a:r>
            <a:r>
              <a:rPr sz="2700" spc="-5" dirty="0">
                <a:solidFill>
                  <a:srgbClr val="404040"/>
                </a:solidFill>
                <a:latin typeface="Arial MT"/>
                <a:cs typeface="Arial MT"/>
              </a:rPr>
              <a:t>and</a:t>
            </a:r>
            <a:r>
              <a:rPr sz="2700" spc="20" dirty="0">
                <a:solidFill>
                  <a:srgbClr val="404040"/>
                </a:solidFill>
                <a:latin typeface="Arial MT"/>
                <a:cs typeface="Arial MT"/>
              </a:rPr>
              <a:t> </a:t>
            </a:r>
            <a:r>
              <a:rPr sz="2700" spc="-5" dirty="0">
                <a:solidFill>
                  <a:srgbClr val="404040"/>
                </a:solidFill>
                <a:latin typeface="Arial MT"/>
                <a:cs typeface="Arial MT"/>
              </a:rPr>
              <a:t>end</a:t>
            </a:r>
            <a:r>
              <a:rPr sz="2700" spc="25" dirty="0">
                <a:solidFill>
                  <a:srgbClr val="404040"/>
                </a:solidFill>
                <a:latin typeface="Arial MT"/>
                <a:cs typeface="Arial MT"/>
              </a:rPr>
              <a:t> </a:t>
            </a:r>
            <a:r>
              <a:rPr sz="2700" spc="-5" dirty="0">
                <a:solidFill>
                  <a:srgbClr val="404040"/>
                </a:solidFill>
                <a:latin typeface="Arial MT"/>
                <a:cs typeface="Arial MT"/>
              </a:rPr>
              <a:t>positions</a:t>
            </a:r>
            <a:r>
              <a:rPr sz="2700" spc="20" dirty="0">
                <a:solidFill>
                  <a:srgbClr val="404040"/>
                </a:solidFill>
                <a:latin typeface="Arial MT"/>
                <a:cs typeface="Arial MT"/>
              </a:rPr>
              <a:t> </a:t>
            </a:r>
            <a:r>
              <a:rPr sz="2700" dirty="0">
                <a:solidFill>
                  <a:srgbClr val="404040"/>
                </a:solidFill>
                <a:latin typeface="Arial MT"/>
                <a:cs typeface="Arial MT"/>
              </a:rPr>
              <a:t>of</a:t>
            </a:r>
            <a:r>
              <a:rPr sz="2700" spc="30" dirty="0">
                <a:solidFill>
                  <a:srgbClr val="404040"/>
                </a:solidFill>
                <a:latin typeface="Arial MT"/>
                <a:cs typeface="Arial MT"/>
              </a:rPr>
              <a:t> </a:t>
            </a:r>
            <a:r>
              <a:rPr sz="2700" dirty="0">
                <a:solidFill>
                  <a:srgbClr val="404040"/>
                </a:solidFill>
                <a:latin typeface="Arial MT"/>
                <a:cs typeface="Arial MT"/>
              </a:rPr>
              <a:t>the</a:t>
            </a:r>
            <a:r>
              <a:rPr sz="2700" spc="25" dirty="0">
                <a:solidFill>
                  <a:srgbClr val="404040"/>
                </a:solidFill>
                <a:latin typeface="Arial MT"/>
                <a:cs typeface="Arial MT"/>
              </a:rPr>
              <a:t> </a:t>
            </a:r>
            <a:r>
              <a:rPr sz="2700" spc="-25" dirty="0">
                <a:solidFill>
                  <a:srgbClr val="404040"/>
                </a:solidFill>
                <a:latin typeface="Arial MT"/>
                <a:cs typeface="Arial MT"/>
              </a:rPr>
              <a:t>answer.</a:t>
            </a:r>
            <a:r>
              <a:rPr sz="2700" spc="20" dirty="0">
                <a:solidFill>
                  <a:srgbClr val="404040"/>
                </a:solidFill>
                <a:latin typeface="Arial MT"/>
                <a:cs typeface="Arial MT"/>
              </a:rPr>
              <a:t> </a:t>
            </a:r>
            <a:r>
              <a:rPr sz="2700" spc="-40" dirty="0">
                <a:solidFill>
                  <a:srgbClr val="404040"/>
                </a:solidFill>
                <a:latin typeface="Arial MT"/>
                <a:cs typeface="Arial MT"/>
              </a:rPr>
              <a:t>We</a:t>
            </a:r>
            <a:r>
              <a:rPr sz="2700" spc="20" dirty="0">
                <a:solidFill>
                  <a:srgbClr val="404040"/>
                </a:solidFill>
                <a:latin typeface="Arial MT"/>
                <a:cs typeface="Arial MT"/>
              </a:rPr>
              <a:t> </a:t>
            </a:r>
            <a:r>
              <a:rPr sz="2700" dirty="0">
                <a:solidFill>
                  <a:srgbClr val="404040"/>
                </a:solidFill>
                <a:latin typeface="Arial MT"/>
                <a:cs typeface="Arial MT"/>
              </a:rPr>
              <a:t>also </a:t>
            </a:r>
            <a:r>
              <a:rPr sz="2700" spc="5" dirty="0">
                <a:solidFill>
                  <a:srgbClr val="404040"/>
                </a:solidFill>
                <a:latin typeface="Arial MT"/>
                <a:cs typeface="Arial MT"/>
              </a:rPr>
              <a:t> </a:t>
            </a:r>
            <a:r>
              <a:rPr sz="2700" spc="-5" dirty="0">
                <a:solidFill>
                  <a:srgbClr val="404040"/>
                </a:solidFill>
                <a:latin typeface="Arial MT"/>
                <a:cs typeface="Arial MT"/>
              </a:rPr>
              <a:t>need</a:t>
            </a:r>
            <a:r>
              <a:rPr sz="2700" spc="-10" dirty="0">
                <a:solidFill>
                  <a:srgbClr val="404040"/>
                </a:solidFill>
                <a:latin typeface="Arial MT"/>
                <a:cs typeface="Arial MT"/>
              </a:rPr>
              <a:t> </a:t>
            </a:r>
            <a:r>
              <a:rPr sz="2700" dirty="0">
                <a:solidFill>
                  <a:srgbClr val="404040"/>
                </a:solidFill>
                <a:latin typeface="Arial MT"/>
                <a:cs typeface="Arial MT"/>
              </a:rPr>
              <a:t>to </a:t>
            </a:r>
            <a:r>
              <a:rPr sz="2700" spc="-5" dirty="0">
                <a:solidFill>
                  <a:srgbClr val="404040"/>
                </a:solidFill>
                <a:latin typeface="Arial MT"/>
                <a:cs typeface="Arial MT"/>
              </a:rPr>
              <a:t>ensure </a:t>
            </a:r>
            <a:r>
              <a:rPr sz="2700" dirty="0">
                <a:solidFill>
                  <a:srgbClr val="404040"/>
                </a:solidFill>
                <a:latin typeface="Arial MT"/>
                <a:cs typeface="Arial MT"/>
              </a:rPr>
              <a:t>these</a:t>
            </a:r>
            <a:r>
              <a:rPr sz="2700" spc="-10" dirty="0">
                <a:solidFill>
                  <a:srgbClr val="404040"/>
                </a:solidFill>
                <a:latin typeface="Arial MT"/>
                <a:cs typeface="Arial MT"/>
              </a:rPr>
              <a:t> </a:t>
            </a:r>
            <a:r>
              <a:rPr sz="2700" spc="-5" dirty="0">
                <a:solidFill>
                  <a:srgbClr val="404040"/>
                </a:solidFill>
                <a:latin typeface="Arial MT"/>
                <a:cs typeface="Arial MT"/>
              </a:rPr>
              <a:t>character</a:t>
            </a:r>
            <a:r>
              <a:rPr sz="2700" dirty="0">
                <a:solidFill>
                  <a:srgbClr val="404040"/>
                </a:solidFill>
                <a:latin typeface="Arial MT"/>
                <a:cs typeface="Arial MT"/>
              </a:rPr>
              <a:t> </a:t>
            </a:r>
            <a:r>
              <a:rPr sz="2700" spc="-5" dirty="0">
                <a:solidFill>
                  <a:srgbClr val="404040"/>
                </a:solidFill>
                <a:latin typeface="Arial MT"/>
                <a:cs typeface="Arial MT"/>
              </a:rPr>
              <a:t>positions</a:t>
            </a:r>
            <a:r>
              <a:rPr sz="2700" spc="5" dirty="0">
                <a:solidFill>
                  <a:srgbClr val="404040"/>
                </a:solidFill>
                <a:latin typeface="Arial MT"/>
                <a:cs typeface="Arial MT"/>
              </a:rPr>
              <a:t> </a:t>
            </a:r>
            <a:r>
              <a:rPr sz="2700" dirty="0">
                <a:solidFill>
                  <a:srgbClr val="404040"/>
                </a:solidFill>
                <a:latin typeface="Arial MT"/>
                <a:cs typeface="Arial MT"/>
              </a:rPr>
              <a:t>are</a:t>
            </a:r>
            <a:r>
              <a:rPr sz="2700" spc="5" dirty="0">
                <a:solidFill>
                  <a:srgbClr val="404040"/>
                </a:solidFill>
                <a:latin typeface="Arial MT"/>
                <a:cs typeface="Arial MT"/>
              </a:rPr>
              <a:t> </a:t>
            </a:r>
            <a:r>
              <a:rPr sz="2700" spc="-5" dirty="0">
                <a:solidFill>
                  <a:srgbClr val="404040"/>
                </a:solidFill>
                <a:latin typeface="Arial MT"/>
                <a:cs typeface="Arial MT"/>
              </a:rPr>
              <a:t>correct.</a:t>
            </a:r>
            <a:endParaRPr sz="2700" dirty="0">
              <a:latin typeface="Arial MT"/>
              <a:cs typeface="Arial MT"/>
            </a:endParaRPr>
          </a:p>
          <a:p>
            <a:pPr>
              <a:lnSpc>
                <a:spcPct val="100000"/>
              </a:lnSpc>
              <a:spcBef>
                <a:spcPts val="20"/>
              </a:spcBef>
            </a:pPr>
            <a:endParaRPr sz="2450" dirty="0">
              <a:latin typeface="Arial MT"/>
              <a:cs typeface="Arial MT"/>
            </a:endParaRPr>
          </a:p>
          <a:p>
            <a:pPr marL="12700">
              <a:lnSpc>
                <a:spcPct val="100000"/>
              </a:lnSpc>
            </a:pPr>
            <a:r>
              <a:rPr sz="2700" b="1" dirty="0">
                <a:solidFill>
                  <a:srgbClr val="404040"/>
                </a:solidFill>
                <a:latin typeface="Arial"/>
                <a:cs typeface="Arial"/>
              </a:rPr>
              <a:t>Modifying</a:t>
            </a:r>
            <a:r>
              <a:rPr sz="2700" b="1" spc="-35" dirty="0">
                <a:solidFill>
                  <a:srgbClr val="404040"/>
                </a:solidFill>
                <a:latin typeface="Arial"/>
                <a:cs typeface="Arial"/>
              </a:rPr>
              <a:t> </a:t>
            </a:r>
            <a:r>
              <a:rPr sz="2700" b="1" spc="-60" dirty="0">
                <a:solidFill>
                  <a:srgbClr val="404040"/>
                </a:solidFill>
                <a:latin typeface="Arial"/>
                <a:cs typeface="Arial"/>
              </a:rPr>
              <a:t>Text</a:t>
            </a:r>
            <a:r>
              <a:rPr sz="2700" b="1" spc="-25" dirty="0">
                <a:solidFill>
                  <a:srgbClr val="404040"/>
                </a:solidFill>
                <a:latin typeface="Arial"/>
                <a:cs typeface="Arial"/>
              </a:rPr>
              <a:t> </a:t>
            </a:r>
            <a:r>
              <a:rPr sz="2700" b="1" spc="-5" dirty="0">
                <a:solidFill>
                  <a:srgbClr val="404040"/>
                </a:solidFill>
                <a:latin typeface="Arial"/>
                <a:cs typeface="Arial"/>
              </a:rPr>
              <a:t>in</a:t>
            </a:r>
            <a:r>
              <a:rPr sz="2700" b="1" spc="-125" dirty="0">
                <a:solidFill>
                  <a:srgbClr val="404040"/>
                </a:solidFill>
                <a:latin typeface="Arial"/>
                <a:cs typeface="Arial"/>
              </a:rPr>
              <a:t> </a:t>
            </a:r>
            <a:r>
              <a:rPr sz="2700" b="1" dirty="0">
                <a:solidFill>
                  <a:srgbClr val="404040"/>
                </a:solidFill>
                <a:latin typeface="Arial"/>
                <a:cs typeface="Arial"/>
              </a:rPr>
              <a:t>Answers</a:t>
            </a:r>
            <a:endParaRPr sz="2700" dirty="0">
              <a:latin typeface="Arial"/>
              <a:cs typeface="Arial"/>
            </a:endParaRPr>
          </a:p>
          <a:p>
            <a:pPr marL="12700" marR="354330">
              <a:lnSpc>
                <a:spcPct val="106600"/>
              </a:lnSpc>
              <a:spcBef>
                <a:spcPts val="5"/>
              </a:spcBef>
            </a:pPr>
            <a:r>
              <a:rPr sz="2700" dirty="0">
                <a:solidFill>
                  <a:srgbClr val="404040"/>
                </a:solidFill>
                <a:latin typeface="Arial MT"/>
                <a:cs typeface="Arial MT"/>
              </a:rPr>
              <a:t>The </a:t>
            </a:r>
            <a:r>
              <a:rPr sz="2700" spc="-5" dirty="0">
                <a:solidFill>
                  <a:srgbClr val="404040"/>
                </a:solidFill>
                <a:latin typeface="Arial MT"/>
                <a:cs typeface="Arial MT"/>
              </a:rPr>
              <a:t>answers </a:t>
            </a:r>
            <a:r>
              <a:rPr sz="2700" dirty="0">
                <a:solidFill>
                  <a:srgbClr val="404040"/>
                </a:solidFill>
                <a:latin typeface="Arial MT"/>
                <a:cs typeface="Arial MT"/>
              </a:rPr>
              <a:t>are </a:t>
            </a:r>
            <a:r>
              <a:rPr sz="2700" spc="-5" dirty="0">
                <a:solidFill>
                  <a:srgbClr val="404040"/>
                </a:solidFill>
                <a:latin typeface="Arial MT"/>
                <a:cs typeface="Arial MT"/>
              </a:rPr>
              <a:t>structured</a:t>
            </a:r>
            <a:r>
              <a:rPr sz="2700" spc="5" dirty="0">
                <a:solidFill>
                  <a:srgbClr val="404040"/>
                </a:solidFill>
                <a:latin typeface="Arial MT"/>
                <a:cs typeface="Arial MT"/>
              </a:rPr>
              <a:t> </a:t>
            </a:r>
            <a:r>
              <a:rPr sz="2700" dirty="0">
                <a:solidFill>
                  <a:srgbClr val="404040"/>
                </a:solidFill>
                <a:latin typeface="Arial MT"/>
                <a:cs typeface="Arial MT"/>
              </a:rPr>
              <a:t>in</a:t>
            </a:r>
            <a:r>
              <a:rPr sz="2700" spc="-10" dirty="0">
                <a:solidFill>
                  <a:srgbClr val="404040"/>
                </a:solidFill>
                <a:latin typeface="Arial MT"/>
                <a:cs typeface="Arial MT"/>
              </a:rPr>
              <a:t> </a:t>
            </a:r>
            <a:r>
              <a:rPr sz="2700" dirty="0">
                <a:solidFill>
                  <a:srgbClr val="404040"/>
                </a:solidFill>
                <a:latin typeface="Arial MT"/>
                <a:cs typeface="Arial MT"/>
              </a:rPr>
              <a:t>a</a:t>
            </a:r>
            <a:r>
              <a:rPr sz="2700" spc="5" dirty="0">
                <a:solidFill>
                  <a:srgbClr val="404040"/>
                </a:solidFill>
                <a:latin typeface="Arial MT"/>
                <a:cs typeface="Arial MT"/>
              </a:rPr>
              <a:t> </a:t>
            </a:r>
            <a:r>
              <a:rPr sz="2700" spc="-5" dirty="0">
                <a:solidFill>
                  <a:srgbClr val="404040"/>
                </a:solidFill>
                <a:latin typeface="Arial MT"/>
                <a:cs typeface="Arial MT"/>
              </a:rPr>
              <a:t>way</a:t>
            </a:r>
            <a:r>
              <a:rPr sz="2700" dirty="0">
                <a:solidFill>
                  <a:srgbClr val="404040"/>
                </a:solidFill>
                <a:latin typeface="Arial MT"/>
                <a:cs typeface="Arial MT"/>
              </a:rPr>
              <a:t> </a:t>
            </a:r>
            <a:r>
              <a:rPr sz="2700" spc="-5" dirty="0">
                <a:solidFill>
                  <a:srgbClr val="404040"/>
                </a:solidFill>
                <a:latin typeface="Arial MT"/>
                <a:cs typeface="Arial MT"/>
              </a:rPr>
              <a:t>that</a:t>
            </a:r>
            <a:r>
              <a:rPr sz="2700" spc="5" dirty="0">
                <a:solidFill>
                  <a:srgbClr val="404040"/>
                </a:solidFill>
                <a:latin typeface="Arial MT"/>
                <a:cs typeface="Arial MT"/>
              </a:rPr>
              <a:t> </a:t>
            </a:r>
            <a:r>
              <a:rPr sz="2700" spc="-5" dirty="0">
                <a:solidFill>
                  <a:srgbClr val="404040"/>
                </a:solidFill>
                <a:latin typeface="Arial MT"/>
                <a:cs typeface="Arial MT"/>
              </a:rPr>
              <a:t>each</a:t>
            </a:r>
            <a:r>
              <a:rPr sz="2700" spc="5" dirty="0">
                <a:solidFill>
                  <a:srgbClr val="404040"/>
                </a:solidFill>
                <a:latin typeface="Arial MT"/>
                <a:cs typeface="Arial MT"/>
              </a:rPr>
              <a:t> </a:t>
            </a:r>
            <a:r>
              <a:rPr sz="2700" dirty="0">
                <a:solidFill>
                  <a:srgbClr val="404040"/>
                </a:solidFill>
                <a:latin typeface="Arial MT"/>
                <a:cs typeface="Arial MT"/>
              </a:rPr>
              <a:t>item</a:t>
            </a:r>
            <a:r>
              <a:rPr sz="2700" spc="-10" dirty="0">
                <a:solidFill>
                  <a:srgbClr val="404040"/>
                </a:solidFill>
                <a:latin typeface="Arial MT"/>
                <a:cs typeface="Arial MT"/>
              </a:rPr>
              <a:t> </a:t>
            </a:r>
            <a:r>
              <a:rPr sz="2700" dirty="0">
                <a:solidFill>
                  <a:srgbClr val="404040"/>
                </a:solidFill>
                <a:latin typeface="Arial MT"/>
                <a:cs typeface="Arial MT"/>
              </a:rPr>
              <a:t>in</a:t>
            </a:r>
            <a:r>
              <a:rPr sz="2700" spc="5" dirty="0">
                <a:solidFill>
                  <a:srgbClr val="404040"/>
                </a:solidFill>
                <a:latin typeface="Arial MT"/>
                <a:cs typeface="Arial MT"/>
              </a:rPr>
              <a:t> </a:t>
            </a:r>
            <a:r>
              <a:rPr sz="2700" spc="-5" dirty="0">
                <a:solidFill>
                  <a:srgbClr val="404040"/>
                </a:solidFill>
                <a:latin typeface="Arial MT"/>
                <a:cs typeface="Arial MT"/>
              </a:rPr>
              <a:t>the</a:t>
            </a:r>
            <a:r>
              <a:rPr sz="2700" dirty="0">
                <a:solidFill>
                  <a:srgbClr val="404040"/>
                </a:solidFill>
                <a:latin typeface="Arial MT"/>
                <a:cs typeface="Arial MT"/>
              </a:rPr>
              <a:t> </a:t>
            </a:r>
            <a:r>
              <a:rPr sz="2700" spc="-5" dirty="0">
                <a:solidFill>
                  <a:srgbClr val="404040"/>
                </a:solidFill>
                <a:latin typeface="Arial MT"/>
                <a:cs typeface="Arial MT"/>
              </a:rPr>
              <a:t>answers</a:t>
            </a:r>
            <a:r>
              <a:rPr sz="2700" spc="5" dirty="0">
                <a:solidFill>
                  <a:srgbClr val="404040"/>
                </a:solidFill>
                <a:latin typeface="Arial MT"/>
                <a:cs typeface="Arial MT"/>
              </a:rPr>
              <a:t> </a:t>
            </a:r>
            <a:r>
              <a:rPr sz="2700" spc="-5" dirty="0">
                <a:solidFill>
                  <a:srgbClr val="404040"/>
                </a:solidFill>
                <a:latin typeface="Arial MT"/>
                <a:cs typeface="Arial MT"/>
              </a:rPr>
              <a:t>list</a:t>
            </a:r>
            <a:r>
              <a:rPr sz="2700" dirty="0">
                <a:solidFill>
                  <a:srgbClr val="404040"/>
                </a:solidFill>
                <a:latin typeface="Arial MT"/>
                <a:cs typeface="Arial MT"/>
              </a:rPr>
              <a:t> is</a:t>
            </a:r>
            <a:r>
              <a:rPr sz="2700" spc="5" dirty="0">
                <a:solidFill>
                  <a:srgbClr val="404040"/>
                </a:solidFill>
                <a:latin typeface="Arial MT"/>
                <a:cs typeface="Arial MT"/>
              </a:rPr>
              <a:t> </a:t>
            </a:r>
            <a:r>
              <a:rPr sz="2700" dirty="0">
                <a:solidFill>
                  <a:srgbClr val="404040"/>
                </a:solidFill>
                <a:latin typeface="Arial MT"/>
                <a:cs typeface="Arial MT"/>
              </a:rPr>
              <a:t>a </a:t>
            </a:r>
            <a:r>
              <a:rPr sz="2700" spc="5" dirty="0">
                <a:solidFill>
                  <a:srgbClr val="404040"/>
                </a:solidFill>
                <a:latin typeface="Arial MT"/>
                <a:cs typeface="Arial MT"/>
              </a:rPr>
              <a:t> </a:t>
            </a:r>
            <a:r>
              <a:rPr sz="2700" spc="-5" dirty="0">
                <a:solidFill>
                  <a:srgbClr val="404040"/>
                </a:solidFill>
                <a:latin typeface="Arial MT"/>
                <a:cs typeface="Arial MT"/>
              </a:rPr>
              <a:t>dictionary</a:t>
            </a:r>
            <a:r>
              <a:rPr sz="2700" spc="-10" dirty="0">
                <a:solidFill>
                  <a:srgbClr val="404040"/>
                </a:solidFill>
                <a:latin typeface="Arial MT"/>
                <a:cs typeface="Arial MT"/>
              </a:rPr>
              <a:t> </a:t>
            </a:r>
            <a:r>
              <a:rPr sz="2700" spc="-5" dirty="0">
                <a:solidFill>
                  <a:srgbClr val="404040"/>
                </a:solidFill>
                <a:latin typeface="Arial MT"/>
                <a:cs typeface="Arial MT"/>
              </a:rPr>
              <a:t>of </a:t>
            </a:r>
            <a:r>
              <a:rPr sz="2700" dirty="0">
                <a:solidFill>
                  <a:srgbClr val="404040"/>
                </a:solidFill>
                <a:latin typeface="Arial MT"/>
                <a:cs typeface="Arial MT"/>
              </a:rPr>
              <a:t>three</a:t>
            </a:r>
            <a:r>
              <a:rPr sz="2700" spc="-15" dirty="0">
                <a:solidFill>
                  <a:srgbClr val="404040"/>
                </a:solidFill>
                <a:latin typeface="Arial MT"/>
                <a:cs typeface="Arial MT"/>
              </a:rPr>
              <a:t> </a:t>
            </a:r>
            <a:r>
              <a:rPr sz="2700" dirty="0">
                <a:solidFill>
                  <a:srgbClr val="404040"/>
                </a:solidFill>
                <a:latin typeface="Arial MT"/>
                <a:cs typeface="Arial MT"/>
              </a:rPr>
              <a:t>keys.</a:t>
            </a:r>
            <a:r>
              <a:rPr sz="2700" spc="-5" dirty="0">
                <a:solidFill>
                  <a:srgbClr val="404040"/>
                </a:solidFill>
                <a:latin typeface="Arial MT"/>
                <a:cs typeface="Arial MT"/>
              </a:rPr>
              <a:t> ‘text’</a:t>
            </a:r>
            <a:r>
              <a:rPr sz="2700" spc="-110" dirty="0">
                <a:solidFill>
                  <a:srgbClr val="404040"/>
                </a:solidFill>
                <a:latin typeface="Arial MT"/>
                <a:cs typeface="Arial MT"/>
              </a:rPr>
              <a:t> </a:t>
            </a:r>
            <a:r>
              <a:rPr sz="2700" dirty="0">
                <a:solidFill>
                  <a:srgbClr val="404040"/>
                </a:solidFill>
                <a:latin typeface="Arial MT"/>
                <a:cs typeface="Arial MT"/>
              </a:rPr>
              <a:t>Which</a:t>
            </a:r>
            <a:r>
              <a:rPr sz="2700" spc="-5" dirty="0">
                <a:solidFill>
                  <a:srgbClr val="404040"/>
                </a:solidFill>
                <a:latin typeface="Arial MT"/>
                <a:cs typeface="Arial MT"/>
              </a:rPr>
              <a:t> </a:t>
            </a:r>
            <a:r>
              <a:rPr sz="2700" dirty="0">
                <a:solidFill>
                  <a:srgbClr val="404040"/>
                </a:solidFill>
                <a:latin typeface="Arial MT"/>
                <a:cs typeface="Arial MT"/>
              </a:rPr>
              <a:t>is</a:t>
            </a:r>
            <a:r>
              <a:rPr sz="2700" spc="-5" dirty="0">
                <a:solidFill>
                  <a:srgbClr val="404040"/>
                </a:solidFill>
                <a:latin typeface="Arial MT"/>
                <a:cs typeface="Arial MT"/>
              </a:rPr>
              <a:t> </a:t>
            </a:r>
            <a:r>
              <a:rPr sz="2700" dirty="0">
                <a:solidFill>
                  <a:srgbClr val="404040"/>
                </a:solidFill>
                <a:latin typeface="Arial MT"/>
                <a:cs typeface="Arial MT"/>
              </a:rPr>
              <a:t>the</a:t>
            </a:r>
            <a:r>
              <a:rPr sz="2700" spc="-10" dirty="0">
                <a:solidFill>
                  <a:srgbClr val="404040"/>
                </a:solidFill>
                <a:latin typeface="Arial MT"/>
                <a:cs typeface="Arial MT"/>
              </a:rPr>
              <a:t> </a:t>
            </a:r>
            <a:r>
              <a:rPr sz="2700" dirty="0">
                <a:solidFill>
                  <a:srgbClr val="404040"/>
                </a:solidFill>
                <a:latin typeface="Arial MT"/>
                <a:cs typeface="Arial MT"/>
              </a:rPr>
              <a:t>text</a:t>
            </a:r>
            <a:r>
              <a:rPr sz="2700" spc="-5" dirty="0">
                <a:solidFill>
                  <a:srgbClr val="404040"/>
                </a:solidFill>
                <a:latin typeface="Arial MT"/>
                <a:cs typeface="Arial MT"/>
              </a:rPr>
              <a:t> of</a:t>
            </a:r>
            <a:r>
              <a:rPr sz="2700" spc="-1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spc="-25" dirty="0">
                <a:solidFill>
                  <a:srgbClr val="404040"/>
                </a:solidFill>
                <a:latin typeface="Arial MT"/>
                <a:cs typeface="Arial MT"/>
              </a:rPr>
              <a:t>answer,</a:t>
            </a:r>
            <a:r>
              <a:rPr sz="2700" spc="-5" dirty="0">
                <a:solidFill>
                  <a:srgbClr val="404040"/>
                </a:solidFill>
                <a:latin typeface="Arial MT"/>
                <a:cs typeface="Arial MT"/>
              </a:rPr>
              <a:t> </a:t>
            </a:r>
            <a:r>
              <a:rPr sz="2700" dirty="0">
                <a:solidFill>
                  <a:srgbClr val="404040"/>
                </a:solidFill>
                <a:latin typeface="Arial MT"/>
                <a:cs typeface="Arial MT"/>
              </a:rPr>
              <a:t>‘start_char’</a:t>
            </a:r>
            <a:r>
              <a:rPr sz="2700" spc="-90" dirty="0">
                <a:solidFill>
                  <a:srgbClr val="404040"/>
                </a:solidFill>
                <a:latin typeface="Arial MT"/>
                <a:cs typeface="Arial MT"/>
              </a:rPr>
              <a:t> </a:t>
            </a:r>
            <a:r>
              <a:rPr sz="2700" dirty="0">
                <a:solidFill>
                  <a:srgbClr val="404040"/>
                </a:solidFill>
                <a:latin typeface="Arial MT"/>
                <a:cs typeface="Arial MT"/>
              </a:rPr>
              <a:t>which</a:t>
            </a:r>
            <a:r>
              <a:rPr sz="2700" spc="-5" dirty="0">
                <a:solidFill>
                  <a:srgbClr val="404040"/>
                </a:solidFill>
                <a:latin typeface="Arial MT"/>
                <a:cs typeface="Arial MT"/>
              </a:rPr>
              <a:t> </a:t>
            </a:r>
            <a:r>
              <a:rPr sz="2700" dirty="0">
                <a:solidFill>
                  <a:srgbClr val="404040"/>
                </a:solidFill>
                <a:latin typeface="Arial MT"/>
                <a:cs typeface="Arial MT"/>
              </a:rPr>
              <a:t>is </a:t>
            </a:r>
            <a:r>
              <a:rPr sz="2700" spc="-735" dirty="0">
                <a:solidFill>
                  <a:srgbClr val="404040"/>
                </a:solidFill>
                <a:latin typeface="Arial MT"/>
                <a:cs typeface="Arial MT"/>
              </a:rPr>
              <a:t> </a:t>
            </a:r>
            <a:r>
              <a:rPr sz="2700" dirty="0">
                <a:solidFill>
                  <a:srgbClr val="404040"/>
                </a:solidFill>
                <a:latin typeface="Arial MT"/>
                <a:cs typeface="Arial MT"/>
              </a:rPr>
              <a:t>the </a:t>
            </a:r>
            <a:r>
              <a:rPr sz="2700" spc="-5" dirty="0">
                <a:solidFill>
                  <a:srgbClr val="404040"/>
                </a:solidFill>
                <a:latin typeface="Arial MT"/>
                <a:cs typeface="Arial MT"/>
              </a:rPr>
              <a:t>index </a:t>
            </a:r>
            <a:r>
              <a:rPr sz="2700" spc="-10" dirty="0">
                <a:solidFill>
                  <a:srgbClr val="404040"/>
                </a:solidFill>
                <a:latin typeface="Arial MT"/>
                <a:cs typeface="Arial MT"/>
              </a:rPr>
              <a:t>of </a:t>
            </a:r>
            <a:r>
              <a:rPr sz="2700" dirty="0">
                <a:solidFill>
                  <a:srgbClr val="404040"/>
                </a:solidFill>
                <a:latin typeface="Arial MT"/>
                <a:cs typeface="Arial MT"/>
              </a:rPr>
              <a:t>the </a:t>
            </a:r>
            <a:r>
              <a:rPr sz="2700" spc="-5" dirty="0">
                <a:solidFill>
                  <a:srgbClr val="404040"/>
                </a:solidFill>
                <a:latin typeface="Arial MT"/>
                <a:cs typeface="Arial MT"/>
              </a:rPr>
              <a:t>beginning character with respect </a:t>
            </a:r>
            <a:r>
              <a:rPr sz="2700" dirty="0">
                <a:solidFill>
                  <a:srgbClr val="404040"/>
                </a:solidFill>
                <a:latin typeface="Arial MT"/>
                <a:cs typeface="Arial MT"/>
              </a:rPr>
              <a:t>to the </a:t>
            </a:r>
            <a:r>
              <a:rPr sz="2700" spc="-5" dirty="0">
                <a:solidFill>
                  <a:srgbClr val="404040"/>
                </a:solidFill>
                <a:latin typeface="Arial MT"/>
                <a:cs typeface="Arial MT"/>
              </a:rPr>
              <a:t>context, </a:t>
            </a:r>
            <a:r>
              <a:rPr sz="2700" dirty="0">
                <a:solidFill>
                  <a:srgbClr val="404040"/>
                </a:solidFill>
                <a:latin typeface="Arial MT"/>
                <a:cs typeface="Arial MT"/>
              </a:rPr>
              <a:t>‘end_char’ </a:t>
            </a:r>
            <a:r>
              <a:rPr sz="2700" spc="-5" dirty="0">
                <a:solidFill>
                  <a:srgbClr val="404040"/>
                </a:solidFill>
                <a:latin typeface="Arial MT"/>
                <a:cs typeface="Arial MT"/>
              </a:rPr>
              <a:t>is </a:t>
            </a:r>
            <a:r>
              <a:rPr sz="2700" dirty="0">
                <a:solidFill>
                  <a:srgbClr val="404040"/>
                </a:solidFill>
                <a:latin typeface="Arial MT"/>
                <a:cs typeface="Arial MT"/>
              </a:rPr>
              <a:t>the </a:t>
            </a:r>
            <a:r>
              <a:rPr sz="2700" spc="5" dirty="0">
                <a:solidFill>
                  <a:srgbClr val="404040"/>
                </a:solidFill>
                <a:latin typeface="Arial MT"/>
                <a:cs typeface="Arial MT"/>
              </a:rPr>
              <a:t> </a:t>
            </a:r>
            <a:r>
              <a:rPr sz="2700" dirty="0">
                <a:solidFill>
                  <a:srgbClr val="404040"/>
                </a:solidFill>
                <a:latin typeface="Arial MT"/>
                <a:cs typeface="Arial MT"/>
              </a:rPr>
              <a:t>end of</a:t>
            </a:r>
            <a:r>
              <a:rPr sz="2700" spc="10" dirty="0">
                <a:solidFill>
                  <a:srgbClr val="404040"/>
                </a:solidFill>
                <a:latin typeface="Arial MT"/>
                <a:cs typeface="Arial MT"/>
              </a:rPr>
              <a:t> </a:t>
            </a:r>
            <a:r>
              <a:rPr sz="2700" spc="-5" dirty="0">
                <a:solidFill>
                  <a:srgbClr val="404040"/>
                </a:solidFill>
                <a:latin typeface="Arial MT"/>
                <a:cs typeface="Arial MT"/>
              </a:rPr>
              <a:t>the</a:t>
            </a:r>
            <a:r>
              <a:rPr sz="2700" spc="15" dirty="0">
                <a:solidFill>
                  <a:srgbClr val="404040"/>
                </a:solidFill>
                <a:latin typeface="Arial MT"/>
                <a:cs typeface="Arial MT"/>
              </a:rPr>
              <a:t> </a:t>
            </a:r>
            <a:r>
              <a:rPr sz="2700" spc="-5" dirty="0">
                <a:solidFill>
                  <a:srgbClr val="404040"/>
                </a:solidFill>
                <a:latin typeface="Arial MT"/>
                <a:cs typeface="Arial MT"/>
              </a:rPr>
              <a:t>answer</a:t>
            </a:r>
            <a:r>
              <a:rPr sz="2700" spc="10" dirty="0">
                <a:solidFill>
                  <a:srgbClr val="404040"/>
                </a:solidFill>
                <a:latin typeface="Arial MT"/>
                <a:cs typeface="Arial MT"/>
              </a:rPr>
              <a:t> </a:t>
            </a:r>
            <a:r>
              <a:rPr sz="2700" spc="-20" dirty="0">
                <a:solidFill>
                  <a:srgbClr val="404040"/>
                </a:solidFill>
                <a:latin typeface="Arial MT"/>
                <a:cs typeface="Arial MT"/>
              </a:rPr>
              <a:t>character.</a:t>
            </a:r>
            <a:r>
              <a:rPr sz="2700" spc="-65" dirty="0">
                <a:solidFill>
                  <a:srgbClr val="404040"/>
                </a:solidFill>
                <a:latin typeface="Arial MT"/>
                <a:cs typeface="Arial MT"/>
              </a:rPr>
              <a:t> </a:t>
            </a:r>
            <a:r>
              <a:rPr sz="2700" dirty="0">
                <a:solidFill>
                  <a:srgbClr val="404040"/>
                </a:solidFill>
                <a:latin typeface="Arial MT"/>
                <a:cs typeface="Arial MT"/>
              </a:rPr>
              <a:t>This</a:t>
            </a:r>
            <a:r>
              <a:rPr sz="2700" spc="10" dirty="0">
                <a:solidFill>
                  <a:srgbClr val="404040"/>
                </a:solidFill>
                <a:latin typeface="Arial MT"/>
                <a:cs typeface="Arial MT"/>
              </a:rPr>
              <a:t> </a:t>
            </a:r>
            <a:r>
              <a:rPr sz="2700" spc="-5" dirty="0">
                <a:solidFill>
                  <a:srgbClr val="404040"/>
                </a:solidFill>
                <a:latin typeface="Arial MT"/>
                <a:cs typeface="Arial MT"/>
              </a:rPr>
              <a:t>function</a:t>
            </a:r>
            <a:r>
              <a:rPr sz="2700" spc="5" dirty="0">
                <a:solidFill>
                  <a:srgbClr val="404040"/>
                </a:solidFill>
                <a:latin typeface="Arial MT"/>
                <a:cs typeface="Arial MT"/>
              </a:rPr>
              <a:t> </a:t>
            </a:r>
            <a:r>
              <a:rPr sz="2700" spc="-5" dirty="0">
                <a:solidFill>
                  <a:srgbClr val="404040"/>
                </a:solidFill>
                <a:latin typeface="Arial MT"/>
                <a:cs typeface="Arial MT"/>
              </a:rPr>
              <a:t>applies</a:t>
            </a:r>
            <a:r>
              <a:rPr sz="2700" spc="10" dirty="0">
                <a:solidFill>
                  <a:srgbClr val="404040"/>
                </a:solidFill>
                <a:latin typeface="Arial MT"/>
                <a:cs typeface="Arial MT"/>
              </a:rPr>
              <a:t> </a:t>
            </a:r>
            <a:r>
              <a:rPr sz="2700" spc="-5" dirty="0">
                <a:solidFill>
                  <a:srgbClr val="404040"/>
                </a:solidFill>
                <a:latin typeface="Arial MT"/>
                <a:cs typeface="Arial MT"/>
              </a:rPr>
              <a:t>text</a:t>
            </a:r>
            <a:r>
              <a:rPr sz="2700" spc="15" dirty="0">
                <a:solidFill>
                  <a:srgbClr val="404040"/>
                </a:solidFill>
                <a:latin typeface="Arial MT"/>
                <a:cs typeface="Arial MT"/>
              </a:rPr>
              <a:t> </a:t>
            </a:r>
            <a:r>
              <a:rPr sz="2700" spc="-5" dirty="0">
                <a:solidFill>
                  <a:srgbClr val="404040"/>
                </a:solidFill>
                <a:latin typeface="Arial MT"/>
                <a:cs typeface="Arial MT"/>
              </a:rPr>
              <a:t>modification</a:t>
            </a:r>
            <a:r>
              <a:rPr sz="2700" spc="10" dirty="0">
                <a:solidFill>
                  <a:srgbClr val="404040"/>
                </a:solidFill>
                <a:latin typeface="Arial MT"/>
                <a:cs typeface="Arial MT"/>
              </a:rPr>
              <a:t> </a:t>
            </a:r>
            <a:r>
              <a:rPr sz="2700" spc="-5" dirty="0">
                <a:solidFill>
                  <a:srgbClr val="404040"/>
                </a:solidFill>
                <a:latin typeface="Arial MT"/>
                <a:cs typeface="Arial MT"/>
              </a:rPr>
              <a:t>functions</a:t>
            </a:r>
            <a:r>
              <a:rPr sz="2700" dirty="0">
                <a:solidFill>
                  <a:srgbClr val="404040"/>
                </a:solidFill>
                <a:latin typeface="Arial MT"/>
                <a:cs typeface="Arial MT"/>
              </a:rPr>
              <a:t> (like</a:t>
            </a:r>
            <a:endParaRPr sz="2700" dirty="0">
              <a:latin typeface="Arial MT"/>
              <a:cs typeface="Arial MT"/>
            </a:endParaRPr>
          </a:p>
          <a:p>
            <a:pPr marL="12700" marR="733425">
              <a:lnSpc>
                <a:spcPct val="106500"/>
              </a:lnSpc>
              <a:spcBef>
                <a:spcPts val="80"/>
              </a:spcBef>
            </a:pPr>
            <a:r>
              <a:rPr sz="2700" dirty="0">
                <a:solidFill>
                  <a:srgbClr val="404040"/>
                </a:solidFill>
                <a:latin typeface="Arial MT"/>
                <a:cs typeface="Arial MT"/>
              </a:rPr>
              <a:t>normalization and</a:t>
            </a:r>
            <a:r>
              <a:rPr sz="2700" spc="-5" dirty="0">
                <a:solidFill>
                  <a:srgbClr val="404040"/>
                </a:solidFill>
                <a:latin typeface="Arial MT"/>
                <a:cs typeface="Arial MT"/>
              </a:rPr>
              <a:t> punctuation</a:t>
            </a:r>
            <a:r>
              <a:rPr sz="2700" spc="15" dirty="0">
                <a:solidFill>
                  <a:srgbClr val="404040"/>
                </a:solidFill>
                <a:latin typeface="Arial MT"/>
                <a:cs typeface="Arial MT"/>
              </a:rPr>
              <a:t> </a:t>
            </a:r>
            <a:r>
              <a:rPr sz="2700" spc="-5" dirty="0">
                <a:solidFill>
                  <a:srgbClr val="404040"/>
                </a:solidFill>
                <a:latin typeface="Arial MT"/>
                <a:cs typeface="Arial MT"/>
              </a:rPr>
              <a:t>removal) </a:t>
            </a:r>
            <a:r>
              <a:rPr sz="2700" dirty="0">
                <a:solidFill>
                  <a:srgbClr val="404040"/>
                </a:solidFill>
                <a:latin typeface="Arial MT"/>
                <a:cs typeface="Arial MT"/>
              </a:rPr>
              <a:t>to</a:t>
            </a:r>
            <a:r>
              <a:rPr sz="2700" spc="15" dirty="0">
                <a:solidFill>
                  <a:srgbClr val="404040"/>
                </a:solidFill>
                <a:latin typeface="Arial MT"/>
                <a:cs typeface="Arial MT"/>
              </a:rPr>
              <a:t> </a:t>
            </a:r>
            <a:r>
              <a:rPr sz="2700" spc="-5" dirty="0">
                <a:solidFill>
                  <a:srgbClr val="404040"/>
                </a:solidFill>
                <a:latin typeface="Arial MT"/>
                <a:cs typeface="Arial MT"/>
              </a:rPr>
              <a:t>the</a:t>
            </a:r>
            <a:r>
              <a:rPr sz="2700" spc="10" dirty="0">
                <a:solidFill>
                  <a:srgbClr val="404040"/>
                </a:solidFill>
                <a:latin typeface="Arial MT"/>
                <a:cs typeface="Arial MT"/>
              </a:rPr>
              <a:t> </a:t>
            </a:r>
            <a:r>
              <a:rPr sz="2700" spc="-5" dirty="0">
                <a:solidFill>
                  <a:srgbClr val="404040"/>
                </a:solidFill>
                <a:latin typeface="Arial MT"/>
                <a:cs typeface="Arial MT"/>
              </a:rPr>
              <a:t>answer</a:t>
            </a:r>
            <a:r>
              <a:rPr sz="2700" spc="10" dirty="0">
                <a:solidFill>
                  <a:srgbClr val="404040"/>
                </a:solidFill>
                <a:latin typeface="Arial MT"/>
                <a:cs typeface="Arial MT"/>
              </a:rPr>
              <a:t> </a:t>
            </a:r>
            <a:r>
              <a:rPr sz="2700" spc="-5" dirty="0">
                <a:solidFill>
                  <a:srgbClr val="404040"/>
                </a:solidFill>
                <a:latin typeface="Arial MT"/>
                <a:cs typeface="Arial MT"/>
              </a:rPr>
              <a:t>texts</a:t>
            </a:r>
            <a:r>
              <a:rPr sz="2700" spc="10" dirty="0">
                <a:solidFill>
                  <a:srgbClr val="404040"/>
                </a:solidFill>
                <a:latin typeface="Arial MT"/>
                <a:cs typeface="Arial MT"/>
              </a:rPr>
              <a:t> </a:t>
            </a:r>
            <a:r>
              <a:rPr sz="2700" spc="-5" dirty="0">
                <a:solidFill>
                  <a:srgbClr val="404040"/>
                </a:solidFill>
                <a:latin typeface="Arial MT"/>
                <a:cs typeface="Arial MT"/>
              </a:rPr>
              <a:t>without</a:t>
            </a:r>
            <a:r>
              <a:rPr sz="2700" spc="10" dirty="0">
                <a:solidFill>
                  <a:srgbClr val="404040"/>
                </a:solidFill>
                <a:latin typeface="Arial MT"/>
                <a:cs typeface="Arial MT"/>
              </a:rPr>
              <a:t> </a:t>
            </a:r>
            <a:r>
              <a:rPr sz="2700" spc="-5" dirty="0">
                <a:solidFill>
                  <a:srgbClr val="404040"/>
                </a:solidFill>
                <a:latin typeface="Arial MT"/>
                <a:cs typeface="Arial MT"/>
              </a:rPr>
              <a:t>altering</a:t>
            </a:r>
            <a:r>
              <a:rPr sz="2700" dirty="0">
                <a:solidFill>
                  <a:srgbClr val="404040"/>
                </a:solidFill>
                <a:latin typeface="Arial MT"/>
                <a:cs typeface="Arial MT"/>
              </a:rPr>
              <a:t> the </a:t>
            </a:r>
            <a:r>
              <a:rPr sz="2700" spc="-735" dirty="0">
                <a:solidFill>
                  <a:srgbClr val="404040"/>
                </a:solidFill>
                <a:latin typeface="Arial MT"/>
                <a:cs typeface="Arial MT"/>
              </a:rPr>
              <a:t> </a:t>
            </a:r>
            <a:r>
              <a:rPr sz="2700" spc="-5" dirty="0">
                <a:solidFill>
                  <a:srgbClr val="404040"/>
                </a:solidFill>
                <a:latin typeface="Arial MT"/>
                <a:cs typeface="Arial MT"/>
              </a:rPr>
              <a:t>overall structure</a:t>
            </a:r>
            <a:r>
              <a:rPr sz="2700" dirty="0">
                <a:solidFill>
                  <a:srgbClr val="404040"/>
                </a:solidFill>
                <a:latin typeface="Arial MT"/>
                <a:cs typeface="Arial MT"/>
              </a:rPr>
              <a:t> of</a:t>
            </a:r>
            <a:r>
              <a:rPr sz="2700" spc="-10" dirty="0">
                <a:solidFill>
                  <a:srgbClr val="404040"/>
                </a:solidFill>
                <a:latin typeface="Arial MT"/>
                <a:cs typeface="Arial MT"/>
              </a:rPr>
              <a:t> </a:t>
            </a:r>
            <a:r>
              <a:rPr sz="2700" dirty="0">
                <a:solidFill>
                  <a:srgbClr val="404040"/>
                </a:solidFill>
                <a:latin typeface="Arial MT"/>
                <a:cs typeface="Arial MT"/>
              </a:rPr>
              <a:t>the</a:t>
            </a:r>
            <a:r>
              <a:rPr sz="2700" spc="-5" dirty="0">
                <a:solidFill>
                  <a:srgbClr val="404040"/>
                </a:solidFill>
                <a:latin typeface="Arial MT"/>
                <a:cs typeface="Arial MT"/>
              </a:rPr>
              <a:t> </a:t>
            </a:r>
            <a:r>
              <a:rPr sz="2700" dirty="0">
                <a:solidFill>
                  <a:srgbClr val="404040"/>
                </a:solidFill>
                <a:latin typeface="Arial MT"/>
                <a:cs typeface="Arial MT"/>
              </a:rPr>
              <a:t>answer dictionaries.</a:t>
            </a:r>
            <a:endParaRPr sz="27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3244</Words>
  <Application>Microsoft Office PowerPoint</Application>
  <PresentationFormat>Custom</PresentationFormat>
  <Paragraphs>227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Aptos</vt:lpstr>
      <vt:lpstr>Arial</vt:lpstr>
      <vt:lpstr>Arial MT</vt:lpstr>
      <vt:lpstr>Calibri</vt:lpstr>
      <vt:lpstr>Microsoft Sans Serif</vt:lpstr>
      <vt:lpstr>Times New Roman</vt:lpstr>
      <vt:lpstr>Trebuchet MS</vt:lpstr>
      <vt:lpstr>Office Theme</vt:lpstr>
      <vt:lpstr>Developing an AI System for  Answer Extraction from  Quranic Verses</vt:lpstr>
      <vt:lpstr>Team Members Abdelrahman Namir Ahmed Abdelkader  Abdelrahman Ahmed Haleem Hussien</vt:lpstr>
      <vt:lpstr>General Topic &amp; Background</vt:lpstr>
      <vt:lpstr>General Topic &amp; Background</vt:lpstr>
      <vt:lpstr>System Usage</vt:lpstr>
      <vt:lpstr>Approach &amp; Methodology</vt:lpstr>
      <vt:lpstr>PowerPoint Presentation</vt:lpstr>
      <vt:lpstr>Preprocessing Steps</vt:lpstr>
      <vt:lpstr>Preprocessing Steps</vt:lpstr>
      <vt:lpstr>Dataset Analysis</vt:lpstr>
      <vt:lpstr>PowerPoint Presentation</vt:lpstr>
      <vt:lpstr>PowerPoint Presentation</vt:lpstr>
      <vt:lpstr>PowerPoint Presentation</vt:lpstr>
      <vt:lpstr>PowerPoint Presentation</vt:lpstr>
      <vt:lpstr>PowerPoint Presentation</vt:lpstr>
      <vt:lpstr>PowerPoint Presentation</vt:lpstr>
      <vt:lpstr>Training and Validation Data Lengths  Analysis</vt:lpstr>
      <vt:lpstr>Text Tokenization/Encoding</vt:lpstr>
      <vt:lpstr>Text Tokenization/Encoding</vt:lpstr>
      <vt:lpstr>Model Training/Evaluation Pipeline</vt:lpstr>
      <vt:lpstr>Model Training/Evaluation Pipeline</vt:lpstr>
      <vt:lpstr>PowerPoint Presentation</vt:lpstr>
      <vt:lpstr>Training &amp; Evaluation with BERT  Models</vt:lpstr>
      <vt:lpstr>PowerPoint Presentation</vt:lpstr>
      <vt:lpstr>Model Training Approaches</vt:lpstr>
      <vt:lpstr>PowerPoint Presentation</vt:lpstr>
      <vt:lpstr>Training &amp; Evaluation with MARBERT</vt:lpstr>
      <vt:lpstr>Hyperparameter Optimization with  Grid Search</vt:lpstr>
      <vt:lpstr>Testing with Another Model: T5</vt:lpstr>
      <vt:lpstr>PowerPoint Presentation</vt:lpstr>
      <vt:lpstr>Tkinter GUI Design</vt:lpstr>
      <vt:lpstr>Integrating the QA Code to the GUI</vt:lpstr>
      <vt:lpstr>Converting the code to a desktop application</vt:lpstr>
      <vt:lpstr>GitHub Repository Creation</vt:lpstr>
      <vt:lpstr>Program size reduction &amp; compression</vt:lpstr>
      <vt:lpstr>First Release Publication</vt:lpstr>
      <vt:lpstr>Input Handler Implementation</vt:lpstr>
      <vt:lpstr>Suggested Future Work</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cp:lastModifiedBy>Abdelrahman Abdelkader</cp:lastModifiedBy>
  <cp:revision>5</cp:revision>
  <dcterms:created xsi:type="dcterms:W3CDTF">2024-08-27T22:22:24Z</dcterms:created>
  <dcterms:modified xsi:type="dcterms:W3CDTF">2024-08-28T08:00:28Z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2024-08-27T00:00:00Z</vt:filetime>
  </property>
  <property fmtid="{D5CDD505-2E9C-101B-9397-08002B2CF9AE}" pid="3" name="LastSaved">
    <vt:filetime>2024-08-27T00:00:00Z</vt:filetime>
  </property>
</Properties>
</file>