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8" r:id="rId3"/>
    <p:sldId id="257" r:id="rId4"/>
    <p:sldId id="306" r:id="rId5"/>
    <p:sldId id="292" r:id="rId6"/>
    <p:sldId id="268" r:id="rId7"/>
    <p:sldId id="267" r:id="rId8"/>
    <p:sldId id="270" r:id="rId9"/>
    <p:sldId id="262" r:id="rId10"/>
    <p:sldId id="294" r:id="rId11"/>
    <p:sldId id="299" r:id="rId12"/>
    <p:sldId id="301" r:id="rId13"/>
    <p:sldId id="30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03" d="100"/>
          <a:sy n="103"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6E46C5-53E2-4538-A585-5581DE367DC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67AB5CC-D468-48F8-9571-6D368C1B0A69}">
      <dgm:prSet/>
      <dgm:spPr/>
      <dgm:t>
        <a:bodyPr/>
        <a:lstStyle/>
        <a:p>
          <a:r>
            <a:rPr lang="en-US"/>
            <a:t>This project, the "Library Management System," was chosen to automate and streamline library transactions, addressing the inefficiencies of traditional manual systems. The scope involves monitoring and controlling library operations to enhance efficiency and record-keeping.</a:t>
          </a:r>
        </a:p>
      </dgm:t>
    </dgm:pt>
    <dgm:pt modelId="{FA7BFAD0-55BC-4FF7-9EAF-D07E97BABF9B}" type="parTrans" cxnId="{D1D57CFF-6635-44BB-9913-4E843FD38FEF}">
      <dgm:prSet/>
      <dgm:spPr/>
      <dgm:t>
        <a:bodyPr/>
        <a:lstStyle/>
        <a:p>
          <a:endParaRPr lang="en-US"/>
        </a:p>
      </dgm:t>
    </dgm:pt>
    <dgm:pt modelId="{8772BD37-911E-414B-A163-C90D80DF6884}" type="sibTrans" cxnId="{D1D57CFF-6635-44BB-9913-4E843FD38FEF}">
      <dgm:prSet/>
      <dgm:spPr/>
      <dgm:t>
        <a:bodyPr/>
        <a:lstStyle/>
        <a:p>
          <a:endParaRPr lang="en-US"/>
        </a:p>
      </dgm:t>
    </dgm:pt>
    <dgm:pt modelId="{079909B0-F739-4999-889F-7374C27FC59D}">
      <dgm:prSet/>
      <dgm:spPr/>
      <dgm:t>
        <a:bodyPr/>
        <a:lstStyle/>
        <a:p>
          <a:r>
            <a:rPr lang="en-US"/>
            <a:t>Recognizing the challenges in current library management, we decided to computerize the system after conducting a feasibility study. The primary objective is to create a user-friendly interface, minimizing manual efforts and improving overall efficiency.</a:t>
          </a:r>
          <a:br>
            <a:rPr lang="en-US"/>
          </a:br>
          <a:br>
            <a:rPr lang="en-US"/>
          </a:br>
          <a:br>
            <a:rPr lang="en-US"/>
          </a:br>
          <a:br>
            <a:rPr lang="en-US"/>
          </a:br>
          <a:endParaRPr lang="en-US"/>
        </a:p>
      </dgm:t>
    </dgm:pt>
    <dgm:pt modelId="{C65B15A6-D51C-4C41-A117-0FFAA495A5DE}" type="parTrans" cxnId="{5B6C9278-A710-4D8C-8404-3475DE8C4336}">
      <dgm:prSet/>
      <dgm:spPr/>
      <dgm:t>
        <a:bodyPr/>
        <a:lstStyle/>
        <a:p>
          <a:endParaRPr lang="en-US"/>
        </a:p>
      </dgm:t>
    </dgm:pt>
    <dgm:pt modelId="{F7930CAC-1468-4015-9E17-B99FB47B51F7}" type="sibTrans" cxnId="{5B6C9278-A710-4D8C-8404-3475DE8C4336}">
      <dgm:prSet/>
      <dgm:spPr/>
      <dgm:t>
        <a:bodyPr/>
        <a:lstStyle/>
        <a:p>
          <a:endParaRPr lang="en-US"/>
        </a:p>
      </dgm:t>
    </dgm:pt>
    <dgm:pt modelId="{259AEA5A-4AF9-4AAA-ACE4-6C263E0E2347}" type="pres">
      <dgm:prSet presAssocID="{046E46C5-53E2-4538-A585-5581DE367DC6}" presName="hierChild1" presStyleCnt="0">
        <dgm:presLayoutVars>
          <dgm:chPref val="1"/>
          <dgm:dir/>
          <dgm:animOne val="branch"/>
          <dgm:animLvl val="lvl"/>
          <dgm:resizeHandles/>
        </dgm:presLayoutVars>
      </dgm:prSet>
      <dgm:spPr/>
    </dgm:pt>
    <dgm:pt modelId="{E08CB1EB-1A49-47FF-9893-17FE3FF733AE}" type="pres">
      <dgm:prSet presAssocID="{A67AB5CC-D468-48F8-9571-6D368C1B0A69}" presName="hierRoot1" presStyleCnt="0"/>
      <dgm:spPr/>
    </dgm:pt>
    <dgm:pt modelId="{218C8E7D-7EF2-4CDB-BE3E-DABA0B56719B}" type="pres">
      <dgm:prSet presAssocID="{A67AB5CC-D468-48F8-9571-6D368C1B0A69}" presName="composite" presStyleCnt="0"/>
      <dgm:spPr/>
    </dgm:pt>
    <dgm:pt modelId="{3FC3A105-5570-46C2-B3AC-3C6B06772CAF}" type="pres">
      <dgm:prSet presAssocID="{A67AB5CC-D468-48F8-9571-6D368C1B0A69}" presName="background" presStyleLbl="node0" presStyleIdx="0" presStyleCnt="2"/>
      <dgm:spPr/>
    </dgm:pt>
    <dgm:pt modelId="{8D41358D-ACDF-4843-B980-E40E5FFCF801}" type="pres">
      <dgm:prSet presAssocID="{A67AB5CC-D468-48F8-9571-6D368C1B0A69}" presName="text" presStyleLbl="fgAcc0" presStyleIdx="0" presStyleCnt="2">
        <dgm:presLayoutVars>
          <dgm:chPref val="3"/>
        </dgm:presLayoutVars>
      </dgm:prSet>
      <dgm:spPr/>
    </dgm:pt>
    <dgm:pt modelId="{46F98718-AEF2-44E1-8C28-4B1462960233}" type="pres">
      <dgm:prSet presAssocID="{A67AB5CC-D468-48F8-9571-6D368C1B0A69}" presName="hierChild2" presStyleCnt="0"/>
      <dgm:spPr/>
    </dgm:pt>
    <dgm:pt modelId="{F5F70A35-6ECF-47F1-94AD-CF0CABBBB052}" type="pres">
      <dgm:prSet presAssocID="{079909B0-F739-4999-889F-7374C27FC59D}" presName="hierRoot1" presStyleCnt="0"/>
      <dgm:spPr/>
    </dgm:pt>
    <dgm:pt modelId="{FBE190FC-FAB0-4B69-BFB2-4BE8CC63B31F}" type="pres">
      <dgm:prSet presAssocID="{079909B0-F739-4999-889F-7374C27FC59D}" presName="composite" presStyleCnt="0"/>
      <dgm:spPr/>
    </dgm:pt>
    <dgm:pt modelId="{B8802826-5FAD-4E53-9650-7381BA0738C6}" type="pres">
      <dgm:prSet presAssocID="{079909B0-F739-4999-889F-7374C27FC59D}" presName="background" presStyleLbl="node0" presStyleIdx="1" presStyleCnt="2"/>
      <dgm:spPr/>
    </dgm:pt>
    <dgm:pt modelId="{A54508FE-D052-437F-9955-CCE36E020EFD}" type="pres">
      <dgm:prSet presAssocID="{079909B0-F739-4999-889F-7374C27FC59D}" presName="text" presStyleLbl="fgAcc0" presStyleIdx="1" presStyleCnt="2">
        <dgm:presLayoutVars>
          <dgm:chPref val="3"/>
        </dgm:presLayoutVars>
      </dgm:prSet>
      <dgm:spPr/>
    </dgm:pt>
    <dgm:pt modelId="{870B16F9-0C96-4013-94A5-13BBD4A75C11}" type="pres">
      <dgm:prSet presAssocID="{079909B0-F739-4999-889F-7374C27FC59D}" presName="hierChild2" presStyleCnt="0"/>
      <dgm:spPr/>
    </dgm:pt>
  </dgm:ptLst>
  <dgm:cxnLst>
    <dgm:cxn modelId="{9B5B9C29-0794-48E8-AB37-5247970227B1}" type="presOf" srcId="{A67AB5CC-D468-48F8-9571-6D368C1B0A69}" destId="{8D41358D-ACDF-4843-B980-E40E5FFCF801}" srcOrd="0" destOrd="0" presId="urn:microsoft.com/office/officeart/2005/8/layout/hierarchy1"/>
    <dgm:cxn modelId="{5B6C9278-A710-4D8C-8404-3475DE8C4336}" srcId="{046E46C5-53E2-4538-A585-5581DE367DC6}" destId="{079909B0-F739-4999-889F-7374C27FC59D}" srcOrd="1" destOrd="0" parTransId="{C65B15A6-D51C-4C41-A117-0FFAA495A5DE}" sibTransId="{F7930CAC-1468-4015-9E17-B99FB47B51F7}"/>
    <dgm:cxn modelId="{18FC285A-D079-4C4F-8A6C-4F2A2056EB6C}" type="presOf" srcId="{079909B0-F739-4999-889F-7374C27FC59D}" destId="{A54508FE-D052-437F-9955-CCE36E020EFD}" srcOrd="0" destOrd="0" presId="urn:microsoft.com/office/officeart/2005/8/layout/hierarchy1"/>
    <dgm:cxn modelId="{373D9287-1217-4C7B-923A-C32B7A9084E0}" type="presOf" srcId="{046E46C5-53E2-4538-A585-5581DE367DC6}" destId="{259AEA5A-4AF9-4AAA-ACE4-6C263E0E2347}" srcOrd="0" destOrd="0" presId="urn:microsoft.com/office/officeart/2005/8/layout/hierarchy1"/>
    <dgm:cxn modelId="{D1D57CFF-6635-44BB-9913-4E843FD38FEF}" srcId="{046E46C5-53E2-4538-A585-5581DE367DC6}" destId="{A67AB5CC-D468-48F8-9571-6D368C1B0A69}" srcOrd="0" destOrd="0" parTransId="{FA7BFAD0-55BC-4FF7-9EAF-D07E97BABF9B}" sibTransId="{8772BD37-911E-414B-A163-C90D80DF6884}"/>
    <dgm:cxn modelId="{ACB6AB64-92C2-4EEC-88AF-DE84211DD09B}" type="presParOf" srcId="{259AEA5A-4AF9-4AAA-ACE4-6C263E0E2347}" destId="{E08CB1EB-1A49-47FF-9893-17FE3FF733AE}" srcOrd="0" destOrd="0" presId="urn:microsoft.com/office/officeart/2005/8/layout/hierarchy1"/>
    <dgm:cxn modelId="{6C212E8E-8E48-4D2C-92B1-68796FEC05E2}" type="presParOf" srcId="{E08CB1EB-1A49-47FF-9893-17FE3FF733AE}" destId="{218C8E7D-7EF2-4CDB-BE3E-DABA0B56719B}" srcOrd="0" destOrd="0" presId="urn:microsoft.com/office/officeart/2005/8/layout/hierarchy1"/>
    <dgm:cxn modelId="{9648C5A4-78B9-4322-A785-35C8123CA2B4}" type="presParOf" srcId="{218C8E7D-7EF2-4CDB-BE3E-DABA0B56719B}" destId="{3FC3A105-5570-46C2-B3AC-3C6B06772CAF}" srcOrd="0" destOrd="0" presId="urn:microsoft.com/office/officeart/2005/8/layout/hierarchy1"/>
    <dgm:cxn modelId="{128A1A22-0D54-4E09-B6F4-B2DF620F7081}" type="presParOf" srcId="{218C8E7D-7EF2-4CDB-BE3E-DABA0B56719B}" destId="{8D41358D-ACDF-4843-B980-E40E5FFCF801}" srcOrd="1" destOrd="0" presId="urn:microsoft.com/office/officeart/2005/8/layout/hierarchy1"/>
    <dgm:cxn modelId="{EF80E536-08DA-4ABB-B17B-9FDBCAF15DAC}" type="presParOf" srcId="{E08CB1EB-1A49-47FF-9893-17FE3FF733AE}" destId="{46F98718-AEF2-44E1-8C28-4B1462960233}" srcOrd="1" destOrd="0" presId="urn:microsoft.com/office/officeart/2005/8/layout/hierarchy1"/>
    <dgm:cxn modelId="{4AB59BA8-AB6F-489C-ADC0-7F775F523CD6}" type="presParOf" srcId="{259AEA5A-4AF9-4AAA-ACE4-6C263E0E2347}" destId="{F5F70A35-6ECF-47F1-94AD-CF0CABBBB052}" srcOrd="1" destOrd="0" presId="urn:microsoft.com/office/officeart/2005/8/layout/hierarchy1"/>
    <dgm:cxn modelId="{AB9C45DE-849E-49C7-B752-117BE050F8B0}" type="presParOf" srcId="{F5F70A35-6ECF-47F1-94AD-CF0CABBBB052}" destId="{FBE190FC-FAB0-4B69-BFB2-4BE8CC63B31F}" srcOrd="0" destOrd="0" presId="urn:microsoft.com/office/officeart/2005/8/layout/hierarchy1"/>
    <dgm:cxn modelId="{35D4ECB0-AB6A-4307-9948-F20AC72C7D6C}" type="presParOf" srcId="{FBE190FC-FAB0-4B69-BFB2-4BE8CC63B31F}" destId="{B8802826-5FAD-4E53-9650-7381BA0738C6}" srcOrd="0" destOrd="0" presId="urn:microsoft.com/office/officeart/2005/8/layout/hierarchy1"/>
    <dgm:cxn modelId="{E456FF87-598F-41EE-9A27-2DCB08854C81}" type="presParOf" srcId="{FBE190FC-FAB0-4B69-BFB2-4BE8CC63B31F}" destId="{A54508FE-D052-437F-9955-CCE36E020EFD}" srcOrd="1" destOrd="0" presId="urn:microsoft.com/office/officeart/2005/8/layout/hierarchy1"/>
    <dgm:cxn modelId="{C5B3CD38-234F-4E99-A87E-C14178F1DA76}" type="presParOf" srcId="{F5F70A35-6ECF-47F1-94AD-CF0CABBBB052}" destId="{870B16F9-0C96-4013-94A5-13BBD4A75C1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9C043C-AE24-4412-B60D-45ABF8D8AF96}"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28061E2-91CF-4DC6-947F-A8A1E0D896B0}">
      <dgm:prSet/>
      <dgm:spPr/>
      <dgm:t>
        <a:bodyPr/>
        <a:lstStyle/>
        <a:p>
          <a:r>
            <a:rPr lang="en-US" b="1"/>
            <a:t>In the administration side of the "Library Management System," the following sub-modules are performed</a:t>
          </a:r>
          <a:r>
            <a:rPr lang="en-US" b="0" i="0"/>
            <a:t>:</a:t>
          </a:r>
          <a:endParaRPr lang="en-US"/>
        </a:p>
      </dgm:t>
    </dgm:pt>
    <dgm:pt modelId="{C179368F-08C6-4371-B1A2-8C28346B2031}" type="parTrans" cxnId="{70320BD6-ED30-454A-9A70-804DA1C068E8}">
      <dgm:prSet/>
      <dgm:spPr/>
      <dgm:t>
        <a:bodyPr/>
        <a:lstStyle/>
        <a:p>
          <a:endParaRPr lang="en-US"/>
        </a:p>
      </dgm:t>
    </dgm:pt>
    <dgm:pt modelId="{31633583-104C-486E-9580-A39773BAA5FC}" type="sibTrans" cxnId="{70320BD6-ED30-454A-9A70-804DA1C068E8}">
      <dgm:prSet/>
      <dgm:spPr/>
      <dgm:t>
        <a:bodyPr/>
        <a:lstStyle/>
        <a:p>
          <a:endParaRPr lang="en-US"/>
        </a:p>
      </dgm:t>
    </dgm:pt>
    <dgm:pt modelId="{F35D071B-881D-4119-992A-1F6B1E6E3AA3}">
      <dgm:prSet/>
      <dgm:spPr/>
      <dgm:t>
        <a:bodyPr/>
        <a:lstStyle/>
        <a:p>
          <a:r>
            <a:rPr lang="en-US" b="1" i="0"/>
            <a:t>Add Students Detail:</a:t>
          </a:r>
          <a:endParaRPr lang="en-US"/>
        </a:p>
      </dgm:t>
    </dgm:pt>
    <dgm:pt modelId="{A471C3DE-D071-42B6-B094-A3467E364510}" type="parTrans" cxnId="{D81627B4-3587-4EA7-8DB3-A5398FE32335}">
      <dgm:prSet/>
      <dgm:spPr/>
      <dgm:t>
        <a:bodyPr/>
        <a:lstStyle/>
        <a:p>
          <a:endParaRPr lang="en-US"/>
        </a:p>
      </dgm:t>
    </dgm:pt>
    <dgm:pt modelId="{1CBEC439-FF58-439F-9176-98555074C68D}" type="sibTrans" cxnId="{D81627B4-3587-4EA7-8DB3-A5398FE32335}">
      <dgm:prSet/>
      <dgm:spPr/>
      <dgm:t>
        <a:bodyPr/>
        <a:lstStyle/>
        <a:p>
          <a:endParaRPr lang="en-US"/>
        </a:p>
      </dgm:t>
    </dgm:pt>
    <dgm:pt modelId="{5C5C29EB-23A4-4A4D-9817-FDA0CAEFAABB}">
      <dgm:prSet/>
      <dgm:spPr/>
      <dgm:t>
        <a:bodyPr/>
        <a:lstStyle/>
        <a:p>
          <a:r>
            <a:rPr lang="en-US" b="0" i="0"/>
            <a:t>This module involves the addition of student details to the system, facilitating comprehensive records of library users.</a:t>
          </a:r>
          <a:endParaRPr lang="en-US"/>
        </a:p>
      </dgm:t>
    </dgm:pt>
    <dgm:pt modelId="{31E43E1D-BE8F-4D4D-A470-712E98E4D20E}" type="parTrans" cxnId="{A2D16B45-C41D-410E-9C8D-A26009C9F9C3}">
      <dgm:prSet/>
      <dgm:spPr/>
      <dgm:t>
        <a:bodyPr/>
        <a:lstStyle/>
        <a:p>
          <a:endParaRPr lang="en-US"/>
        </a:p>
      </dgm:t>
    </dgm:pt>
    <dgm:pt modelId="{F43C406A-8E07-4D1B-A158-996EE13505F0}" type="sibTrans" cxnId="{A2D16B45-C41D-410E-9C8D-A26009C9F9C3}">
      <dgm:prSet/>
      <dgm:spPr/>
      <dgm:t>
        <a:bodyPr/>
        <a:lstStyle/>
        <a:p>
          <a:endParaRPr lang="en-US"/>
        </a:p>
      </dgm:t>
    </dgm:pt>
    <dgm:pt modelId="{C6AAC0D7-5C9D-4441-9DC9-88000692EA86}">
      <dgm:prSet/>
      <dgm:spPr/>
      <dgm:t>
        <a:bodyPr/>
        <a:lstStyle/>
        <a:p>
          <a:r>
            <a:rPr lang="en-US" b="1" i="0"/>
            <a:t>Add Books Detail:</a:t>
          </a:r>
          <a:endParaRPr lang="en-US"/>
        </a:p>
      </dgm:t>
    </dgm:pt>
    <dgm:pt modelId="{F7067248-4843-4FE6-8A9E-A6138B33D394}" type="parTrans" cxnId="{38CFD7FE-9415-4A74-AE08-A6D33C1402EB}">
      <dgm:prSet/>
      <dgm:spPr/>
      <dgm:t>
        <a:bodyPr/>
        <a:lstStyle/>
        <a:p>
          <a:endParaRPr lang="en-US"/>
        </a:p>
      </dgm:t>
    </dgm:pt>
    <dgm:pt modelId="{97B5728A-7B8D-4272-8BAD-37A11D339E30}" type="sibTrans" cxnId="{38CFD7FE-9415-4A74-AE08-A6D33C1402EB}">
      <dgm:prSet/>
      <dgm:spPr/>
      <dgm:t>
        <a:bodyPr/>
        <a:lstStyle/>
        <a:p>
          <a:endParaRPr lang="en-US"/>
        </a:p>
      </dgm:t>
    </dgm:pt>
    <dgm:pt modelId="{380EB1FE-5F8A-47CE-A699-3DE417984B31}">
      <dgm:prSet/>
      <dgm:spPr/>
      <dgm:t>
        <a:bodyPr/>
        <a:lstStyle/>
        <a:p>
          <a:r>
            <a:rPr lang="en-US" b="0" i="0"/>
            <a:t>The administration side allows for the addition of book details, ensuring an updated inventory of the library's collection.</a:t>
          </a:r>
          <a:endParaRPr lang="en-US"/>
        </a:p>
      </dgm:t>
    </dgm:pt>
    <dgm:pt modelId="{362AC927-ACA5-4550-8A44-C96670BBB817}" type="parTrans" cxnId="{9F523AB9-843E-4CC0-9375-7CBAB41C1A7A}">
      <dgm:prSet/>
      <dgm:spPr/>
      <dgm:t>
        <a:bodyPr/>
        <a:lstStyle/>
        <a:p>
          <a:endParaRPr lang="en-US"/>
        </a:p>
      </dgm:t>
    </dgm:pt>
    <dgm:pt modelId="{8BC2AEF0-79D9-4430-AADB-6104B3232AD8}" type="sibTrans" cxnId="{9F523AB9-843E-4CC0-9375-7CBAB41C1A7A}">
      <dgm:prSet/>
      <dgm:spPr/>
      <dgm:t>
        <a:bodyPr/>
        <a:lstStyle/>
        <a:p>
          <a:endParaRPr lang="en-US"/>
        </a:p>
      </dgm:t>
    </dgm:pt>
    <dgm:pt modelId="{08BF3568-492C-4B21-947E-CA06034C1D43}">
      <dgm:prSet/>
      <dgm:spPr/>
      <dgm:t>
        <a:bodyPr/>
        <a:lstStyle/>
        <a:p>
          <a:r>
            <a:rPr lang="en-US" b="1" i="0"/>
            <a:t>Search User/Book:</a:t>
          </a:r>
          <a:endParaRPr lang="en-US"/>
        </a:p>
      </dgm:t>
    </dgm:pt>
    <dgm:pt modelId="{0658967F-C6B8-4C51-ACC3-2FB5A6E8639D}" type="parTrans" cxnId="{AB2B6FDA-A1BB-4548-B1D2-2D768C6C4C63}">
      <dgm:prSet/>
      <dgm:spPr/>
      <dgm:t>
        <a:bodyPr/>
        <a:lstStyle/>
        <a:p>
          <a:endParaRPr lang="en-US"/>
        </a:p>
      </dgm:t>
    </dgm:pt>
    <dgm:pt modelId="{95A6E805-8E00-4120-BD2E-C7AB4AA59A10}" type="sibTrans" cxnId="{AB2B6FDA-A1BB-4548-B1D2-2D768C6C4C63}">
      <dgm:prSet/>
      <dgm:spPr/>
      <dgm:t>
        <a:bodyPr/>
        <a:lstStyle/>
        <a:p>
          <a:endParaRPr lang="en-US"/>
        </a:p>
      </dgm:t>
    </dgm:pt>
    <dgm:pt modelId="{289919E2-F9B5-4615-876E-6C17DA907113}">
      <dgm:prSet/>
      <dgm:spPr/>
      <dgm:t>
        <a:bodyPr/>
        <a:lstStyle/>
        <a:p>
          <a:r>
            <a:rPr lang="en-US" b="0" i="0"/>
            <a:t>Enables the search functionality for both users and books, enhancing accessibility and retrieval of information.</a:t>
          </a:r>
          <a:endParaRPr lang="en-US"/>
        </a:p>
      </dgm:t>
    </dgm:pt>
    <dgm:pt modelId="{251C3A67-0107-46FF-BFD1-E8FC027CC165}" type="parTrans" cxnId="{0B1FE55F-99A8-4ADA-B85D-1EE4CCFEFA31}">
      <dgm:prSet/>
      <dgm:spPr/>
      <dgm:t>
        <a:bodyPr/>
        <a:lstStyle/>
        <a:p>
          <a:endParaRPr lang="en-US"/>
        </a:p>
      </dgm:t>
    </dgm:pt>
    <dgm:pt modelId="{54A774E6-97B0-41B0-B3CC-EEF0A5026104}" type="sibTrans" cxnId="{0B1FE55F-99A8-4ADA-B85D-1EE4CCFEFA31}">
      <dgm:prSet/>
      <dgm:spPr/>
      <dgm:t>
        <a:bodyPr/>
        <a:lstStyle/>
        <a:p>
          <a:endParaRPr lang="en-US"/>
        </a:p>
      </dgm:t>
    </dgm:pt>
    <dgm:pt modelId="{9388B686-081F-42F8-9067-5C198598686F}">
      <dgm:prSet/>
      <dgm:spPr/>
      <dgm:t>
        <a:bodyPr/>
        <a:lstStyle/>
        <a:p>
          <a:r>
            <a:rPr lang="en-US" b="1" i="0"/>
            <a:t>Issue Book to any Student:</a:t>
          </a:r>
          <a:endParaRPr lang="en-US"/>
        </a:p>
      </dgm:t>
    </dgm:pt>
    <dgm:pt modelId="{99725DC4-8BA4-4297-86BA-B9E75A66A114}" type="parTrans" cxnId="{0D88C576-A93F-424D-87FC-CC01FDFB663C}">
      <dgm:prSet/>
      <dgm:spPr/>
      <dgm:t>
        <a:bodyPr/>
        <a:lstStyle/>
        <a:p>
          <a:endParaRPr lang="en-US"/>
        </a:p>
      </dgm:t>
    </dgm:pt>
    <dgm:pt modelId="{4B307E88-3077-4CCB-B047-5CABCBC34471}" type="sibTrans" cxnId="{0D88C576-A93F-424D-87FC-CC01FDFB663C}">
      <dgm:prSet/>
      <dgm:spPr/>
      <dgm:t>
        <a:bodyPr/>
        <a:lstStyle/>
        <a:p>
          <a:endParaRPr lang="en-US"/>
        </a:p>
      </dgm:t>
    </dgm:pt>
    <dgm:pt modelId="{C1219DA8-B543-403D-9FDA-459CFD99137C}">
      <dgm:prSet/>
      <dgm:spPr/>
      <dgm:t>
        <a:bodyPr/>
        <a:lstStyle/>
        <a:p>
          <a:r>
            <a:rPr lang="en-US" b="0" i="0"/>
            <a:t>Facilitates the issuance of books to students, ensuring a systematic and tracked process for book lending.</a:t>
          </a:r>
          <a:endParaRPr lang="en-US"/>
        </a:p>
      </dgm:t>
    </dgm:pt>
    <dgm:pt modelId="{30DC3EA9-04F1-43C0-849C-FD55EB1F13BF}" type="parTrans" cxnId="{8FAC3DB9-9F8D-4BD5-9A12-9F821B02F272}">
      <dgm:prSet/>
      <dgm:spPr/>
      <dgm:t>
        <a:bodyPr/>
        <a:lstStyle/>
        <a:p>
          <a:endParaRPr lang="en-US"/>
        </a:p>
      </dgm:t>
    </dgm:pt>
    <dgm:pt modelId="{CE765E02-01B6-4560-AC35-03F123714F0B}" type="sibTrans" cxnId="{8FAC3DB9-9F8D-4BD5-9A12-9F821B02F272}">
      <dgm:prSet/>
      <dgm:spPr/>
      <dgm:t>
        <a:bodyPr/>
        <a:lstStyle/>
        <a:p>
          <a:endParaRPr lang="en-US"/>
        </a:p>
      </dgm:t>
    </dgm:pt>
    <dgm:pt modelId="{193F1187-C423-454F-8B19-111E759BD6E1}">
      <dgm:prSet/>
      <dgm:spPr/>
      <dgm:t>
        <a:bodyPr/>
        <a:lstStyle/>
        <a:p>
          <a:r>
            <a:rPr lang="en-US" b="1" i="0"/>
            <a:t>Receive Returned Book:</a:t>
          </a:r>
          <a:endParaRPr lang="en-US"/>
        </a:p>
      </dgm:t>
    </dgm:pt>
    <dgm:pt modelId="{14536E1E-E42F-4A16-8ECF-1DFE0548A863}" type="parTrans" cxnId="{A06D7A26-B3C5-4F68-A07A-B4A5E8E0D707}">
      <dgm:prSet/>
      <dgm:spPr/>
      <dgm:t>
        <a:bodyPr/>
        <a:lstStyle/>
        <a:p>
          <a:endParaRPr lang="en-US"/>
        </a:p>
      </dgm:t>
    </dgm:pt>
    <dgm:pt modelId="{3F9C93BB-0E99-44E2-90E7-731A0F0DF211}" type="sibTrans" cxnId="{A06D7A26-B3C5-4F68-A07A-B4A5E8E0D707}">
      <dgm:prSet/>
      <dgm:spPr/>
      <dgm:t>
        <a:bodyPr/>
        <a:lstStyle/>
        <a:p>
          <a:endParaRPr lang="en-US"/>
        </a:p>
      </dgm:t>
    </dgm:pt>
    <dgm:pt modelId="{56CBA296-73B4-4B74-8CC2-F37AAD9287A2}">
      <dgm:prSet/>
      <dgm:spPr/>
      <dgm:t>
        <a:bodyPr/>
        <a:lstStyle/>
        <a:p>
          <a:r>
            <a:rPr lang="en-US" b="0" i="0"/>
            <a:t>Handles the return process of books, updating the system with the returned status and maintaining accurate records.</a:t>
          </a:r>
          <a:endParaRPr lang="en-US"/>
        </a:p>
      </dgm:t>
    </dgm:pt>
    <dgm:pt modelId="{D2DCCED5-7B56-4D29-AF8C-A11D1BCA175A}" type="parTrans" cxnId="{5F96D1C1-AE11-4B87-B8D6-C7B2681C31B7}">
      <dgm:prSet/>
      <dgm:spPr/>
      <dgm:t>
        <a:bodyPr/>
        <a:lstStyle/>
        <a:p>
          <a:endParaRPr lang="en-US"/>
        </a:p>
      </dgm:t>
    </dgm:pt>
    <dgm:pt modelId="{5FE91A43-1A8F-408B-BA91-8A40C08A43CB}" type="sibTrans" cxnId="{5F96D1C1-AE11-4B87-B8D6-C7B2681C31B7}">
      <dgm:prSet/>
      <dgm:spPr/>
      <dgm:t>
        <a:bodyPr/>
        <a:lstStyle/>
        <a:p>
          <a:endParaRPr lang="en-US"/>
        </a:p>
      </dgm:t>
    </dgm:pt>
    <dgm:pt modelId="{776E7D75-D82D-4404-9DCA-5DA9854CCD58}">
      <dgm:prSet/>
      <dgm:spPr/>
      <dgm:t>
        <a:bodyPr/>
        <a:lstStyle/>
        <a:p>
          <a:r>
            <a:rPr lang="en-US" b="1" i="0"/>
            <a:t>Maintaining Student/Book Details:</a:t>
          </a:r>
          <a:endParaRPr lang="en-US"/>
        </a:p>
      </dgm:t>
    </dgm:pt>
    <dgm:pt modelId="{2D4A928E-BB6B-4592-9B3A-D7EDA5CD3C44}" type="parTrans" cxnId="{CF6E0AC2-0972-497B-ADB2-958D64E55460}">
      <dgm:prSet/>
      <dgm:spPr/>
      <dgm:t>
        <a:bodyPr/>
        <a:lstStyle/>
        <a:p>
          <a:endParaRPr lang="en-US"/>
        </a:p>
      </dgm:t>
    </dgm:pt>
    <dgm:pt modelId="{6F4F10F5-39D0-4533-A2D2-006CEA10023D}" type="sibTrans" cxnId="{CF6E0AC2-0972-497B-ADB2-958D64E55460}">
      <dgm:prSet/>
      <dgm:spPr/>
      <dgm:t>
        <a:bodyPr/>
        <a:lstStyle/>
        <a:p>
          <a:endParaRPr lang="en-US"/>
        </a:p>
      </dgm:t>
    </dgm:pt>
    <dgm:pt modelId="{DC5DB3C7-A0F4-4FAE-9FB2-90E9C58B4312}">
      <dgm:prSet/>
      <dgm:spPr/>
      <dgm:t>
        <a:bodyPr/>
        <a:lstStyle/>
        <a:p>
          <a:r>
            <a:rPr lang="en-US" b="0" i="0"/>
            <a:t>This module involves the overall maintenance of student and book details, ensuring data accuracy and system integrity.</a:t>
          </a:r>
          <a:endParaRPr lang="en-US"/>
        </a:p>
      </dgm:t>
    </dgm:pt>
    <dgm:pt modelId="{453F6D29-3F6B-489B-8515-71B8B1F6968B}" type="parTrans" cxnId="{1A822377-71FE-43E2-B43B-1613CB3969B3}">
      <dgm:prSet/>
      <dgm:spPr/>
      <dgm:t>
        <a:bodyPr/>
        <a:lstStyle/>
        <a:p>
          <a:endParaRPr lang="en-US"/>
        </a:p>
      </dgm:t>
    </dgm:pt>
    <dgm:pt modelId="{5A5F317E-A778-452A-88BB-D3F396AA41E4}" type="sibTrans" cxnId="{1A822377-71FE-43E2-B43B-1613CB3969B3}">
      <dgm:prSet/>
      <dgm:spPr/>
      <dgm:t>
        <a:bodyPr/>
        <a:lstStyle/>
        <a:p>
          <a:endParaRPr lang="en-US"/>
        </a:p>
      </dgm:t>
    </dgm:pt>
    <dgm:pt modelId="{202F24C9-C1A7-4B4E-9D6A-B2E6C0A909C1}" type="pres">
      <dgm:prSet presAssocID="{229C043C-AE24-4412-B60D-45ABF8D8AF96}" presName="Name0" presStyleCnt="0">
        <dgm:presLayoutVars>
          <dgm:dir/>
          <dgm:animLvl val="lvl"/>
          <dgm:resizeHandles val="exact"/>
        </dgm:presLayoutVars>
      </dgm:prSet>
      <dgm:spPr/>
    </dgm:pt>
    <dgm:pt modelId="{18E33B27-2E14-4DE2-89AF-7DAA06FADBD4}" type="pres">
      <dgm:prSet presAssocID="{B28061E2-91CF-4DC6-947F-A8A1E0D896B0}" presName="linNode" presStyleCnt="0"/>
      <dgm:spPr/>
    </dgm:pt>
    <dgm:pt modelId="{B5AE3515-8538-45CB-B58B-93C3466945B3}" type="pres">
      <dgm:prSet presAssocID="{B28061E2-91CF-4DC6-947F-A8A1E0D896B0}" presName="parentText" presStyleLbl="node1" presStyleIdx="0" presStyleCnt="7">
        <dgm:presLayoutVars>
          <dgm:chMax val="1"/>
          <dgm:bulletEnabled val="1"/>
        </dgm:presLayoutVars>
      </dgm:prSet>
      <dgm:spPr/>
    </dgm:pt>
    <dgm:pt modelId="{6AF97E55-6D4D-4084-914F-2C6A5B0BCF23}" type="pres">
      <dgm:prSet presAssocID="{31633583-104C-486E-9580-A39773BAA5FC}" presName="sp" presStyleCnt="0"/>
      <dgm:spPr/>
    </dgm:pt>
    <dgm:pt modelId="{2EA8D797-8634-4909-8807-732E2B3E0FC5}" type="pres">
      <dgm:prSet presAssocID="{F35D071B-881D-4119-992A-1F6B1E6E3AA3}" presName="linNode" presStyleCnt="0"/>
      <dgm:spPr/>
    </dgm:pt>
    <dgm:pt modelId="{FC3E2ED0-0BED-43A9-AA0C-0D5AB3F295DF}" type="pres">
      <dgm:prSet presAssocID="{F35D071B-881D-4119-992A-1F6B1E6E3AA3}" presName="parentText" presStyleLbl="node1" presStyleIdx="1" presStyleCnt="7">
        <dgm:presLayoutVars>
          <dgm:chMax val="1"/>
          <dgm:bulletEnabled val="1"/>
        </dgm:presLayoutVars>
      </dgm:prSet>
      <dgm:spPr/>
    </dgm:pt>
    <dgm:pt modelId="{BDE8D1C0-2F9D-44AE-A98B-6882D2AEEAC5}" type="pres">
      <dgm:prSet presAssocID="{F35D071B-881D-4119-992A-1F6B1E6E3AA3}" presName="descendantText" presStyleLbl="alignAccFollowNode1" presStyleIdx="0" presStyleCnt="6">
        <dgm:presLayoutVars>
          <dgm:bulletEnabled val="1"/>
        </dgm:presLayoutVars>
      </dgm:prSet>
      <dgm:spPr/>
    </dgm:pt>
    <dgm:pt modelId="{91802C32-E484-48C1-9B60-A5AA9DBE444A}" type="pres">
      <dgm:prSet presAssocID="{1CBEC439-FF58-439F-9176-98555074C68D}" presName="sp" presStyleCnt="0"/>
      <dgm:spPr/>
    </dgm:pt>
    <dgm:pt modelId="{62E1A126-8A8F-4976-A171-1EFE213035ED}" type="pres">
      <dgm:prSet presAssocID="{C6AAC0D7-5C9D-4441-9DC9-88000692EA86}" presName="linNode" presStyleCnt="0"/>
      <dgm:spPr/>
    </dgm:pt>
    <dgm:pt modelId="{33F08761-F3BB-442B-8060-16BF746FC3BA}" type="pres">
      <dgm:prSet presAssocID="{C6AAC0D7-5C9D-4441-9DC9-88000692EA86}" presName="parentText" presStyleLbl="node1" presStyleIdx="2" presStyleCnt="7">
        <dgm:presLayoutVars>
          <dgm:chMax val="1"/>
          <dgm:bulletEnabled val="1"/>
        </dgm:presLayoutVars>
      </dgm:prSet>
      <dgm:spPr/>
    </dgm:pt>
    <dgm:pt modelId="{1E813EA1-56DF-47E4-B2C6-1CF4EC3A9468}" type="pres">
      <dgm:prSet presAssocID="{C6AAC0D7-5C9D-4441-9DC9-88000692EA86}" presName="descendantText" presStyleLbl="alignAccFollowNode1" presStyleIdx="1" presStyleCnt="6">
        <dgm:presLayoutVars>
          <dgm:bulletEnabled val="1"/>
        </dgm:presLayoutVars>
      </dgm:prSet>
      <dgm:spPr/>
    </dgm:pt>
    <dgm:pt modelId="{ACA6B524-F198-40C4-94F3-0A7CC72CC80D}" type="pres">
      <dgm:prSet presAssocID="{97B5728A-7B8D-4272-8BAD-37A11D339E30}" presName="sp" presStyleCnt="0"/>
      <dgm:spPr/>
    </dgm:pt>
    <dgm:pt modelId="{4D9F952D-BE0B-4CA5-90B2-1BE7F4B3B318}" type="pres">
      <dgm:prSet presAssocID="{08BF3568-492C-4B21-947E-CA06034C1D43}" presName="linNode" presStyleCnt="0"/>
      <dgm:spPr/>
    </dgm:pt>
    <dgm:pt modelId="{1F341D76-2FD5-47BB-9052-B0E81D6DBA0F}" type="pres">
      <dgm:prSet presAssocID="{08BF3568-492C-4B21-947E-CA06034C1D43}" presName="parentText" presStyleLbl="node1" presStyleIdx="3" presStyleCnt="7">
        <dgm:presLayoutVars>
          <dgm:chMax val="1"/>
          <dgm:bulletEnabled val="1"/>
        </dgm:presLayoutVars>
      </dgm:prSet>
      <dgm:spPr/>
    </dgm:pt>
    <dgm:pt modelId="{641F2763-9643-45E3-BBF4-00060DAE6885}" type="pres">
      <dgm:prSet presAssocID="{08BF3568-492C-4B21-947E-CA06034C1D43}" presName="descendantText" presStyleLbl="alignAccFollowNode1" presStyleIdx="2" presStyleCnt="6">
        <dgm:presLayoutVars>
          <dgm:bulletEnabled val="1"/>
        </dgm:presLayoutVars>
      </dgm:prSet>
      <dgm:spPr/>
    </dgm:pt>
    <dgm:pt modelId="{4B870A7E-AF5E-4BC9-B3AE-B5E08A8C7791}" type="pres">
      <dgm:prSet presAssocID="{95A6E805-8E00-4120-BD2E-C7AB4AA59A10}" presName="sp" presStyleCnt="0"/>
      <dgm:spPr/>
    </dgm:pt>
    <dgm:pt modelId="{3873D429-8A2E-426C-AE57-3A7A7AB59617}" type="pres">
      <dgm:prSet presAssocID="{9388B686-081F-42F8-9067-5C198598686F}" presName="linNode" presStyleCnt="0"/>
      <dgm:spPr/>
    </dgm:pt>
    <dgm:pt modelId="{AD89AF55-36BA-42CD-9623-8D3D9A4C0066}" type="pres">
      <dgm:prSet presAssocID="{9388B686-081F-42F8-9067-5C198598686F}" presName="parentText" presStyleLbl="node1" presStyleIdx="4" presStyleCnt="7">
        <dgm:presLayoutVars>
          <dgm:chMax val="1"/>
          <dgm:bulletEnabled val="1"/>
        </dgm:presLayoutVars>
      </dgm:prSet>
      <dgm:spPr/>
    </dgm:pt>
    <dgm:pt modelId="{7EF05B2E-9A6E-4466-8717-EF71FCB61B9A}" type="pres">
      <dgm:prSet presAssocID="{9388B686-081F-42F8-9067-5C198598686F}" presName="descendantText" presStyleLbl="alignAccFollowNode1" presStyleIdx="3" presStyleCnt="6">
        <dgm:presLayoutVars>
          <dgm:bulletEnabled val="1"/>
        </dgm:presLayoutVars>
      </dgm:prSet>
      <dgm:spPr/>
    </dgm:pt>
    <dgm:pt modelId="{D1792F3E-9CB8-4566-B1A3-43FA87754153}" type="pres">
      <dgm:prSet presAssocID="{4B307E88-3077-4CCB-B047-5CABCBC34471}" presName="sp" presStyleCnt="0"/>
      <dgm:spPr/>
    </dgm:pt>
    <dgm:pt modelId="{F30DD653-FDB9-4B8E-89CD-240C9FE78CA8}" type="pres">
      <dgm:prSet presAssocID="{193F1187-C423-454F-8B19-111E759BD6E1}" presName="linNode" presStyleCnt="0"/>
      <dgm:spPr/>
    </dgm:pt>
    <dgm:pt modelId="{61B5B1C4-C292-4083-B0B2-2563D198FFD1}" type="pres">
      <dgm:prSet presAssocID="{193F1187-C423-454F-8B19-111E759BD6E1}" presName="parentText" presStyleLbl="node1" presStyleIdx="5" presStyleCnt="7">
        <dgm:presLayoutVars>
          <dgm:chMax val="1"/>
          <dgm:bulletEnabled val="1"/>
        </dgm:presLayoutVars>
      </dgm:prSet>
      <dgm:spPr/>
    </dgm:pt>
    <dgm:pt modelId="{02B36606-D332-4441-ABD7-C03A164B6F05}" type="pres">
      <dgm:prSet presAssocID="{193F1187-C423-454F-8B19-111E759BD6E1}" presName="descendantText" presStyleLbl="alignAccFollowNode1" presStyleIdx="4" presStyleCnt="6">
        <dgm:presLayoutVars>
          <dgm:bulletEnabled val="1"/>
        </dgm:presLayoutVars>
      </dgm:prSet>
      <dgm:spPr/>
    </dgm:pt>
    <dgm:pt modelId="{E264C4DA-0D6E-41A2-8766-35EF58868BDB}" type="pres">
      <dgm:prSet presAssocID="{3F9C93BB-0E99-44E2-90E7-731A0F0DF211}" presName="sp" presStyleCnt="0"/>
      <dgm:spPr/>
    </dgm:pt>
    <dgm:pt modelId="{86B2A000-79E2-4D40-BB0E-ACAE63F51318}" type="pres">
      <dgm:prSet presAssocID="{776E7D75-D82D-4404-9DCA-5DA9854CCD58}" presName="linNode" presStyleCnt="0"/>
      <dgm:spPr/>
    </dgm:pt>
    <dgm:pt modelId="{47287D60-44F2-4730-BF10-B63CC6C5AAA0}" type="pres">
      <dgm:prSet presAssocID="{776E7D75-D82D-4404-9DCA-5DA9854CCD58}" presName="parentText" presStyleLbl="node1" presStyleIdx="6" presStyleCnt="7">
        <dgm:presLayoutVars>
          <dgm:chMax val="1"/>
          <dgm:bulletEnabled val="1"/>
        </dgm:presLayoutVars>
      </dgm:prSet>
      <dgm:spPr/>
    </dgm:pt>
    <dgm:pt modelId="{257B4EBA-6DDA-46AA-A33F-77A1AE6AFFB2}" type="pres">
      <dgm:prSet presAssocID="{776E7D75-D82D-4404-9DCA-5DA9854CCD58}" presName="descendantText" presStyleLbl="alignAccFollowNode1" presStyleIdx="5" presStyleCnt="6">
        <dgm:presLayoutVars>
          <dgm:bulletEnabled val="1"/>
        </dgm:presLayoutVars>
      </dgm:prSet>
      <dgm:spPr/>
    </dgm:pt>
  </dgm:ptLst>
  <dgm:cxnLst>
    <dgm:cxn modelId="{77308C0F-3024-4865-9401-157B7C0C12DA}" type="presOf" srcId="{C6AAC0D7-5C9D-4441-9DC9-88000692EA86}" destId="{33F08761-F3BB-442B-8060-16BF746FC3BA}" srcOrd="0" destOrd="0" presId="urn:microsoft.com/office/officeart/2005/8/layout/vList5"/>
    <dgm:cxn modelId="{1B9CDE0F-2815-41D7-B723-D08D27D5EECD}" type="presOf" srcId="{F35D071B-881D-4119-992A-1F6B1E6E3AA3}" destId="{FC3E2ED0-0BED-43A9-AA0C-0D5AB3F295DF}" srcOrd="0" destOrd="0" presId="urn:microsoft.com/office/officeart/2005/8/layout/vList5"/>
    <dgm:cxn modelId="{A06D7A26-B3C5-4F68-A07A-B4A5E8E0D707}" srcId="{229C043C-AE24-4412-B60D-45ABF8D8AF96}" destId="{193F1187-C423-454F-8B19-111E759BD6E1}" srcOrd="5" destOrd="0" parTransId="{14536E1E-E42F-4A16-8ECF-1DFE0548A863}" sibTransId="{3F9C93BB-0E99-44E2-90E7-731A0F0DF211}"/>
    <dgm:cxn modelId="{D03A1B3E-4828-41CB-BC2D-493617F6F33B}" type="presOf" srcId="{9388B686-081F-42F8-9067-5C198598686F}" destId="{AD89AF55-36BA-42CD-9623-8D3D9A4C0066}" srcOrd="0" destOrd="0" presId="urn:microsoft.com/office/officeart/2005/8/layout/vList5"/>
    <dgm:cxn modelId="{0B1FE55F-99A8-4ADA-B85D-1EE4CCFEFA31}" srcId="{08BF3568-492C-4B21-947E-CA06034C1D43}" destId="{289919E2-F9B5-4615-876E-6C17DA907113}" srcOrd="0" destOrd="0" parTransId="{251C3A67-0107-46FF-BFD1-E8FC027CC165}" sibTransId="{54A774E6-97B0-41B0-B3CC-EEF0A5026104}"/>
    <dgm:cxn modelId="{41D70443-A43E-42E4-BE34-37BA2AD7DDA3}" type="presOf" srcId="{56CBA296-73B4-4B74-8CC2-F37AAD9287A2}" destId="{02B36606-D332-4441-ABD7-C03A164B6F05}" srcOrd="0" destOrd="0" presId="urn:microsoft.com/office/officeart/2005/8/layout/vList5"/>
    <dgm:cxn modelId="{A2D16B45-C41D-410E-9C8D-A26009C9F9C3}" srcId="{F35D071B-881D-4119-992A-1F6B1E6E3AA3}" destId="{5C5C29EB-23A4-4A4D-9817-FDA0CAEFAABB}" srcOrd="0" destOrd="0" parTransId="{31E43E1D-BE8F-4D4D-A470-712E98E4D20E}" sibTransId="{F43C406A-8E07-4D1B-A158-996EE13505F0}"/>
    <dgm:cxn modelId="{0D88C576-A93F-424D-87FC-CC01FDFB663C}" srcId="{229C043C-AE24-4412-B60D-45ABF8D8AF96}" destId="{9388B686-081F-42F8-9067-5C198598686F}" srcOrd="4" destOrd="0" parTransId="{99725DC4-8BA4-4297-86BA-B9E75A66A114}" sibTransId="{4B307E88-3077-4CCB-B047-5CABCBC34471}"/>
    <dgm:cxn modelId="{1A822377-71FE-43E2-B43B-1613CB3969B3}" srcId="{776E7D75-D82D-4404-9DCA-5DA9854CCD58}" destId="{DC5DB3C7-A0F4-4FAE-9FB2-90E9C58B4312}" srcOrd="0" destOrd="0" parTransId="{453F6D29-3F6B-489B-8515-71B8B1F6968B}" sibTransId="{5A5F317E-A778-452A-88BB-D3F396AA41E4}"/>
    <dgm:cxn modelId="{5BAE6687-EA4F-4BB0-BE18-C77AFBA4CD11}" type="presOf" srcId="{193F1187-C423-454F-8B19-111E759BD6E1}" destId="{61B5B1C4-C292-4083-B0B2-2563D198FFD1}" srcOrd="0" destOrd="0" presId="urn:microsoft.com/office/officeart/2005/8/layout/vList5"/>
    <dgm:cxn modelId="{8006108C-60C2-481F-A39E-069EF382E036}" type="presOf" srcId="{08BF3568-492C-4B21-947E-CA06034C1D43}" destId="{1F341D76-2FD5-47BB-9052-B0E81D6DBA0F}" srcOrd="0" destOrd="0" presId="urn:microsoft.com/office/officeart/2005/8/layout/vList5"/>
    <dgm:cxn modelId="{A74C348E-DB83-436E-95C8-F3454EF2FB8B}" type="presOf" srcId="{B28061E2-91CF-4DC6-947F-A8A1E0D896B0}" destId="{B5AE3515-8538-45CB-B58B-93C3466945B3}" srcOrd="0" destOrd="0" presId="urn:microsoft.com/office/officeart/2005/8/layout/vList5"/>
    <dgm:cxn modelId="{004AADB0-1AFD-44EF-AFDC-D0C8BD713B13}" type="presOf" srcId="{289919E2-F9B5-4615-876E-6C17DA907113}" destId="{641F2763-9643-45E3-BBF4-00060DAE6885}" srcOrd="0" destOrd="0" presId="urn:microsoft.com/office/officeart/2005/8/layout/vList5"/>
    <dgm:cxn modelId="{96498EB2-6BD0-4EF2-BA0E-E281F9A53F98}" type="presOf" srcId="{5C5C29EB-23A4-4A4D-9817-FDA0CAEFAABB}" destId="{BDE8D1C0-2F9D-44AE-A98B-6882D2AEEAC5}" srcOrd="0" destOrd="0" presId="urn:microsoft.com/office/officeart/2005/8/layout/vList5"/>
    <dgm:cxn modelId="{D81627B4-3587-4EA7-8DB3-A5398FE32335}" srcId="{229C043C-AE24-4412-B60D-45ABF8D8AF96}" destId="{F35D071B-881D-4119-992A-1F6B1E6E3AA3}" srcOrd="1" destOrd="0" parTransId="{A471C3DE-D071-42B6-B094-A3467E364510}" sibTransId="{1CBEC439-FF58-439F-9176-98555074C68D}"/>
    <dgm:cxn modelId="{9F523AB9-843E-4CC0-9375-7CBAB41C1A7A}" srcId="{C6AAC0D7-5C9D-4441-9DC9-88000692EA86}" destId="{380EB1FE-5F8A-47CE-A699-3DE417984B31}" srcOrd="0" destOrd="0" parTransId="{362AC927-ACA5-4550-8A44-C96670BBB817}" sibTransId="{8BC2AEF0-79D9-4430-AADB-6104B3232AD8}"/>
    <dgm:cxn modelId="{8FAC3DB9-9F8D-4BD5-9A12-9F821B02F272}" srcId="{9388B686-081F-42F8-9067-5C198598686F}" destId="{C1219DA8-B543-403D-9FDA-459CFD99137C}" srcOrd="0" destOrd="0" parTransId="{30DC3EA9-04F1-43C0-849C-FD55EB1F13BF}" sibTransId="{CE765E02-01B6-4560-AC35-03F123714F0B}"/>
    <dgm:cxn modelId="{AEBCACBC-1157-4202-8BC8-96D7A40DE258}" type="presOf" srcId="{229C043C-AE24-4412-B60D-45ABF8D8AF96}" destId="{202F24C9-C1A7-4B4E-9D6A-B2E6C0A909C1}" srcOrd="0" destOrd="0" presId="urn:microsoft.com/office/officeart/2005/8/layout/vList5"/>
    <dgm:cxn modelId="{297702BE-53A1-436C-8A3A-2B6BB67AB4A9}" type="presOf" srcId="{776E7D75-D82D-4404-9DCA-5DA9854CCD58}" destId="{47287D60-44F2-4730-BF10-B63CC6C5AAA0}" srcOrd="0" destOrd="0" presId="urn:microsoft.com/office/officeart/2005/8/layout/vList5"/>
    <dgm:cxn modelId="{5F96D1C1-AE11-4B87-B8D6-C7B2681C31B7}" srcId="{193F1187-C423-454F-8B19-111E759BD6E1}" destId="{56CBA296-73B4-4B74-8CC2-F37AAD9287A2}" srcOrd="0" destOrd="0" parTransId="{D2DCCED5-7B56-4D29-AF8C-A11D1BCA175A}" sibTransId="{5FE91A43-1A8F-408B-BA91-8A40C08A43CB}"/>
    <dgm:cxn modelId="{CF6E0AC2-0972-497B-ADB2-958D64E55460}" srcId="{229C043C-AE24-4412-B60D-45ABF8D8AF96}" destId="{776E7D75-D82D-4404-9DCA-5DA9854CCD58}" srcOrd="6" destOrd="0" parTransId="{2D4A928E-BB6B-4592-9B3A-D7EDA5CD3C44}" sibTransId="{6F4F10F5-39D0-4533-A2D2-006CEA10023D}"/>
    <dgm:cxn modelId="{0EF694C4-84E2-4943-9994-9935331AE4D2}" type="presOf" srcId="{C1219DA8-B543-403D-9FDA-459CFD99137C}" destId="{7EF05B2E-9A6E-4466-8717-EF71FCB61B9A}" srcOrd="0" destOrd="0" presId="urn:microsoft.com/office/officeart/2005/8/layout/vList5"/>
    <dgm:cxn modelId="{E6929CCA-0B4C-404E-A6C6-AEFD1DCD2E86}" type="presOf" srcId="{DC5DB3C7-A0F4-4FAE-9FB2-90E9C58B4312}" destId="{257B4EBA-6DDA-46AA-A33F-77A1AE6AFFB2}" srcOrd="0" destOrd="0" presId="urn:microsoft.com/office/officeart/2005/8/layout/vList5"/>
    <dgm:cxn modelId="{70320BD6-ED30-454A-9A70-804DA1C068E8}" srcId="{229C043C-AE24-4412-B60D-45ABF8D8AF96}" destId="{B28061E2-91CF-4DC6-947F-A8A1E0D896B0}" srcOrd="0" destOrd="0" parTransId="{C179368F-08C6-4371-B1A2-8C28346B2031}" sibTransId="{31633583-104C-486E-9580-A39773BAA5FC}"/>
    <dgm:cxn modelId="{AB2B6FDA-A1BB-4548-B1D2-2D768C6C4C63}" srcId="{229C043C-AE24-4412-B60D-45ABF8D8AF96}" destId="{08BF3568-492C-4B21-947E-CA06034C1D43}" srcOrd="3" destOrd="0" parTransId="{0658967F-C6B8-4C51-ACC3-2FB5A6E8639D}" sibTransId="{95A6E805-8E00-4120-BD2E-C7AB4AA59A10}"/>
    <dgm:cxn modelId="{92E436F9-35CA-44DD-8807-654C0DF3B129}" type="presOf" srcId="{380EB1FE-5F8A-47CE-A699-3DE417984B31}" destId="{1E813EA1-56DF-47E4-B2C6-1CF4EC3A9468}" srcOrd="0" destOrd="0" presId="urn:microsoft.com/office/officeart/2005/8/layout/vList5"/>
    <dgm:cxn modelId="{38CFD7FE-9415-4A74-AE08-A6D33C1402EB}" srcId="{229C043C-AE24-4412-B60D-45ABF8D8AF96}" destId="{C6AAC0D7-5C9D-4441-9DC9-88000692EA86}" srcOrd="2" destOrd="0" parTransId="{F7067248-4843-4FE6-8A9E-A6138B33D394}" sibTransId="{97B5728A-7B8D-4272-8BAD-37A11D339E30}"/>
    <dgm:cxn modelId="{25809DA4-30ED-4E47-BA2F-41F606C2C36A}" type="presParOf" srcId="{202F24C9-C1A7-4B4E-9D6A-B2E6C0A909C1}" destId="{18E33B27-2E14-4DE2-89AF-7DAA06FADBD4}" srcOrd="0" destOrd="0" presId="urn:microsoft.com/office/officeart/2005/8/layout/vList5"/>
    <dgm:cxn modelId="{B0085020-C43D-4160-9462-5F55473AEAB7}" type="presParOf" srcId="{18E33B27-2E14-4DE2-89AF-7DAA06FADBD4}" destId="{B5AE3515-8538-45CB-B58B-93C3466945B3}" srcOrd="0" destOrd="0" presId="urn:microsoft.com/office/officeart/2005/8/layout/vList5"/>
    <dgm:cxn modelId="{53BDC3D4-4C16-4082-BE02-E8DB081E2D7C}" type="presParOf" srcId="{202F24C9-C1A7-4B4E-9D6A-B2E6C0A909C1}" destId="{6AF97E55-6D4D-4084-914F-2C6A5B0BCF23}" srcOrd="1" destOrd="0" presId="urn:microsoft.com/office/officeart/2005/8/layout/vList5"/>
    <dgm:cxn modelId="{ECFDFDC0-C7A9-4CBA-95D2-64FDD12AF7AF}" type="presParOf" srcId="{202F24C9-C1A7-4B4E-9D6A-B2E6C0A909C1}" destId="{2EA8D797-8634-4909-8807-732E2B3E0FC5}" srcOrd="2" destOrd="0" presId="urn:microsoft.com/office/officeart/2005/8/layout/vList5"/>
    <dgm:cxn modelId="{FBDD3A17-27E5-4677-8631-9910271A39B5}" type="presParOf" srcId="{2EA8D797-8634-4909-8807-732E2B3E0FC5}" destId="{FC3E2ED0-0BED-43A9-AA0C-0D5AB3F295DF}" srcOrd="0" destOrd="0" presId="urn:microsoft.com/office/officeart/2005/8/layout/vList5"/>
    <dgm:cxn modelId="{C8BCC764-FF47-4813-A0EF-F4378A63E5E2}" type="presParOf" srcId="{2EA8D797-8634-4909-8807-732E2B3E0FC5}" destId="{BDE8D1C0-2F9D-44AE-A98B-6882D2AEEAC5}" srcOrd="1" destOrd="0" presId="urn:microsoft.com/office/officeart/2005/8/layout/vList5"/>
    <dgm:cxn modelId="{F9AFC206-F1B5-48B9-BD35-340F92EF3CDF}" type="presParOf" srcId="{202F24C9-C1A7-4B4E-9D6A-B2E6C0A909C1}" destId="{91802C32-E484-48C1-9B60-A5AA9DBE444A}" srcOrd="3" destOrd="0" presId="urn:microsoft.com/office/officeart/2005/8/layout/vList5"/>
    <dgm:cxn modelId="{20D8A71C-31B4-4B9D-ACA8-4F4FDD239A53}" type="presParOf" srcId="{202F24C9-C1A7-4B4E-9D6A-B2E6C0A909C1}" destId="{62E1A126-8A8F-4976-A171-1EFE213035ED}" srcOrd="4" destOrd="0" presId="urn:microsoft.com/office/officeart/2005/8/layout/vList5"/>
    <dgm:cxn modelId="{F3279418-7B13-4EB0-8147-6A87C7F0F048}" type="presParOf" srcId="{62E1A126-8A8F-4976-A171-1EFE213035ED}" destId="{33F08761-F3BB-442B-8060-16BF746FC3BA}" srcOrd="0" destOrd="0" presId="urn:microsoft.com/office/officeart/2005/8/layout/vList5"/>
    <dgm:cxn modelId="{0EC96979-C5E3-4D0E-AC11-998500849FEA}" type="presParOf" srcId="{62E1A126-8A8F-4976-A171-1EFE213035ED}" destId="{1E813EA1-56DF-47E4-B2C6-1CF4EC3A9468}" srcOrd="1" destOrd="0" presId="urn:microsoft.com/office/officeart/2005/8/layout/vList5"/>
    <dgm:cxn modelId="{66771306-F551-4C13-91EE-963F09873227}" type="presParOf" srcId="{202F24C9-C1A7-4B4E-9D6A-B2E6C0A909C1}" destId="{ACA6B524-F198-40C4-94F3-0A7CC72CC80D}" srcOrd="5" destOrd="0" presId="urn:microsoft.com/office/officeart/2005/8/layout/vList5"/>
    <dgm:cxn modelId="{A665A9AC-8948-4DA1-9950-BD948E2E4C0E}" type="presParOf" srcId="{202F24C9-C1A7-4B4E-9D6A-B2E6C0A909C1}" destId="{4D9F952D-BE0B-4CA5-90B2-1BE7F4B3B318}" srcOrd="6" destOrd="0" presId="urn:microsoft.com/office/officeart/2005/8/layout/vList5"/>
    <dgm:cxn modelId="{DD08864F-FC57-45BF-83FA-1E5D0C2A618B}" type="presParOf" srcId="{4D9F952D-BE0B-4CA5-90B2-1BE7F4B3B318}" destId="{1F341D76-2FD5-47BB-9052-B0E81D6DBA0F}" srcOrd="0" destOrd="0" presId="urn:microsoft.com/office/officeart/2005/8/layout/vList5"/>
    <dgm:cxn modelId="{3C28A572-BCFA-4D8B-8C9F-400306CF2E4B}" type="presParOf" srcId="{4D9F952D-BE0B-4CA5-90B2-1BE7F4B3B318}" destId="{641F2763-9643-45E3-BBF4-00060DAE6885}" srcOrd="1" destOrd="0" presId="urn:microsoft.com/office/officeart/2005/8/layout/vList5"/>
    <dgm:cxn modelId="{7E6988D1-9AAC-41CA-B0F4-859E98D86345}" type="presParOf" srcId="{202F24C9-C1A7-4B4E-9D6A-B2E6C0A909C1}" destId="{4B870A7E-AF5E-4BC9-B3AE-B5E08A8C7791}" srcOrd="7" destOrd="0" presId="urn:microsoft.com/office/officeart/2005/8/layout/vList5"/>
    <dgm:cxn modelId="{3D5BC6DC-5DE4-4E88-8C76-CE15833699D7}" type="presParOf" srcId="{202F24C9-C1A7-4B4E-9D6A-B2E6C0A909C1}" destId="{3873D429-8A2E-426C-AE57-3A7A7AB59617}" srcOrd="8" destOrd="0" presId="urn:microsoft.com/office/officeart/2005/8/layout/vList5"/>
    <dgm:cxn modelId="{A1B47629-59E1-4C06-93B8-ACC1A72C3F3F}" type="presParOf" srcId="{3873D429-8A2E-426C-AE57-3A7A7AB59617}" destId="{AD89AF55-36BA-42CD-9623-8D3D9A4C0066}" srcOrd="0" destOrd="0" presId="urn:microsoft.com/office/officeart/2005/8/layout/vList5"/>
    <dgm:cxn modelId="{A75AFDCE-5288-4C1E-A8BE-8477BFEE5A7F}" type="presParOf" srcId="{3873D429-8A2E-426C-AE57-3A7A7AB59617}" destId="{7EF05B2E-9A6E-4466-8717-EF71FCB61B9A}" srcOrd="1" destOrd="0" presId="urn:microsoft.com/office/officeart/2005/8/layout/vList5"/>
    <dgm:cxn modelId="{147B7732-BDEF-4D0A-89A4-3E353164862C}" type="presParOf" srcId="{202F24C9-C1A7-4B4E-9D6A-B2E6C0A909C1}" destId="{D1792F3E-9CB8-4566-B1A3-43FA87754153}" srcOrd="9" destOrd="0" presId="urn:microsoft.com/office/officeart/2005/8/layout/vList5"/>
    <dgm:cxn modelId="{010BF8E0-BB34-456E-856B-B233B485F889}" type="presParOf" srcId="{202F24C9-C1A7-4B4E-9D6A-B2E6C0A909C1}" destId="{F30DD653-FDB9-4B8E-89CD-240C9FE78CA8}" srcOrd="10" destOrd="0" presId="urn:microsoft.com/office/officeart/2005/8/layout/vList5"/>
    <dgm:cxn modelId="{4DFCA6E2-2A05-4E05-9BD7-FFCED20D7D5E}" type="presParOf" srcId="{F30DD653-FDB9-4B8E-89CD-240C9FE78CA8}" destId="{61B5B1C4-C292-4083-B0B2-2563D198FFD1}" srcOrd="0" destOrd="0" presId="urn:microsoft.com/office/officeart/2005/8/layout/vList5"/>
    <dgm:cxn modelId="{1B2C944B-40C5-4922-B974-42030C2E1C20}" type="presParOf" srcId="{F30DD653-FDB9-4B8E-89CD-240C9FE78CA8}" destId="{02B36606-D332-4441-ABD7-C03A164B6F05}" srcOrd="1" destOrd="0" presId="urn:microsoft.com/office/officeart/2005/8/layout/vList5"/>
    <dgm:cxn modelId="{F970A5B4-8107-4500-AF66-A4928708E1B4}" type="presParOf" srcId="{202F24C9-C1A7-4B4E-9D6A-B2E6C0A909C1}" destId="{E264C4DA-0D6E-41A2-8766-35EF58868BDB}" srcOrd="11" destOrd="0" presId="urn:microsoft.com/office/officeart/2005/8/layout/vList5"/>
    <dgm:cxn modelId="{A2E2F918-F59F-4892-9D16-8F26BDB6E17B}" type="presParOf" srcId="{202F24C9-C1A7-4B4E-9D6A-B2E6C0A909C1}" destId="{86B2A000-79E2-4D40-BB0E-ACAE63F51318}" srcOrd="12" destOrd="0" presId="urn:microsoft.com/office/officeart/2005/8/layout/vList5"/>
    <dgm:cxn modelId="{81988A18-C81E-4FCE-BC9C-871BF7D6CF7D}" type="presParOf" srcId="{86B2A000-79E2-4D40-BB0E-ACAE63F51318}" destId="{47287D60-44F2-4730-BF10-B63CC6C5AAA0}" srcOrd="0" destOrd="0" presId="urn:microsoft.com/office/officeart/2005/8/layout/vList5"/>
    <dgm:cxn modelId="{4015FAC7-133A-4259-B9E5-BE6ED1A66A96}" type="presParOf" srcId="{86B2A000-79E2-4D40-BB0E-ACAE63F51318}" destId="{257B4EBA-6DDA-46AA-A33F-77A1AE6AFFB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3A105-5570-46C2-B3AC-3C6B06772CAF}">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1358D-ACDF-4843-B980-E40E5FFCF801}">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This project, the "Library Management System," was chosen to automate and streamline library transactions, addressing the inefficiencies of traditional manual systems. The scope involves monitoring and controlling library operations to enhance efficiency and record-keeping.</a:t>
          </a:r>
        </a:p>
      </dsp:txBody>
      <dsp:txXfrm>
        <a:off x="681328" y="570834"/>
        <a:ext cx="4425508" cy="2747791"/>
      </dsp:txXfrm>
    </dsp:sp>
    <dsp:sp modelId="{B8802826-5FAD-4E53-9650-7381BA0738C6}">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4508FE-D052-437F-9955-CCE36E020EFD}">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Recognizing the challenges in current library management, we decided to computerize the system after conducting a feasibility study. The primary objective is to create a user-friendly interface, minimizing manual efforts and improving overall efficiency.</a:t>
          </a:r>
          <a:br>
            <a:rPr lang="en-US" sz="1800" kern="1200"/>
          </a:br>
          <a:br>
            <a:rPr lang="en-US" sz="1800" kern="1200"/>
          </a:br>
          <a:br>
            <a:rPr lang="en-US" sz="1800" kern="1200"/>
          </a:br>
          <a:br>
            <a:rPr lang="en-US" sz="1800" kern="1200"/>
          </a:br>
          <a:endParaRPr lang="en-US" sz="1800" kern="1200"/>
        </a:p>
      </dsp:txBody>
      <dsp:txXfrm>
        <a:off x="6299253" y="570834"/>
        <a:ext cx="4425508" cy="2747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E3515-8538-45CB-B58B-93C3466945B3}">
      <dsp:nvSpPr>
        <dsp:cNvPr id="0" name=""/>
        <dsp:cNvSpPr/>
      </dsp:nvSpPr>
      <dsp:spPr>
        <a:xfrm>
          <a:off x="0" y="411"/>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kern="1200"/>
            <a:t>In the administration side of the "Library Management System," the following sub-modules are performed</a:t>
          </a:r>
          <a:r>
            <a:rPr lang="en-US" sz="1300" b="0" i="0" kern="1200"/>
            <a:t>:</a:t>
          </a:r>
          <a:endParaRPr lang="en-US" sz="1300" kern="1200"/>
        </a:p>
      </dsp:txBody>
      <dsp:txXfrm>
        <a:off x="32214" y="32625"/>
        <a:ext cx="3826434" cy="595479"/>
      </dsp:txXfrm>
    </dsp:sp>
    <dsp:sp modelId="{BDE8D1C0-2F9D-44AE-A98B-6882D2AEEAC5}">
      <dsp:nvSpPr>
        <dsp:cNvPr id="0" name=""/>
        <dsp:cNvSpPr/>
      </dsp:nvSpPr>
      <dsp:spPr>
        <a:xfrm rot="5400000">
          <a:off x="7085444" y="-2435276"/>
          <a:ext cx="527925" cy="69170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This module involves the addition of student details to the system, facilitating comprehensive records of library users.</a:t>
          </a:r>
          <a:endParaRPr lang="en-US" sz="1500" kern="1200"/>
        </a:p>
      </dsp:txBody>
      <dsp:txXfrm rot="-5400000">
        <a:off x="3890863" y="785076"/>
        <a:ext cx="6891318" cy="476383"/>
      </dsp:txXfrm>
    </dsp:sp>
    <dsp:sp modelId="{FC3E2ED0-0BED-43A9-AA0C-0D5AB3F295DF}">
      <dsp:nvSpPr>
        <dsp:cNvPr id="0" name=""/>
        <dsp:cNvSpPr/>
      </dsp:nvSpPr>
      <dsp:spPr>
        <a:xfrm>
          <a:off x="0" y="693314"/>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i="0" kern="1200"/>
            <a:t>Add Students Detail:</a:t>
          </a:r>
          <a:endParaRPr lang="en-US" sz="1300" kern="1200"/>
        </a:p>
      </dsp:txBody>
      <dsp:txXfrm>
        <a:off x="32214" y="725528"/>
        <a:ext cx="3826434" cy="595479"/>
      </dsp:txXfrm>
    </dsp:sp>
    <dsp:sp modelId="{1E813EA1-56DF-47E4-B2C6-1CF4EC3A9468}">
      <dsp:nvSpPr>
        <dsp:cNvPr id="0" name=""/>
        <dsp:cNvSpPr/>
      </dsp:nvSpPr>
      <dsp:spPr>
        <a:xfrm rot="5400000">
          <a:off x="7085444" y="-1742374"/>
          <a:ext cx="527925" cy="69170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The administration side allows for the addition of book details, ensuring an updated inventory of the library's collection.</a:t>
          </a:r>
          <a:endParaRPr lang="en-US" sz="1500" kern="1200"/>
        </a:p>
      </dsp:txBody>
      <dsp:txXfrm rot="-5400000">
        <a:off x="3890863" y="1477978"/>
        <a:ext cx="6891318" cy="476383"/>
      </dsp:txXfrm>
    </dsp:sp>
    <dsp:sp modelId="{33F08761-F3BB-442B-8060-16BF746FC3BA}">
      <dsp:nvSpPr>
        <dsp:cNvPr id="0" name=""/>
        <dsp:cNvSpPr/>
      </dsp:nvSpPr>
      <dsp:spPr>
        <a:xfrm>
          <a:off x="0" y="1386216"/>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i="0" kern="1200"/>
            <a:t>Add Books Detail:</a:t>
          </a:r>
          <a:endParaRPr lang="en-US" sz="1300" kern="1200"/>
        </a:p>
      </dsp:txBody>
      <dsp:txXfrm>
        <a:off x="32214" y="1418430"/>
        <a:ext cx="3826434" cy="595479"/>
      </dsp:txXfrm>
    </dsp:sp>
    <dsp:sp modelId="{641F2763-9643-45E3-BBF4-00060DAE6885}">
      <dsp:nvSpPr>
        <dsp:cNvPr id="0" name=""/>
        <dsp:cNvSpPr/>
      </dsp:nvSpPr>
      <dsp:spPr>
        <a:xfrm rot="5400000">
          <a:off x="7085444" y="-1049472"/>
          <a:ext cx="527925" cy="69170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Enables the search functionality for both users and books, enhancing accessibility and retrieval of information.</a:t>
          </a:r>
          <a:endParaRPr lang="en-US" sz="1500" kern="1200"/>
        </a:p>
      </dsp:txBody>
      <dsp:txXfrm rot="-5400000">
        <a:off x="3890863" y="2170880"/>
        <a:ext cx="6891318" cy="476383"/>
      </dsp:txXfrm>
    </dsp:sp>
    <dsp:sp modelId="{1F341D76-2FD5-47BB-9052-B0E81D6DBA0F}">
      <dsp:nvSpPr>
        <dsp:cNvPr id="0" name=""/>
        <dsp:cNvSpPr/>
      </dsp:nvSpPr>
      <dsp:spPr>
        <a:xfrm>
          <a:off x="0" y="2079118"/>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i="0" kern="1200"/>
            <a:t>Search User/Book:</a:t>
          </a:r>
          <a:endParaRPr lang="en-US" sz="1300" kern="1200"/>
        </a:p>
      </dsp:txBody>
      <dsp:txXfrm>
        <a:off x="32214" y="2111332"/>
        <a:ext cx="3826434" cy="595479"/>
      </dsp:txXfrm>
    </dsp:sp>
    <dsp:sp modelId="{7EF05B2E-9A6E-4466-8717-EF71FCB61B9A}">
      <dsp:nvSpPr>
        <dsp:cNvPr id="0" name=""/>
        <dsp:cNvSpPr/>
      </dsp:nvSpPr>
      <dsp:spPr>
        <a:xfrm rot="5400000">
          <a:off x="7085444" y="-356569"/>
          <a:ext cx="527925" cy="69170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Facilitates the issuance of books to students, ensuring a systematic and tracked process for book lending.</a:t>
          </a:r>
          <a:endParaRPr lang="en-US" sz="1500" kern="1200"/>
        </a:p>
      </dsp:txBody>
      <dsp:txXfrm rot="-5400000">
        <a:off x="3890863" y="2863783"/>
        <a:ext cx="6891318" cy="476383"/>
      </dsp:txXfrm>
    </dsp:sp>
    <dsp:sp modelId="{AD89AF55-36BA-42CD-9623-8D3D9A4C0066}">
      <dsp:nvSpPr>
        <dsp:cNvPr id="0" name=""/>
        <dsp:cNvSpPr/>
      </dsp:nvSpPr>
      <dsp:spPr>
        <a:xfrm>
          <a:off x="0" y="2772021"/>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i="0" kern="1200"/>
            <a:t>Issue Book to any Student:</a:t>
          </a:r>
          <a:endParaRPr lang="en-US" sz="1300" kern="1200"/>
        </a:p>
      </dsp:txBody>
      <dsp:txXfrm>
        <a:off x="32214" y="2804235"/>
        <a:ext cx="3826434" cy="595479"/>
      </dsp:txXfrm>
    </dsp:sp>
    <dsp:sp modelId="{02B36606-D332-4441-ABD7-C03A164B6F05}">
      <dsp:nvSpPr>
        <dsp:cNvPr id="0" name=""/>
        <dsp:cNvSpPr/>
      </dsp:nvSpPr>
      <dsp:spPr>
        <a:xfrm rot="5400000">
          <a:off x="7085444" y="336332"/>
          <a:ext cx="527925" cy="69170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Handles the return process of books, updating the system with the returned status and maintaining accurate records.</a:t>
          </a:r>
          <a:endParaRPr lang="en-US" sz="1500" kern="1200"/>
        </a:p>
      </dsp:txBody>
      <dsp:txXfrm rot="-5400000">
        <a:off x="3890863" y="3556685"/>
        <a:ext cx="6891318" cy="476383"/>
      </dsp:txXfrm>
    </dsp:sp>
    <dsp:sp modelId="{61B5B1C4-C292-4083-B0B2-2563D198FFD1}">
      <dsp:nvSpPr>
        <dsp:cNvPr id="0" name=""/>
        <dsp:cNvSpPr/>
      </dsp:nvSpPr>
      <dsp:spPr>
        <a:xfrm>
          <a:off x="0" y="3464923"/>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i="0" kern="1200"/>
            <a:t>Receive Returned Book:</a:t>
          </a:r>
          <a:endParaRPr lang="en-US" sz="1300" kern="1200"/>
        </a:p>
      </dsp:txBody>
      <dsp:txXfrm>
        <a:off x="32214" y="3497137"/>
        <a:ext cx="3826434" cy="595479"/>
      </dsp:txXfrm>
    </dsp:sp>
    <dsp:sp modelId="{257B4EBA-6DDA-46AA-A33F-77A1AE6AFFB2}">
      <dsp:nvSpPr>
        <dsp:cNvPr id="0" name=""/>
        <dsp:cNvSpPr/>
      </dsp:nvSpPr>
      <dsp:spPr>
        <a:xfrm rot="5400000">
          <a:off x="7085444" y="1029235"/>
          <a:ext cx="527925" cy="6917089"/>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a:t>This module involves the overall maintenance of student and book details, ensuring data accuracy and system integrity.</a:t>
          </a:r>
          <a:endParaRPr lang="en-US" sz="1500" kern="1200"/>
        </a:p>
      </dsp:txBody>
      <dsp:txXfrm rot="-5400000">
        <a:off x="3890863" y="4249588"/>
        <a:ext cx="6891318" cy="476383"/>
      </dsp:txXfrm>
    </dsp:sp>
    <dsp:sp modelId="{47287D60-44F2-4730-BF10-B63CC6C5AAA0}">
      <dsp:nvSpPr>
        <dsp:cNvPr id="0" name=""/>
        <dsp:cNvSpPr/>
      </dsp:nvSpPr>
      <dsp:spPr>
        <a:xfrm>
          <a:off x="0" y="4157826"/>
          <a:ext cx="3890862" cy="65990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b="1" i="0" kern="1200"/>
            <a:t>Maintaining Student/Book Details:</a:t>
          </a:r>
          <a:endParaRPr lang="en-US" sz="1300" kern="1200"/>
        </a:p>
      </dsp:txBody>
      <dsp:txXfrm>
        <a:off x="32214" y="4190040"/>
        <a:ext cx="3826434" cy="5954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381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126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8728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127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455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4653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724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676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183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20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747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754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264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533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2209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53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862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63159252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Wooden library">
            <a:extLst>
              <a:ext uri="{FF2B5EF4-FFF2-40B4-BE49-F238E27FC236}">
                <a16:creationId xmlns:a16="http://schemas.microsoft.com/office/drawing/2014/main" id="{383ABFD3-B1AC-F316-6AE4-42E694932EEE}"/>
              </a:ext>
            </a:extLst>
          </p:cNvPr>
          <p:cNvPicPr>
            <a:picLocks noChangeAspect="1"/>
          </p:cNvPicPr>
          <p:nvPr/>
        </p:nvPicPr>
        <p:blipFill rotWithShape="1">
          <a:blip r:embed="rId7">
            <a:duotone>
              <a:prstClr val="black"/>
              <a:schemeClr val="accent5">
                <a:tint val="45000"/>
                <a:satMod val="400000"/>
              </a:schemeClr>
            </a:duotone>
            <a:alphaModFix amt="15000"/>
          </a:blip>
          <a:srcRect t="15730"/>
          <a:stretch/>
        </p:blipFill>
        <p:spPr>
          <a:xfrm>
            <a:off x="20" y="10"/>
            <a:ext cx="12191980" cy="6857990"/>
          </a:xfrm>
          <a:prstGeom prst="rect">
            <a:avLst/>
          </a:prstGeom>
        </p:spPr>
      </p:pic>
      <p:sp>
        <p:nvSpPr>
          <p:cNvPr id="2" name="Title 1"/>
          <p:cNvSpPr>
            <a:spLocks noGrp="1"/>
          </p:cNvSpPr>
          <p:nvPr>
            <p:ph type="ctrTitle"/>
          </p:nvPr>
        </p:nvSpPr>
        <p:spPr>
          <a:xfrm>
            <a:off x="646111" y="452718"/>
            <a:ext cx="9404723" cy="1400530"/>
          </a:xfrm>
        </p:spPr>
        <p:txBody>
          <a:bodyPr vert="horz" lIns="91440" tIns="45720" rIns="91440" bIns="45720" rtlCol="0" anchor="t">
            <a:normAutofit/>
          </a:bodyPr>
          <a:lstStyle/>
          <a:p>
            <a:r>
              <a:rPr lang="en-US" sz="4200" dirty="0"/>
              <a:t>LIBRARY MANAGEMENT SYSTEM</a:t>
            </a:r>
          </a:p>
        </p:txBody>
      </p:sp>
      <p:sp>
        <p:nvSpPr>
          <p:cNvPr id="21" name="Rectangle 20">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subTitle" idx="1"/>
          </p:nvPr>
        </p:nvSpPr>
        <p:spPr>
          <a:xfrm>
            <a:off x="1103312" y="2052918"/>
            <a:ext cx="8946541" cy="4195481"/>
          </a:xfrm>
        </p:spPr>
        <p:txBody>
          <a:bodyPr vert="horz" lIns="91440" tIns="45720" rIns="91440" bIns="45720" rtlCol="0" anchor="ctr">
            <a:normAutofit/>
          </a:bodyPr>
          <a:lstStyle/>
          <a:p>
            <a:pPr>
              <a:buClr>
                <a:schemeClr val="bg2">
                  <a:lumMod val="40000"/>
                  <a:lumOff val="60000"/>
                </a:schemeClr>
              </a:buClr>
              <a:buFont typeface="Wingdings 3" charset="2"/>
              <a:buChar char=""/>
            </a:pPr>
            <a:r>
              <a:rPr lang="en-US" dirty="0">
                <a:solidFill>
                  <a:schemeClr val="tx1"/>
                </a:solidFill>
              </a:rPr>
              <a:t>Presented by :</a:t>
            </a:r>
          </a:p>
          <a:p>
            <a:pPr>
              <a:buClr>
                <a:schemeClr val="bg2">
                  <a:lumMod val="40000"/>
                  <a:lumOff val="60000"/>
                </a:schemeClr>
              </a:buClr>
            </a:pPr>
            <a:r>
              <a:rPr lang="en-US" dirty="0">
                <a:solidFill>
                  <a:schemeClr val="tx1"/>
                </a:solidFill>
              </a:rPr>
              <a:t>				Abdelrahman ASHRAF  		(320220168)</a:t>
            </a:r>
          </a:p>
          <a:p>
            <a:pPr>
              <a:buClr>
                <a:schemeClr val="bg2">
                  <a:lumMod val="40000"/>
                  <a:lumOff val="60000"/>
                </a:schemeClr>
              </a:buClr>
            </a:pPr>
            <a:r>
              <a:rPr lang="en-US" dirty="0">
                <a:solidFill>
                  <a:schemeClr val="tx1"/>
                </a:solidFill>
              </a:rPr>
              <a:t>				RASHA GAMEL		                (320220165)</a:t>
            </a:r>
          </a:p>
          <a:p>
            <a:pPr>
              <a:buClr>
                <a:schemeClr val="bg2">
                  <a:lumMod val="40000"/>
                  <a:lumOff val="60000"/>
                </a:schemeClr>
              </a:buClr>
            </a:pPr>
            <a:r>
              <a:rPr lang="en-US" dirty="0">
                <a:solidFill>
                  <a:schemeClr val="tx1"/>
                </a:solidFill>
              </a:rPr>
              <a:t>				YOUSSEF MAGED        		        (320220177)</a:t>
            </a:r>
          </a:p>
          <a:p>
            <a:pPr>
              <a:buClr>
                <a:schemeClr val="bg2">
                  <a:lumMod val="40000"/>
                  <a:lumOff val="60000"/>
                </a:schemeClr>
              </a:buClr>
            </a:pPr>
            <a:r>
              <a:rPr lang="en-US" dirty="0">
                <a:solidFill>
                  <a:schemeClr val="tx1"/>
                </a:solidFill>
              </a:rPr>
              <a:t>				Gina Sobhy		                        (320220162)</a:t>
            </a:r>
          </a:p>
          <a:p>
            <a:pPr>
              <a:buClr>
                <a:schemeClr val="bg2">
                  <a:lumMod val="40000"/>
                  <a:lumOff val="60000"/>
                </a:schemeClr>
              </a:buClr>
            </a:pPr>
            <a:r>
              <a:rPr lang="en-US" dirty="0">
                <a:solidFill>
                  <a:schemeClr val="tx1"/>
                </a:solidFill>
              </a:rPr>
              <a:t>				Mark Michael				(320220212)</a:t>
            </a:r>
          </a:p>
          <a:p>
            <a:pPr>
              <a:buClr>
                <a:schemeClr val="bg2">
                  <a:lumMod val="40000"/>
                  <a:lumOff val="60000"/>
                </a:schemeClr>
              </a:buClr>
              <a:buFont typeface="Wingdings 3" charset="2"/>
              <a:buChar char=""/>
            </a:pPr>
            <a:r>
              <a:rPr lang="en-US" dirty="0">
                <a:solidFill>
                  <a:schemeClr val="tx1"/>
                </a:solidFill>
              </a:rPr>
              <a:t>Presented To :</a:t>
            </a:r>
          </a:p>
          <a:p>
            <a:pPr>
              <a:buClr>
                <a:schemeClr val="bg2">
                  <a:lumMod val="40000"/>
                  <a:lumOff val="60000"/>
                </a:schemeClr>
              </a:buClr>
            </a:pPr>
            <a:r>
              <a:rPr lang="en-US" dirty="0">
                <a:solidFill>
                  <a:schemeClr val="tx1"/>
                </a:solidFill>
              </a:rPr>
              <a:t>				DR. Ahmed antar</a:t>
            </a:r>
          </a:p>
          <a:p>
            <a:pPr>
              <a:buClr>
                <a:schemeClr val="bg2">
                  <a:lumMod val="40000"/>
                  <a:lumOff val="60000"/>
                </a:schemeClr>
              </a:buClr>
              <a:buFont typeface="Wingdings 3" charset="2"/>
              <a:buChar char=""/>
            </a:pPr>
            <a:endParaRPr lang="en-US" dirty="0">
              <a:solidFill>
                <a:schemeClr val="tx1"/>
              </a:solidFill>
            </a:endParaRPr>
          </a:p>
          <a:p>
            <a:pPr>
              <a:buClr>
                <a:schemeClr val="bg2">
                  <a:lumMod val="40000"/>
                  <a:lumOff val="60000"/>
                </a:schemeClr>
              </a:buClr>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2162619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0668" y="629266"/>
            <a:ext cx="4802031" cy="1641986"/>
          </a:xfrm>
        </p:spPr>
        <p:txBody>
          <a:bodyPr vert="horz" lIns="91440" tIns="45720" rIns="91440" bIns="45720" rtlCol="0" anchor="t">
            <a:normAutofit/>
          </a:bodyPr>
          <a:lstStyle/>
          <a:p>
            <a:r>
              <a:rPr lang="en-US"/>
              <a:t>Book Functionality:</a:t>
            </a:r>
          </a:p>
        </p:txBody>
      </p:sp>
      <p:pic>
        <p:nvPicPr>
          <p:cNvPr id="5" name="Picture 4" descr="Glasses on top of a book">
            <a:extLst>
              <a:ext uri="{FF2B5EF4-FFF2-40B4-BE49-F238E27FC236}">
                <a16:creationId xmlns:a16="http://schemas.microsoft.com/office/drawing/2014/main" id="{2901F7D8-4F53-E813-EBE9-DCC43FEB3FD2}"/>
              </a:ext>
            </a:extLst>
          </p:cNvPr>
          <p:cNvPicPr>
            <a:picLocks noChangeAspect="1"/>
          </p:cNvPicPr>
          <p:nvPr/>
        </p:nvPicPr>
        <p:blipFill rotWithShape="1">
          <a:blip r:embed="rId7"/>
          <a:srcRect l="7897" r="33229" b="-1"/>
          <a:stretch/>
        </p:blipFill>
        <p:spPr>
          <a:xfrm>
            <a:off x="6100398" y="10"/>
            <a:ext cx="6094412" cy="6857990"/>
          </a:xfrm>
          <a:prstGeom prst="rect">
            <a:avLst/>
          </a:prstGeom>
        </p:spPr>
      </p:pic>
      <p:sp>
        <p:nvSpPr>
          <p:cNvPr id="21" name="Rectangle 20">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sz="half" idx="1"/>
          </p:nvPr>
        </p:nvSpPr>
        <p:spPr>
          <a:xfrm>
            <a:off x="650668" y="2438400"/>
            <a:ext cx="4802031" cy="3809999"/>
          </a:xfrm>
        </p:spPr>
        <p:txBody>
          <a:bodyPr vert="horz" lIns="91440" tIns="45720" rIns="91440" bIns="45720" rtlCol="0">
            <a:normAutofit/>
          </a:bodyPr>
          <a:lstStyle/>
          <a:p>
            <a:pPr marL="0" indent="0">
              <a:buClr>
                <a:schemeClr val="bg2">
                  <a:lumMod val="40000"/>
                  <a:lumOff val="60000"/>
                </a:schemeClr>
              </a:buClr>
              <a:buNone/>
            </a:pPr>
            <a:r>
              <a:rPr lang="en-US" dirty="0"/>
              <a:t>We have implemented various functionalities in this project. From my side of contribution, I have implemented Complete Book functionalities which includes which includes:</a:t>
            </a:r>
          </a:p>
          <a:p>
            <a:pPr marL="0" indent="0">
              <a:buClr>
                <a:schemeClr val="bg2">
                  <a:lumMod val="40000"/>
                  <a:lumOff val="60000"/>
                </a:schemeClr>
              </a:buClr>
            </a:pPr>
            <a:endParaRPr lang="en-US" dirty="0"/>
          </a:p>
          <a:p>
            <a:pPr lvl="1">
              <a:buClr>
                <a:schemeClr val="bg2">
                  <a:lumMod val="40000"/>
                  <a:lumOff val="60000"/>
                </a:schemeClr>
              </a:buClr>
            </a:pPr>
            <a:r>
              <a:rPr lang="en-US" dirty="0"/>
              <a:t>Add Book</a:t>
            </a:r>
          </a:p>
          <a:p>
            <a:pPr lvl="1">
              <a:buClr>
                <a:schemeClr val="bg2">
                  <a:lumMod val="40000"/>
                  <a:lumOff val="60000"/>
                </a:schemeClr>
              </a:buClr>
            </a:pPr>
            <a:r>
              <a:rPr lang="en-US" dirty="0"/>
              <a:t>View Book</a:t>
            </a:r>
          </a:p>
          <a:p>
            <a:pPr lvl="1">
              <a:buClr>
                <a:schemeClr val="bg2">
                  <a:lumMod val="40000"/>
                  <a:lumOff val="60000"/>
                </a:schemeClr>
              </a:buClr>
            </a:pPr>
            <a:r>
              <a:rPr lang="en-US" dirty="0"/>
              <a:t>Update Book</a:t>
            </a:r>
          </a:p>
          <a:p>
            <a:pPr lvl="1">
              <a:buClr>
                <a:schemeClr val="bg2">
                  <a:lumMod val="40000"/>
                  <a:lumOff val="60000"/>
                </a:schemeClr>
              </a:buClr>
            </a:pPr>
            <a:r>
              <a:rPr lang="en-US" dirty="0"/>
              <a:t>Delete Book</a:t>
            </a:r>
          </a:p>
          <a:p>
            <a:pPr lvl="1">
              <a:buClr>
                <a:schemeClr val="bg2">
                  <a:lumMod val="40000"/>
                  <a:lumOff val="60000"/>
                </a:schemeClr>
              </a:buClr>
            </a:pPr>
            <a:r>
              <a:rPr lang="en-US"/>
              <a:t>Search Book</a:t>
            </a:r>
            <a:endParaRPr lang="en-US" dirty="0"/>
          </a:p>
        </p:txBody>
      </p:sp>
    </p:spTree>
    <p:extLst>
      <p:ext uri="{BB962C8B-B14F-4D97-AF65-F5344CB8AC3E}">
        <p14:creationId xmlns:p14="http://schemas.microsoft.com/office/powerpoint/2010/main" val="371590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7" name="Picture 5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9" name="Picture 5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 name="Rectangle 6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0669" y="629266"/>
            <a:ext cx="3330328" cy="1641986"/>
          </a:xfrm>
        </p:spPr>
        <p:txBody>
          <a:bodyPr vert="horz" lIns="91440" tIns="45720" rIns="91440" bIns="45720" rtlCol="0" anchor="t">
            <a:normAutofit/>
          </a:bodyPr>
          <a:lstStyle/>
          <a:p>
            <a:r>
              <a:rPr lang="en-US"/>
              <a:t>Issue Book Functionality:</a:t>
            </a:r>
          </a:p>
        </p:txBody>
      </p:sp>
      <p:pic>
        <p:nvPicPr>
          <p:cNvPr id="29" name="Picture 28" descr="Books on a table">
            <a:extLst>
              <a:ext uri="{FF2B5EF4-FFF2-40B4-BE49-F238E27FC236}">
                <a16:creationId xmlns:a16="http://schemas.microsoft.com/office/drawing/2014/main" id="{BCF32C83-9B03-F801-0F9F-5D91EC131A15}"/>
              </a:ext>
            </a:extLst>
          </p:cNvPr>
          <p:cNvPicPr>
            <a:picLocks noChangeAspect="1"/>
          </p:cNvPicPr>
          <p:nvPr/>
        </p:nvPicPr>
        <p:blipFill rotWithShape="1">
          <a:blip r:embed="rId7"/>
          <a:srcRect l="22222" r="4193" b="-1"/>
          <a:stretch/>
        </p:blipFill>
        <p:spPr>
          <a:xfrm>
            <a:off x="4634680" y="10"/>
            <a:ext cx="7560130" cy="6857990"/>
          </a:xfrm>
          <a:prstGeom prst="rect">
            <a:avLst/>
          </a:prstGeom>
        </p:spPr>
      </p:pic>
      <p:sp>
        <p:nvSpPr>
          <p:cNvPr id="63" name="Rectangle 62">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sz="half" idx="1"/>
          </p:nvPr>
        </p:nvSpPr>
        <p:spPr>
          <a:xfrm>
            <a:off x="650669" y="2438400"/>
            <a:ext cx="3330328" cy="3809999"/>
          </a:xfrm>
        </p:spPr>
        <p:txBody>
          <a:bodyPr vert="horz" lIns="91440" tIns="45720" rIns="91440" bIns="45720" rtlCol="0">
            <a:normAutofit/>
          </a:bodyPr>
          <a:lstStyle/>
          <a:p>
            <a:pPr marL="0" indent="0">
              <a:buClr>
                <a:schemeClr val="bg2">
                  <a:lumMod val="40000"/>
                  <a:lumOff val="60000"/>
                </a:schemeClr>
              </a:buClr>
              <a:buNone/>
            </a:pPr>
            <a:r>
              <a:rPr lang="en-US" dirty="0"/>
              <a:t>We have implemented all functionalities on admin side. Admin can issue to user. Following are some conditions:</a:t>
            </a:r>
          </a:p>
          <a:p>
            <a:pPr lvl="1">
              <a:buClr>
                <a:schemeClr val="bg2">
                  <a:lumMod val="40000"/>
                  <a:lumOff val="60000"/>
                </a:schemeClr>
              </a:buClr>
            </a:pPr>
            <a:r>
              <a:rPr lang="en-US" dirty="0"/>
              <a:t>Maximum 1 of The same book issued to one user at a time.</a:t>
            </a:r>
          </a:p>
          <a:p>
            <a:pPr lvl="1">
              <a:buClr>
                <a:schemeClr val="bg2">
                  <a:lumMod val="40000"/>
                  <a:lumOff val="60000"/>
                </a:schemeClr>
              </a:buClr>
            </a:pPr>
            <a:r>
              <a:rPr lang="en-US" dirty="0"/>
              <a:t>User Has to Return the book to borrow it again.</a:t>
            </a:r>
          </a:p>
          <a:p>
            <a:pPr lvl="1">
              <a:buClr>
                <a:schemeClr val="bg2">
                  <a:lumMod val="40000"/>
                  <a:lumOff val="60000"/>
                </a:schemeClr>
              </a:buClr>
            </a:pPr>
            <a:r>
              <a:rPr lang="en-US" dirty="0"/>
              <a:t>Admin can see the count of Books Issued for each user by entering the User-ID.</a:t>
            </a:r>
          </a:p>
        </p:txBody>
      </p:sp>
    </p:spTree>
    <p:extLst>
      <p:ext uri="{BB962C8B-B14F-4D97-AF65-F5344CB8AC3E}">
        <p14:creationId xmlns:p14="http://schemas.microsoft.com/office/powerpoint/2010/main" val="199396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0669" y="629266"/>
            <a:ext cx="3330328" cy="1641986"/>
          </a:xfrm>
        </p:spPr>
        <p:txBody>
          <a:bodyPr vert="horz" lIns="91440" tIns="45720" rIns="91440" bIns="45720" rtlCol="0" anchor="t">
            <a:normAutofit/>
          </a:bodyPr>
          <a:lstStyle/>
          <a:p>
            <a:r>
              <a:rPr lang="en-US"/>
              <a:t>Return Book Functionality:</a:t>
            </a:r>
          </a:p>
        </p:txBody>
      </p:sp>
      <p:pic>
        <p:nvPicPr>
          <p:cNvPr id="5" name="Picture 4" descr="Close up of book pages">
            <a:extLst>
              <a:ext uri="{FF2B5EF4-FFF2-40B4-BE49-F238E27FC236}">
                <a16:creationId xmlns:a16="http://schemas.microsoft.com/office/drawing/2014/main" id="{8C219B4D-04BE-C60C-BA70-7C12A59A5409}"/>
              </a:ext>
            </a:extLst>
          </p:cNvPr>
          <p:cNvPicPr>
            <a:picLocks noChangeAspect="1"/>
          </p:cNvPicPr>
          <p:nvPr/>
        </p:nvPicPr>
        <p:blipFill rotWithShape="1">
          <a:blip r:embed="rId7"/>
          <a:srcRect l="17321"/>
          <a:stretch/>
        </p:blipFill>
        <p:spPr>
          <a:xfrm>
            <a:off x="4634680" y="10"/>
            <a:ext cx="7560130" cy="6857990"/>
          </a:xfrm>
          <a:prstGeom prst="rect">
            <a:avLst/>
          </a:prstGeom>
        </p:spPr>
      </p:pic>
      <p:sp>
        <p:nvSpPr>
          <p:cNvPr id="21" name="Rectangle 2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sz="half" idx="1"/>
          </p:nvPr>
        </p:nvSpPr>
        <p:spPr>
          <a:xfrm>
            <a:off x="650669" y="2438400"/>
            <a:ext cx="3330328" cy="3809999"/>
          </a:xfrm>
        </p:spPr>
        <p:txBody>
          <a:bodyPr vert="horz" lIns="91440" tIns="45720" rIns="91440" bIns="45720" rtlCol="0">
            <a:normAutofit/>
          </a:bodyPr>
          <a:lstStyle/>
          <a:p>
            <a:pPr marL="0" marR="0" lvl="0" indent="0" fontAlgn="auto">
              <a:buClr>
                <a:schemeClr val="bg2">
                  <a:lumMod val="40000"/>
                  <a:lumOff val="60000"/>
                </a:schemeClr>
              </a:buClr>
              <a:tabLst/>
              <a:defRPr/>
            </a:pPr>
            <a:endParaRPr lang="en-US" noProof="0" dirty="0"/>
          </a:p>
          <a:p>
            <a:pPr marL="0" marR="0" lvl="0" indent="0" fontAlgn="auto">
              <a:buClr>
                <a:schemeClr val="bg2">
                  <a:lumMod val="40000"/>
                  <a:lumOff val="60000"/>
                </a:schemeClr>
              </a:buClr>
              <a:buNone/>
              <a:tabLst/>
              <a:defRPr/>
            </a:pPr>
            <a:r>
              <a:rPr kumimoji="0" lang="en-US" u="none" strike="noStrike" cap="none" spc="0" normalizeH="0" baseline="0" noProof="0" dirty="0">
                <a:ln>
                  <a:noFill/>
                </a:ln>
                <a:effectLst/>
                <a:uLnTx/>
                <a:uFillTx/>
              </a:rPr>
              <a:t>User Provide His ID if He Wants to Return the Book That Has Been Previously Issued to Him/Her. Admin Enter his User ID and Search for His Record. If the Record is Found, then He Can Return the Book by Clicking Return Book Button.</a:t>
            </a:r>
            <a:endParaRPr lang="en-US" dirty="0"/>
          </a:p>
          <a:p>
            <a:pPr marL="742950" marR="0" lvl="1" indent="-285750" fontAlgn="auto">
              <a:buClr>
                <a:schemeClr val="bg2">
                  <a:lumMod val="40000"/>
                  <a:lumOff val="60000"/>
                </a:schemeClr>
              </a:buClr>
              <a:tabLst/>
              <a:defRPr/>
            </a:pPr>
            <a:r>
              <a:rPr kumimoji="0" lang="en-US" u="none" strike="noStrike" cap="none" spc="0" normalizeH="0" baseline="0" noProof="0" dirty="0">
                <a:ln>
                  <a:noFill/>
                </a:ln>
                <a:effectLst/>
                <a:uLnTx/>
                <a:uFillTx/>
              </a:rPr>
              <a:t>Admin can see the count of Books Returned for each user by entering the User-ID.</a:t>
            </a:r>
          </a:p>
          <a:p>
            <a:pPr marL="0" marR="0" lvl="0" indent="0" fontAlgn="auto">
              <a:buClr>
                <a:schemeClr val="bg2">
                  <a:lumMod val="40000"/>
                  <a:lumOff val="60000"/>
                </a:schemeClr>
              </a:buClr>
              <a:tabLst/>
              <a:defRPr/>
            </a:pPr>
            <a:endParaRPr kumimoji="0" lang="en-US" u="none" strike="noStrike" cap="none" spc="0" normalizeH="0" baseline="0" noProof="0" dirty="0">
              <a:ln>
                <a:noFill/>
              </a:ln>
              <a:effectLst/>
              <a:uLnTx/>
              <a:uFillTx/>
            </a:endParaRPr>
          </a:p>
          <a:p>
            <a:pPr marL="0" indent="0">
              <a:buClr>
                <a:schemeClr val="bg2">
                  <a:lumMod val="40000"/>
                  <a:lumOff val="60000"/>
                </a:schemeClr>
              </a:buClr>
            </a:pPr>
            <a:endParaRPr lang="en-US" dirty="0"/>
          </a:p>
        </p:txBody>
      </p:sp>
    </p:spTree>
    <p:extLst>
      <p:ext uri="{BB962C8B-B14F-4D97-AF65-F5344CB8AC3E}">
        <p14:creationId xmlns:p14="http://schemas.microsoft.com/office/powerpoint/2010/main" val="282667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1394"/>
            <a:ext cx="12192000" cy="1631179"/>
          </a:xfrm>
        </p:spPr>
        <p:txBody>
          <a:bodyPr/>
          <a:lstStyle/>
          <a:p>
            <a:pPr algn="ctr"/>
            <a:r>
              <a:rPr lang="en-US" sz="5400" b="1"/>
              <a:t>Thank You </a:t>
            </a:r>
            <a:endParaRPr lang="en-US" sz="5400" b="1" dirty="0"/>
          </a:p>
        </p:txBody>
      </p:sp>
    </p:spTree>
    <p:extLst>
      <p:ext uri="{BB962C8B-B14F-4D97-AF65-F5344CB8AC3E}">
        <p14:creationId xmlns:p14="http://schemas.microsoft.com/office/powerpoint/2010/main" val="188003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668" y="629266"/>
            <a:ext cx="4802031" cy="1641986"/>
          </a:xfrm>
        </p:spPr>
        <p:txBody>
          <a:bodyPr>
            <a:normAutofit/>
          </a:bodyPr>
          <a:lstStyle/>
          <a:p>
            <a:r>
              <a:rPr lang="en-US" b="1" dirty="0"/>
              <a:t>Outline</a:t>
            </a:r>
          </a:p>
        </p:txBody>
      </p:sp>
      <p:pic>
        <p:nvPicPr>
          <p:cNvPr id="5" name="Picture 4" descr="Abstract blurred public library with bookshelves">
            <a:extLst>
              <a:ext uri="{FF2B5EF4-FFF2-40B4-BE49-F238E27FC236}">
                <a16:creationId xmlns:a16="http://schemas.microsoft.com/office/drawing/2014/main" id="{15B19470-8E99-7F31-4A9A-A7D214234A95}"/>
              </a:ext>
            </a:extLst>
          </p:cNvPr>
          <p:cNvPicPr>
            <a:picLocks noChangeAspect="1"/>
          </p:cNvPicPr>
          <p:nvPr/>
        </p:nvPicPr>
        <p:blipFill rotWithShape="1">
          <a:blip r:embed="rId3"/>
          <a:srcRect l="9171" r="31510" b="-1"/>
          <a:stretch/>
        </p:blipFill>
        <p:spPr>
          <a:xfrm>
            <a:off x="6100398" y="10"/>
            <a:ext cx="6094412" cy="6857990"/>
          </a:xfrm>
          <a:prstGeom prst="rect">
            <a:avLst/>
          </a:prstGeom>
        </p:spPr>
      </p:pic>
      <p:sp>
        <p:nvSpPr>
          <p:cNvPr id="9" name="Rectangle 8">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650668" y="2438400"/>
            <a:ext cx="4802031" cy="3809999"/>
          </a:xfrm>
        </p:spPr>
        <p:txBody>
          <a:bodyPr>
            <a:normAutofit/>
          </a:bodyPr>
          <a:lstStyle/>
          <a:p>
            <a:pPr lvl="2">
              <a:buFont typeface="Wingdings" panose="05000000000000000000" pitchFamily="2" charset="2"/>
              <a:buChar char="Ø"/>
            </a:pPr>
            <a:r>
              <a:rPr lang="en-US" dirty="0"/>
              <a:t>Overview</a:t>
            </a:r>
          </a:p>
          <a:p>
            <a:pPr lvl="2">
              <a:buFont typeface="Wingdings" panose="05000000000000000000" pitchFamily="2" charset="2"/>
              <a:buChar char="Ø"/>
            </a:pPr>
            <a:r>
              <a:rPr lang="en-US" dirty="0"/>
              <a:t>User Characteristics</a:t>
            </a:r>
          </a:p>
          <a:p>
            <a:pPr lvl="2">
              <a:buFont typeface="Wingdings" panose="05000000000000000000" pitchFamily="2" charset="2"/>
              <a:buChar char="Ø"/>
            </a:pPr>
            <a:r>
              <a:rPr lang="en-US" dirty="0"/>
              <a:t>Login Page</a:t>
            </a:r>
          </a:p>
          <a:p>
            <a:pPr lvl="2">
              <a:buFont typeface="Wingdings" panose="05000000000000000000" pitchFamily="2" charset="2"/>
              <a:buChar char="Ø"/>
            </a:pPr>
            <a:r>
              <a:rPr lang="en-US" dirty="0"/>
              <a:t>Home Page</a:t>
            </a:r>
          </a:p>
          <a:p>
            <a:pPr lvl="2">
              <a:buFont typeface="Wingdings" panose="05000000000000000000" pitchFamily="2" charset="2"/>
              <a:buChar char="Ø"/>
            </a:pPr>
            <a:r>
              <a:rPr lang="en-US" dirty="0"/>
              <a:t>Manage Users</a:t>
            </a:r>
          </a:p>
          <a:p>
            <a:pPr lvl="3">
              <a:buFont typeface="Wingdings" panose="05000000000000000000" pitchFamily="2" charset="2"/>
              <a:buChar char="Ø"/>
            </a:pPr>
            <a:r>
              <a:rPr lang="en-US" dirty="0"/>
              <a:t>Add/View/Update/Delete User</a:t>
            </a:r>
          </a:p>
          <a:p>
            <a:pPr lvl="2">
              <a:buFont typeface="Wingdings" panose="05000000000000000000" pitchFamily="2" charset="2"/>
              <a:buChar char="Ø"/>
            </a:pPr>
            <a:r>
              <a:rPr lang="en-US" dirty="0"/>
              <a:t>Books</a:t>
            </a:r>
          </a:p>
          <a:p>
            <a:pPr lvl="3">
              <a:buFont typeface="Wingdings" panose="05000000000000000000" pitchFamily="2" charset="2"/>
              <a:buChar char="Ø"/>
            </a:pPr>
            <a:r>
              <a:rPr lang="en-US" dirty="0"/>
              <a:t>Add/View/Update/Delete Book</a:t>
            </a:r>
          </a:p>
          <a:p>
            <a:pPr lvl="2">
              <a:buFont typeface="Wingdings" panose="05000000000000000000" pitchFamily="2" charset="2"/>
              <a:buChar char="Ø"/>
            </a:pPr>
            <a:r>
              <a:rPr lang="en-US" dirty="0"/>
              <a:t>Transaction</a:t>
            </a:r>
          </a:p>
          <a:p>
            <a:pPr lvl="3">
              <a:buFont typeface="Wingdings" panose="05000000000000000000" pitchFamily="2" charset="2"/>
              <a:buChar char="Ø"/>
            </a:pPr>
            <a:r>
              <a:rPr lang="en-US" dirty="0"/>
              <a:t>Receive Book/Issue Book</a:t>
            </a:r>
          </a:p>
        </p:txBody>
      </p:sp>
    </p:spTree>
    <p:extLst>
      <p:ext uri="{BB962C8B-B14F-4D97-AF65-F5344CB8AC3E}">
        <p14:creationId xmlns:p14="http://schemas.microsoft.com/office/powerpoint/2010/main" val="13642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US" b="1">
                <a:solidFill>
                  <a:srgbClr val="EBEBEB"/>
                </a:solidFill>
              </a:rPr>
              <a:t>Overview </a:t>
            </a:r>
          </a:p>
        </p:txBody>
      </p:sp>
      <p:sp>
        <p:nvSpPr>
          <p:cNvPr id="13" name="Rectangle 12">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7" name="Content Placeholder 2">
            <a:extLst>
              <a:ext uri="{FF2B5EF4-FFF2-40B4-BE49-F238E27FC236}">
                <a16:creationId xmlns:a16="http://schemas.microsoft.com/office/drawing/2014/main" id="{55E4D23E-5F9E-5E71-874C-BBDBDCAD5E00}"/>
              </a:ext>
            </a:extLst>
          </p:cNvPr>
          <p:cNvGraphicFramePr>
            <a:graphicFrameLocks noGrp="1"/>
          </p:cNvGraphicFramePr>
          <p:nvPr>
            <p:ph idx="1"/>
            <p:extLst>
              <p:ext uri="{D42A27DB-BD31-4B8C-83A1-F6EECF244321}">
                <p14:modId xmlns:p14="http://schemas.microsoft.com/office/powerpoint/2010/main" val="133708484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92565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45">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4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0" name="Picture 49">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51">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4" name="Rectangle 53">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947B0B-08C9-ACC1-B02A-3B0985649A7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000" dirty="0"/>
              <a:t>How our system works:</a:t>
            </a:r>
          </a:p>
        </p:txBody>
      </p:sp>
      <p:sp>
        <p:nvSpPr>
          <p:cNvPr id="56" name="Rectangle 55">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0"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10" name="Picture 9" descr="A diagram of a library&#10;&#10;Description automatically generated">
            <a:extLst>
              <a:ext uri="{FF2B5EF4-FFF2-40B4-BE49-F238E27FC236}">
                <a16:creationId xmlns:a16="http://schemas.microsoft.com/office/drawing/2014/main" id="{DD61B9C8-76EE-BF6D-EE2F-3E821FFCF2C1}"/>
              </a:ext>
            </a:extLst>
          </p:cNvPr>
          <p:cNvPicPr>
            <a:picLocks noChangeAspect="1"/>
          </p:cNvPicPr>
          <p:nvPr/>
        </p:nvPicPr>
        <p:blipFill>
          <a:blip r:embed="rId7"/>
          <a:stretch>
            <a:fillRect/>
          </a:stretch>
        </p:blipFill>
        <p:spPr>
          <a:xfrm>
            <a:off x="677033" y="947736"/>
            <a:ext cx="6115050" cy="4962525"/>
          </a:xfrm>
          <a:prstGeom prst="rect">
            <a:avLst/>
          </a:prstGeom>
        </p:spPr>
      </p:pic>
    </p:spTree>
    <p:extLst>
      <p:ext uri="{BB962C8B-B14F-4D97-AF65-F5344CB8AC3E}">
        <p14:creationId xmlns:p14="http://schemas.microsoft.com/office/powerpoint/2010/main" val="282814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452718"/>
            <a:ext cx="9404723" cy="1400530"/>
          </a:xfrm>
        </p:spPr>
        <p:txBody>
          <a:bodyPr/>
          <a:lstStyle/>
          <a:p>
            <a:pPr algn="ctr"/>
            <a:r>
              <a:rPr lang="en-US" sz="4400" b="1"/>
              <a:t>User Characteristics</a:t>
            </a:r>
            <a:endParaRPr lang="en-US" sz="4400" b="1" dirty="0"/>
          </a:p>
        </p:txBody>
      </p:sp>
      <p:graphicFrame>
        <p:nvGraphicFramePr>
          <p:cNvPr id="5" name="Content Placeholder 2">
            <a:extLst>
              <a:ext uri="{FF2B5EF4-FFF2-40B4-BE49-F238E27FC236}">
                <a16:creationId xmlns:a16="http://schemas.microsoft.com/office/drawing/2014/main" id="{E7F3BB50-D466-F8CE-7D94-3E5CB56A162D}"/>
              </a:ext>
            </a:extLst>
          </p:cNvPr>
          <p:cNvGraphicFramePr>
            <a:graphicFrameLocks noGrp="1"/>
          </p:cNvGraphicFramePr>
          <p:nvPr>
            <p:ph idx="1"/>
            <p:extLst>
              <p:ext uri="{D42A27DB-BD31-4B8C-83A1-F6EECF244321}">
                <p14:modId xmlns:p14="http://schemas.microsoft.com/office/powerpoint/2010/main" val="3998230206"/>
              </p:ext>
            </p:extLst>
          </p:nvPr>
        </p:nvGraphicFramePr>
        <p:xfrm>
          <a:off x="646111" y="1595718"/>
          <a:ext cx="10807952" cy="4818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00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48930" y="629266"/>
            <a:ext cx="6188190" cy="1622321"/>
          </a:xfrm>
        </p:spPr>
        <p:txBody>
          <a:bodyPr vert="horz" lIns="91440" tIns="45720" rIns="91440" bIns="45720" rtlCol="0" anchor="t">
            <a:normAutofit/>
          </a:bodyPr>
          <a:lstStyle/>
          <a:p>
            <a:r>
              <a:rPr lang="en-US"/>
              <a:t>Login Page</a:t>
            </a:r>
          </a:p>
        </p:txBody>
      </p:sp>
      <p:sp>
        <p:nvSpPr>
          <p:cNvPr id="3" name="Content Placeholder 2"/>
          <p:cNvSpPr>
            <a:spLocks noGrp="1"/>
          </p:cNvSpPr>
          <p:nvPr>
            <p:ph sz="half" idx="1"/>
          </p:nvPr>
        </p:nvSpPr>
        <p:spPr>
          <a:xfrm>
            <a:off x="648930" y="2438400"/>
            <a:ext cx="6188189" cy="3785419"/>
          </a:xfrm>
        </p:spPr>
        <p:txBody>
          <a:bodyPr vert="horz" lIns="91440" tIns="45720" rIns="91440" bIns="45720" rtlCol="0">
            <a:normAutofit/>
          </a:bodyPr>
          <a:lstStyle/>
          <a:p>
            <a:pPr marL="0" indent="0">
              <a:lnSpc>
                <a:spcPct val="90000"/>
              </a:lnSpc>
            </a:pPr>
            <a:r>
              <a:rPr lang="en-US" sz="1000"/>
              <a:t>The provided login page serves as the gateway for admin authentication and comprises the following components:</a:t>
            </a:r>
          </a:p>
          <a:p>
            <a:pPr marL="0" indent="0">
              <a:lnSpc>
                <a:spcPct val="90000"/>
              </a:lnSpc>
            </a:pPr>
            <a:endParaRPr lang="en-US" sz="1000"/>
          </a:p>
          <a:p>
            <a:pPr marL="0" indent="0">
              <a:lnSpc>
                <a:spcPct val="90000"/>
              </a:lnSpc>
            </a:pPr>
            <a:r>
              <a:rPr lang="en-US" sz="1000" u="sng"/>
              <a:t>Username:</a:t>
            </a:r>
          </a:p>
          <a:p>
            <a:pPr marL="0" indent="0">
              <a:lnSpc>
                <a:spcPct val="90000"/>
              </a:lnSpc>
            </a:pPr>
            <a:r>
              <a:rPr lang="en-US" sz="1000"/>
              <a:t>The entered username undergoes verification against the database records.</a:t>
            </a:r>
          </a:p>
          <a:p>
            <a:pPr marL="0" indent="0">
              <a:lnSpc>
                <a:spcPct val="90000"/>
              </a:lnSpc>
            </a:pPr>
            <a:r>
              <a:rPr lang="en-US" sz="1000" u="sng"/>
              <a:t>Password:</a:t>
            </a:r>
          </a:p>
          <a:p>
            <a:pPr marL="0" indent="0">
              <a:lnSpc>
                <a:spcPct val="90000"/>
              </a:lnSpc>
            </a:pPr>
            <a:r>
              <a:rPr lang="en-US" sz="1000"/>
              <a:t>The entered password undergoes verification against the stored database credentials.</a:t>
            </a:r>
          </a:p>
          <a:p>
            <a:pPr marL="0" indent="0">
              <a:lnSpc>
                <a:spcPct val="90000"/>
              </a:lnSpc>
            </a:pPr>
            <a:r>
              <a:rPr lang="en-US" sz="1000" u="sng"/>
              <a:t>Login Button:</a:t>
            </a:r>
          </a:p>
          <a:p>
            <a:pPr marL="0" indent="0">
              <a:lnSpc>
                <a:spcPct val="90000"/>
              </a:lnSpc>
            </a:pPr>
            <a:r>
              <a:rPr lang="en-US" sz="1000"/>
              <a:t>Clicking on the Login button initiates the authentication process, allowing access to the software for verified admin users.</a:t>
            </a:r>
          </a:p>
          <a:p>
            <a:pPr marL="0" indent="0">
              <a:lnSpc>
                <a:spcPct val="90000"/>
              </a:lnSpc>
            </a:pPr>
            <a:endParaRPr lang="en-US" sz="1000"/>
          </a:p>
          <a:p>
            <a:pPr marL="0" indent="0">
              <a:lnSpc>
                <a:spcPct val="90000"/>
              </a:lnSpc>
            </a:pPr>
            <a:r>
              <a:rPr lang="en-US" sz="1000"/>
              <a:t>It is crucial for users to input the correct combination of both username and password to ensure successful authentication. Additionally, the system is case-sensitive, requiring an exact replication of the sentence case employed during the registration process for accurate verification. Any deviation in the case of either the username or password may result in improper authentication. Therefore, meticulous adherence to the original case configuration stored in the database is essential for a seamless and secure login experience.</a:t>
            </a:r>
          </a:p>
          <a:p>
            <a:pPr marL="0" indent="0">
              <a:lnSpc>
                <a:spcPct val="90000"/>
              </a:lnSpc>
            </a:pPr>
            <a:endParaRPr lang="en-US" sz="1000"/>
          </a:p>
          <a:p>
            <a:pPr marL="0" indent="0">
              <a:lnSpc>
                <a:spcPct val="90000"/>
              </a:lnSpc>
            </a:pPr>
            <a:endParaRPr lang="en-US" sz="1000"/>
          </a:p>
          <a:p>
            <a:pPr marL="0" indent="0">
              <a:lnSpc>
                <a:spcPct val="90000"/>
              </a:lnSpc>
            </a:pPr>
            <a:endParaRPr lang="en-US" sz="1000"/>
          </a:p>
          <a:p>
            <a:pPr marL="0" indent="0">
              <a:lnSpc>
                <a:spcPct val="90000"/>
              </a:lnSpc>
            </a:pPr>
            <a:endParaRPr lang="en-US" sz="1000"/>
          </a:p>
          <a:p>
            <a:pPr marL="0" indent="0">
              <a:lnSpc>
                <a:spcPct val="90000"/>
              </a:lnSpc>
            </a:pPr>
            <a:endParaRPr lang="en-US" sz="1000"/>
          </a:p>
          <a:p>
            <a:pPr marL="0" indent="0">
              <a:lnSpc>
                <a:spcPct val="90000"/>
              </a:lnSpc>
            </a:pPr>
            <a:endParaRPr lang="en-US" sz="1000"/>
          </a:p>
          <a:p>
            <a:pPr marL="0" indent="0">
              <a:lnSpc>
                <a:spcPct val="90000"/>
              </a:lnSpc>
            </a:pPr>
            <a:endParaRPr lang="en-US" sz="1000"/>
          </a:p>
          <a:p>
            <a:pPr marL="0" indent="0">
              <a:lnSpc>
                <a:spcPct val="90000"/>
              </a:lnSpc>
            </a:pPr>
            <a:endParaRPr lang="en-US" sz="1000"/>
          </a:p>
        </p:txBody>
      </p:sp>
      <p:sp>
        <p:nvSpPr>
          <p:cNvPr id="22"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7" name="Graphic 6" descr="Laptop Secure">
            <a:extLst>
              <a:ext uri="{FF2B5EF4-FFF2-40B4-BE49-F238E27FC236}">
                <a16:creationId xmlns:a16="http://schemas.microsoft.com/office/drawing/2014/main" id="{DAB306C9-B895-EC0E-86C2-FF4AB3CF2E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29871" y="1721993"/>
            <a:ext cx="3414010" cy="3414010"/>
          </a:xfrm>
          <a:prstGeom prst="rect">
            <a:avLst/>
          </a:prstGeom>
          <a:effectLst/>
        </p:spPr>
      </p:pic>
      <p:sp>
        <p:nvSpPr>
          <p:cNvPr id="28" name="Rectangle 27">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964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668" y="629266"/>
            <a:ext cx="4802031" cy="1641986"/>
          </a:xfrm>
        </p:spPr>
        <p:txBody>
          <a:bodyPr>
            <a:normAutofit/>
          </a:bodyPr>
          <a:lstStyle/>
          <a:p>
            <a:r>
              <a:rPr lang="en-US" b="1"/>
              <a:t>Home Page</a:t>
            </a:r>
          </a:p>
        </p:txBody>
      </p:sp>
      <p:pic>
        <p:nvPicPr>
          <p:cNvPr id="7" name="Picture 6" descr="Glasses on top of a book">
            <a:extLst>
              <a:ext uri="{FF2B5EF4-FFF2-40B4-BE49-F238E27FC236}">
                <a16:creationId xmlns:a16="http://schemas.microsoft.com/office/drawing/2014/main" id="{E1020600-CD3D-873D-E531-7D694A3AF1C8}"/>
              </a:ext>
            </a:extLst>
          </p:cNvPr>
          <p:cNvPicPr>
            <a:picLocks noChangeAspect="1"/>
          </p:cNvPicPr>
          <p:nvPr/>
        </p:nvPicPr>
        <p:blipFill rotWithShape="1">
          <a:blip r:embed="rId3"/>
          <a:srcRect l="7897" r="33229" b="-1"/>
          <a:stretch/>
        </p:blipFill>
        <p:spPr>
          <a:xfrm>
            <a:off x="6100398" y="10"/>
            <a:ext cx="6094412" cy="6857990"/>
          </a:xfrm>
          <a:prstGeom prst="rect">
            <a:avLst/>
          </a:prstGeom>
        </p:spPr>
      </p:pic>
      <p:sp>
        <p:nvSpPr>
          <p:cNvPr id="9" name="Rectangle 8">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650668" y="2438400"/>
            <a:ext cx="4802031" cy="3809999"/>
          </a:xfrm>
        </p:spPr>
        <p:txBody>
          <a:bodyPr>
            <a:normAutofit/>
          </a:bodyPr>
          <a:lstStyle/>
          <a:p>
            <a:pPr marL="0" indent="0">
              <a:lnSpc>
                <a:spcPct val="90000"/>
              </a:lnSpc>
              <a:buNone/>
            </a:pPr>
            <a:r>
              <a:rPr lang="en-US" sz="1500"/>
              <a:t>This Home page is to perform multiple functionalities which includes.</a:t>
            </a:r>
          </a:p>
          <a:p>
            <a:pPr marL="0" indent="0">
              <a:lnSpc>
                <a:spcPct val="90000"/>
              </a:lnSpc>
              <a:buNone/>
            </a:pPr>
            <a:endParaRPr lang="en-US" sz="1500"/>
          </a:p>
          <a:p>
            <a:pPr lvl="1">
              <a:lnSpc>
                <a:spcPct val="90000"/>
              </a:lnSpc>
              <a:buFont typeface="Wingdings" panose="05000000000000000000" pitchFamily="2" charset="2"/>
              <a:buChar char="Ø"/>
            </a:pPr>
            <a:r>
              <a:rPr lang="en-US" sz="1500" b="1" u="sng"/>
              <a:t>User </a:t>
            </a:r>
            <a:r>
              <a:rPr lang="en-US" sz="1500" b="1"/>
              <a:t>: </a:t>
            </a:r>
            <a:r>
              <a:rPr lang="en-US" sz="1500"/>
              <a:t>User Button is to Add/View/Update/Delete Users.</a:t>
            </a:r>
          </a:p>
          <a:p>
            <a:pPr lvl="1">
              <a:lnSpc>
                <a:spcPct val="90000"/>
              </a:lnSpc>
              <a:buFont typeface="Wingdings" panose="05000000000000000000" pitchFamily="2" charset="2"/>
              <a:buChar char="Ø"/>
            </a:pPr>
            <a:r>
              <a:rPr lang="en-US" sz="1500" b="1" u="sng"/>
              <a:t>Book Categories : </a:t>
            </a:r>
            <a:r>
              <a:rPr lang="en-US" sz="1500"/>
              <a:t>Book Categories Button is for Add/Update/delete Book Categories.</a:t>
            </a:r>
          </a:p>
          <a:p>
            <a:pPr lvl="1">
              <a:lnSpc>
                <a:spcPct val="90000"/>
              </a:lnSpc>
              <a:buFont typeface="Wingdings" panose="05000000000000000000" pitchFamily="2" charset="2"/>
              <a:buChar char="Ø"/>
            </a:pPr>
            <a:r>
              <a:rPr lang="en-US" sz="1500" b="1" u="sng"/>
              <a:t>Book </a:t>
            </a:r>
            <a:r>
              <a:rPr lang="en-US" sz="1500" b="1"/>
              <a:t>: </a:t>
            </a:r>
            <a:r>
              <a:rPr lang="en-US" sz="1500"/>
              <a:t>Book Button is to Add/View/Update/Delete Books.</a:t>
            </a:r>
          </a:p>
          <a:p>
            <a:pPr lvl="1">
              <a:lnSpc>
                <a:spcPct val="90000"/>
              </a:lnSpc>
              <a:buFont typeface="Wingdings" panose="05000000000000000000" pitchFamily="2" charset="2"/>
              <a:buChar char="Ø"/>
            </a:pPr>
            <a:r>
              <a:rPr lang="en-US" sz="1500" b="1" u="sng"/>
              <a:t>Transaction</a:t>
            </a:r>
            <a:r>
              <a:rPr lang="en-US" sz="1500" b="1"/>
              <a:t>: </a:t>
            </a:r>
            <a:r>
              <a:rPr lang="en-US" sz="1500"/>
              <a:t>Transaction Button is for Issuing/Returning Books.</a:t>
            </a:r>
          </a:p>
          <a:p>
            <a:pPr lvl="1">
              <a:lnSpc>
                <a:spcPct val="90000"/>
              </a:lnSpc>
              <a:buFont typeface="Wingdings" panose="05000000000000000000" pitchFamily="2" charset="2"/>
              <a:buChar char="Ø"/>
            </a:pPr>
            <a:r>
              <a:rPr lang="en-US" sz="1500" b="1" u="sng"/>
              <a:t>Borrower </a:t>
            </a:r>
            <a:r>
              <a:rPr lang="en-US" sz="1500"/>
              <a:t>: Borrower Button is for Add/View/Update/Delete Borrowers.</a:t>
            </a:r>
          </a:p>
          <a:p>
            <a:pPr lvl="1">
              <a:lnSpc>
                <a:spcPct val="90000"/>
              </a:lnSpc>
              <a:buFont typeface="Wingdings" panose="05000000000000000000" pitchFamily="2" charset="2"/>
              <a:buChar char="Ø"/>
            </a:pPr>
            <a:endParaRPr lang="en-US" sz="1500"/>
          </a:p>
          <a:p>
            <a:pPr marL="457200" lvl="1" indent="0">
              <a:lnSpc>
                <a:spcPct val="90000"/>
              </a:lnSpc>
              <a:buNone/>
            </a:pPr>
            <a:endParaRPr lang="en-US" sz="1500"/>
          </a:p>
        </p:txBody>
      </p:sp>
    </p:spTree>
    <p:extLst>
      <p:ext uri="{BB962C8B-B14F-4D97-AF65-F5344CB8AC3E}">
        <p14:creationId xmlns:p14="http://schemas.microsoft.com/office/powerpoint/2010/main" val="297516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7" name="Picture 3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1" name="Rectangle 4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7385967" y="1325880"/>
            <a:ext cx="4158334" cy="3066507"/>
          </a:xfrm>
        </p:spPr>
        <p:txBody>
          <a:bodyPr vert="horz" lIns="91440" tIns="45720" rIns="91440" bIns="45720" rtlCol="0" anchor="b">
            <a:normAutofit/>
          </a:bodyPr>
          <a:lstStyle/>
          <a:p>
            <a:r>
              <a:rPr lang="en-US" sz="4600"/>
              <a:t>Home Page(Continue..)</a:t>
            </a:r>
          </a:p>
        </p:txBody>
      </p:sp>
      <p:sp>
        <p:nvSpPr>
          <p:cNvPr id="43" name="Rectangle 42">
            <a:extLst>
              <a:ext uri="{FF2B5EF4-FFF2-40B4-BE49-F238E27FC236}">
                <a16:creationId xmlns:a16="http://schemas.microsoft.com/office/drawing/2014/main" id="{C9583823-2AA3-46EB-A803-287EC900B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36">
            <a:extLst>
              <a:ext uri="{FF2B5EF4-FFF2-40B4-BE49-F238E27FC236}">
                <a16:creationId xmlns:a16="http://schemas.microsoft.com/office/drawing/2014/main" id="{CA87D9D8-42FB-4157-A365-AD97CC6BA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Freeform 5">
            <a:extLst>
              <a:ext uri="{FF2B5EF4-FFF2-40B4-BE49-F238E27FC236}">
                <a16:creationId xmlns:a16="http://schemas.microsoft.com/office/drawing/2014/main" id="{2E6028E3-4806-4E1D-A24F-F8166F67F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Picture 4">
            <a:extLst>
              <a:ext uri="{FF2B5EF4-FFF2-40B4-BE49-F238E27FC236}">
                <a16:creationId xmlns:a16="http://schemas.microsoft.com/office/drawing/2014/main" id="{6437B1F9-1752-00F2-4BA3-7896FB24FD47}"/>
              </a:ext>
            </a:extLst>
          </p:cNvPr>
          <p:cNvPicPr>
            <a:picLocks noChangeAspect="1"/>
          </p:cNvPicPr>
          <p:nvPr/>
        </p:nvPicPr>
        <p:blipFill>
          <a:blip r:embed="rId7"/>
          <a:stretch>
            <a:fillRect/>
          </a:stretch>
        </p:blipFill>
        <p:spPr>
          <a:xfrm>
            <a:off x="227674" y="1141407"/>
            <a:ext cx="6258038" cy="4724817"/>
          </a:xfrm>
          <a:prstGeom prst="rect">
            <a:avLst/>
          </a:prstGeom>
          <a:effectLst/>
        </p:spPr>
      </p:pic>
    </p:spTree>
    <p:extLst>
      <p:ext uri="{BB962C8B-B14F-4D97-AF65-F5344CB8AC3E}">
        <p14:creationId xmlns:p14="http://schemas.microsoft.com/office/powerpoint/2010/main" val="153257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5" name="Picture 5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9" name="Rectangle 5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50669" y="629266"/>
            <a:ext cx="3330328" cy="1641986"/>
          </a:xfrm>
        </p:spPr>
        <p:txBody>
          <a:bodyPr vert="horz" lIns="91440" tIns="45720" rIns="91440" bIns="45720" rtlCol="0" anchor="t">
            <a:normAutofit/>
          </a:bodyPr>
          <a:lstStyle/>
          <a:p>
            <a:r>
              <a:rPr lang="en-US"/>
              <a:t>User Functionality:</a:t>
            </a:r>
          </a:p>
        </p:txBody>
      </p:sp>
      <p:pic>
        <p:nvPicPr>
          <p:cNvPr id="27" name="Picture 26" descr="Drawings on colourful paper">
            <a:extLst>
              <a:ext uri="{FF2B5EF4-FFF2-40B4-BE49-F238E27FC236}">
                <a16:creationId xmlns:a16="http://schemas.microsoft.com/office/drawing/2014/main" id="{D8C93B72-5C54-D3AB-1A99-2F56E43737A4}"/>
              </a:ext>
            </a:extLst>
          </p:cNvPr>
          <p:cNvPicPr>
            <a:picLocks noChangeAspect="1"/>
          </p:cNvPicPr>
          <p:nvPr/>
        </p:nvPicPr>
        <p:blipFill rotWithShape="1">
          <a:blip r:embed="rId7"/>
          <a:srcRect l="1678" r="24737" b="-1"/>
          <a:stretch/>
        </p:blipFill>
        <p:spPr>
          <a:xfrm>
            <a:off x="4634680" y="10"/>
            <a:ext cx="7560130" cy="6857990"/>
          </a:xfrm>
          <a:prstGeom prst="rect">
            <a:avLst/>
          </a:prstGeom>
        </p:spPr>
      </p:pic>
      <p:sp>
        <p:nvSpPr>
          <p:cNvPr id="61" name="Rectangle 6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sz="half" idx="1"/>
          </p:nvPr>
        </p:nvSpPr>
        <p:spPr>
          <a:xfrm>
            <a:off x="650669" y="2438400"/>
            <a:ext cx="3330328" cy="3809999"/>
          </a:xfrm>
        </p:spPr>
        <p:txBody>
          <a:bodyPr vert="horz" lIns="91440" tIns="45720" rIns="91440" bIns="45720" rtlCol="0">
            <a:normAutofit/>
          </a:bodyPr>
          <a:lstStyle/>
          <a:p>
            <a:pPr marL="0" indent="0">
              <a:buClr>
                <a:schemeClr val="bg2">
                  <a:lumMod val="40000"/>
                  <a:lumOff val="60000"/>
                </a:schemeClr>
              </a:buClr>
              <a:buNone/>
            </a:pPr>
            <a:r>
              <a:rPr lang="en-US" dirty="0"/>
              <a:t>We have implemented various functionalities in this project:</a:t>
            </a:r>
          </a:p>
          <a:p>
            <a:pPr lvl="1">
              <a:buClr>
                <a:schemeClr val="bg2">
                  <a:lumMod val="40000"/>
                  <a:lumOff val="60000"/>
                </a:schemeClr>
              </a:buClr>
            </a:pPr>
            <a:r>
              <a:rPr lang="en-US" dirty="0"/>
              <a:t>Add User</a:t>
            </a:r>
          </a:p>
          <a:p>
            <a:pPr lvl="1">
              <a:buClr>
                <a:schemeClr val="bg2">
                  <a:lumMod val="40000"/>
                  <a:lumOff val="60000"/>
                </a:schemeClr>
              </a:buClr>
            </a:pPr>
            <a:r>
              <a:rPr lang="en-US" dirty="0"/>
              <a:t>View User</a:t>
            </a:r>
          </a:p>
          <a:p>
            <a:pPr lvl="1">
              <a:buClr>
                <a:schemeClr val="bg2">
                  <a:lumMod val="40000"/>
                  <a:lumOff val="60000"/>
                </a:schemeClr>
              </a:buClr>
            </a:pPr>
            <a:r>
              <a:rPr lang="en-US" dirty="0"/>
              <a:t>Update User</a:t>
            </a:r>
          </a:p>
          <a:p>
            <a:pPr lvl="1">
              <a:buClr>
                <a:schemeClr val="bg2">
                  <a:lumMod val="40000"/>
                  <a:lumOff val="60000"/>
                </a:schemeClr>
              </a:buClr>
            </a:pPr>
            <a:r>
              <a:rPr lang="en-US" dirty="0"/>
              <a:t>Delete User</a:t>
            </a:r>
          </a:p>
        </p:txBody>
      </p:sp>
    </p:spTree>
    <p:extLst>
      <p:ext uri="{BB962C8B-B14F-4D97-AF65-F5344CB8AC3E}">
        <p14:creationId xmlns:p14="http://schemas.microsoft.com/office/powerpoint/2010/main" val="1444838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970</TotalTime>
  <Words>795</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Wingdings</vt:lpstr>
      <vt:lpstr>Wingdings 3</vt:lpstr>
      <vt:lpstr>Ion</vt:lpstr>
      <vt:lpstr>LIBRARY MANAGEMENT SYSTEM</vt:lpstr>
      <vt:lpstr>Outline</vt:lpstr>
      <vt:lpstr>Overview </vt:lpstr>
      <vt:lpstr>How our system works:</vt:lpstr>
      <vt:lpstr>User Characteristics</vt:lpstr>
      <vt:lpstr>Login Page</vt:lpstr>
      <vt:lpstr>Home Page</vt:lpstr>
      <vt:lpstr>Home Page(Continue..)</vt:lpstr>
      <vt:lpstr>User Functionality:</vt:lpstr>
      <vt:lpstr>Book Functionality:</vt:lpstr>
      <vt:lpstr>Issue Book Functionality:</vt:lpstr>
      <vt:lpstr>Return Book Functionality: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Qasim</dc:creator>
  <cp:lastModifiedBy>Apdo Elepe</cp:lastModifiedBy>
  <cp:revision>116</cp:revision>
  <dcterms:created xsi:type="dcterms:W3CDTF">2022-12-16T17:16:44Z</dcterms:created>
  <dcterms:modified xsi:type="dcterms:W3CDTF">2024-01-06T23:07:59Z</dcterms:modified>
</cp:coreProperties>
</file>