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ac4aad5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ac4aad5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0024" y="244225"/>
            <a:ext cx="6010149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/>
              <a:t>Sub-Task 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Summary of Exploratory Data Analysis:</a:t>
            </a:r>
            <a:endParaRPr sz="1800" b="1" u="sng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333600" y="1090755"/>
            <a:ext cx="84768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Key Findings: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Churning percentage</a:t>
            </a:r>
            <a:r>
              <a:rPr lang="en-US" dirty="0"/>
              <a:t> is equal </a:t>
            </a:r>
            <a:r>
              <a:rPr lang="en-US" b="1" dirty="0"/>
              <a:t>9.72% </a:t>
            </a:r>
            <a:r>
              <a:rPr lang="en-US" dirty="0"/>
              <a:t>from company's clients.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Numerical features' distribution </a:t>
            </a:r>
            <a:r>
              <a:rPr lang="en-US" dirty="0"/>
              <a:t>appears to be </a:t>
            </a:r>
            <a:r>
              <a:rPr lang="en-US" b="1" dirty="0"/>
              <a:t>skewed</a:t>
            </a:r>
            <a:r>
              <a:rPr lang="en-US" dirty="0"/>
              <a:t> and have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Customers' churning </a:t>
            </a:r>
            <a:r>
              <a:rPr lang="en-US" dirty="0"/>
              <a:t>is </a:t>
            </a:r>
            <a:r>
              <a:rPr lang="en-US" b="1" dirty="0"/>
              <a:t>not price </a:t>
            </a:r>
            <a:r>
              <a:rPr lang="en-US" b="1"/>
              <a:t>sensitive</a:t>
            </a:r>
            <a:r>
              <a:rPr lang="en-US"/>
              <a:t>.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Data Augmentation suggestions: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Interpret the reason why some </a:t>
            </a:r>
            <a:r>
              <a:rPr lang="en-US" b="1" dirty="0"/>
              <a:t>power prices </a:t>
            </a:r>
            <a:r>
              <a:rPr lang="en-US" dirty="0"/>
              <a:t>for clients is </a:t>
            </a:r>
            <a:r>
              <a:rPr lang="en-US" b="1" dirty="0"/>
              <a:t>Zero, Is it a free-power? and Why?.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Gather data about </a:t>
            </a:r>
            <a:r>
              <a:rPr lang="en-US" b="1" dirty="0"/>
              <a:t>competitors' prices </a:t>
            </a:r>
            <a:r>
              <a:rPr lang="en-US" dirty="0"/>
              <a:t>to take the </a:t>
            </a:r>
            <a:r>
              <a:rPr lang="en-US" b="1" dirty="0"/>
              <a:t>prices' differences </a:t>
            </a:r>
            <a:r>
              <a:rPr lang="en-US" dirty="0"/>
              <a:t>into account while analysis.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 a </a:t>
            </a:r>
            <a:r>
              <a:rPr lang="en-US" b="1" dirty="0"/>
              <a:t>satisfaction metric </a:t>
            </a:r>
            <a:r>
              <a:rPr lang="en-US" dirty="0"/>
              <a:t>from surveys about </a:t>
            </a:r>
            <a:r>
              <a:rPr lang="en-US" b="1" dirty="0"/>
              <a:t>company's service </a:t>
            </a:r>
            <a:r>
              <a:rPr lang="en-US" dirty="0"/>
              <a:t>to interpret if satisfaction is the feature that makes the clients </a:t>
            </a:r>
            <a:r>
              <a:rPr lang="en-US" b="1" dirty="0"/>
              <a:t>doesn't churn </a:t>
            </a:r>
            <a:r>
              <a:rPr lang="en-US" dirty="0"/>
              <a:t>even when </a:t>
            </a:r>
            <a:r>
              <a:rPr lang="en-US" b="1" dirty="0"/>
              <a:t>prices increase.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Abdelrahman Akmal Taha Mohamed 1600735</cp:lastModifiedBy>
  <cp:revision>2</cp:revision>
  <dcterms:modified xsi:type="dcterms:W3CDTF">2023-07-19T22:24:24Z</dcterms:modified>
</cp:coreProperties>
</file>