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lane flying in the sky&#10;&#10;Description automatically generated">
            <a:extLst>
              <a:ext uri="{FF2B5EF4-FFF2-40B4-BE49-F238E27FC236}">
                <a16:creationId xmlns:a16="http://schemas.microsoft.com/office/drawing/2014/main" id="{85F1B115-512E-E9C1-4E16-78670458F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British Airways Customers’ Reviews Analysis</a:t>
            </a:r>
          </a:p>
        </p:txBody>
      </p:sp>
      <p:cxnSp>
        <p:nvCxnSpPr>
          <p:cNvPr id="51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81676"/>
            <a:ext cx="5124227" cy="1600534"/>
          </a:xfrm>
        </p:spPr>
        <p:txBody>
          <a:bodyPr anchor="b">
            <a:normAutofit fontScale="90000"/>
          </a:bodyPr>
          <a:lstStyle/>
          <a:p>
            <a:r>
              <a:rPr lang="en-GB" sz="3100" b="1" u="sng" dirty="0"/>
              <a:t>Data Summary</a:t>
            </a:r>
            <a:r>
              <a:rPr lang="en-GB" sz="3100" b="1" dirty="0"/>
              <a:t>: </a:t>
            </a:r>
            <a:br>
              <a:rPr lang="en-GB" sz="2600" b="1" dirty="0"/>
            </a:br>
            <a:r>
              <a:rPr lang="en-GB" sz="3100" b="1" dirty="0"/>
              <a:t>The data consists of 1,000 online reviews with some of them having their trip verified and others not. 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0E0FE9B3-4320-AF95-45C5-17918D2ED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3" y="3057832"/>
            <a:ext cx="4867364" cy="3333135"/>
          </a:xfrm>
        </p:spPr>
      </p:pic>
      <p:pic>
        <p:nvPicPr>
          <p:cNvPr id="5" name="Content Placeholder 4" descr="A blue and orange pie chart&#10;&#10;Description automatically generated">
            <a:extLst>
              <a:ext uri="{FF2B5EF4-FFF2-40B4-BE49-F238E27FC236}">
                <a16:creationId xmlns:a16="http://schemas.microsoft.com/office/drawing/2014/main" id="{36736483-2D8E-D417-7AB4-13A0719EA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79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1" y="1529381"/>
            <a:ext cx="4287310" cy="22537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b="1" u="sng" dirty="0"/>
              <a:t>Sentiment Analysis: </a:t>
            </a: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dirty="0"/>
              <a:t>The reviews has been divided into 3 segments based on their review’s sentiment. 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D5E53965-6DA5-4CC0-6E2A-CE10009D4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28" y="318281"/>
            <a:ext cx="7150994" cy="606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4800"/>
            <a:ext cx="10908792" cy="14423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Modelling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reviews is then divided into 5 main topics according to the most frequent ones.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36483-2D8E-D417-7AB4-13A0719EA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 r="73" b="1"/>
          <a:stretch/>
        </p:blipFill>
        <p:spPr>
          <a:xfrm>
            <a:off x="4660490" y="1972515"/>
            <a:ext cx="7285707" cy="4782245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  <p:pic>
        <p:nvPicPr>
          <p:cNvPr id="8" name="Content Placeholder 7" descr="A pie chart with numbers and a number on it with Crust in the background&#10;&#10;Description automatically generated">
            <a:extLst>
              <a:ext uri="{FF2B5EF4-FFF2-40B4-BE49-F238E27FC236}">
                <a16:creationId xmlns:a16="http://schemas.microsoft.com/office/drawing/2014/main" id="{4EE93C35-2EBF-8B92-513F-8E019059E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2515"/>
            <a:ext cx="4572000" cy="4782245"/>
          </a:xfrm>
        </p:spPr>
      </p:pic>
    </p:spTree>
    <p:extLst>
      <p:ext uri="{BB962C8B-B14F-4D97-AF65-F5344CB8AC3E}">
        <p14:creationId xmlns:p14="http://schemas.microsoft.com/office/powerpoint/2010/main" val="205783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48236"/>
            <a:ext cx="10908792" cy="653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36483-2D8E-D417-7AB4-13A0719E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1" r="11151"/>
          <a:stretch/>
        </p:blipFill>
        <p:spPr>
          <a:xfrm>
            <a:off x="6302475" y="1972515"/>
            <a:ext cx="5669280" cy="4169175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E93C35-2EBF-8B92-513F-8E019059E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802" y="1972514"/>
            <a:ext cx="5877380" cy="4169664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8984286-5A1A-15A5-3E31-F81420B4098D}"/>
              </a:ext>
            </a:extLst>
          </p:cNvPr>
          <p:cNvSpPr txBox="1">
            <a:spLocks/>
          </p:cNvSpPr>
          <p:nvPr/>
        </p:nvSpPr>
        <p:spPr>
          <a:xfrm>
            <a:off x="641605" y="1101681"/>
            <a:ext cx="2738090" cy="65344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/>
              <a:t>Positive reviews:</a:t>
            </a:r>
            <a:endParaRPr 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3B162A-A105-4939-FA05-E6CF8DD8DF06}"/>
              </a:ext>
            </a:extLst>
          </p:cNvPr>
          <p:cNvSpPr txBox="1">
            <a:spLocks/>
          </p:cNvSpPr>
          <p:nvPr/>
        </p:nvSpPr>
        <p:spPr>
          <a:xfrm>
            <a:off x="6934298" y="1101680"/>
            <a:ext cx="2738090" cy="65344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/>
              <a:t>Negative reviews: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490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76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British Airways Customers’ Reviews Analysis</vt:lpstr>
      <vt:lpstr>Data Summary:  The data consists of 1,000 online reviews with some of them having their trip verified and others not. </vt:lpstr>
      <vt:lpstr>Sentiment Analysis:  The reviews has been divided into 3 segments based on their review’s sentiment. </vt:lpstr>
      <vt:lpstr>Topic Modelling:  The reviews is then divided into 5 main topics according to the most frequent ones. </vt:lpstr>
      <vt:lpstr>Word Cloud: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Abdelrahman Akmal Taha Mohamed 1600735</cp:lastModifiedBy>
  <cp:revision>2</cp:revision>
  <dcterms:created xsi:type="dcterms:W3CDTF">2022-12-06T11:13:27Z</dcterms:created>
  <dcterms:modified xsi:type="dcterms:W3CDTF">2023-07-25T09:42:11Z</dcterms:modified>
</cp:coreProperties>
</file>