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lane flying in the sky&#10;&#10;Description automatically generated">
            <a:extLst>
              <a:ext uri="{FF2B5EF4-FFF2-40B4-BE49-F238E27FC236}">
                <a16:creationId xmlns:a16="http://schemas.microsoft.com/office/drawing/2014/main" id="{85F1B115-512E-E9C1-4E16-78670458F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British Airways Customers’ Reviews Analysis</a:t>
            </a:r>
          </a:p>
        </p:txBody>
      </p:sp>
      <p:cxnSp>
        <p:nvCxnSpPr>
          <p:cNvPr id="51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46" y="192027"/>
            <a:ext cx="8445259" cy="78286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sz="3100" b="1" u="sng" dirty="0"/>
              <a:t>Predictive Model to understand  pattern of flights booking</a:t>
            </a:r>
            <a:br>
              <a:rPr lang="en-GB" sz="2600" b="1" dirty="0"/>
            </a:br>
            <a:endParaRPr lang="en-GB" sz="3100" b="1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0FE9B3-4320-AF95-45C5-17918D2ED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8173" y="974896"/>
            <a:ext cx="6536932" cy="55029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60BBA-6C82-A64C-723B-D78CB1F16E27}"/>
              </a:ext>
            </a:extLst>
          </p:cNvPr>
          <p:cNvSpPr txBox="1"/>
          <p:nvPr/>
        </p:nvSpPr>
        <p:spPr>
          <a:xfrm>
            <a:off x="156895" y="1403598"/>
            <a:ext cx="5579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 algorithm was trained on dataset producing </a:t>
            </a:r>
            <a:r>
              <a:rPr lang="en-US" dirty="0">
                <a:solidFill>
                  <a:srgbClr val="FF0000"/>
                </a:solidFill>
              </a:rPr>
              <a:t>accuracy of 84.3%, F1 Score of 0.096, and </a:t>
            </a:r>
          </a:p>
          <a:p>
            <a:r>
              <a:rPr lang="en-US" dirty="0">
                <a:solidFill>
                  <a:srgbClr val="FF0000"/>
                </a:solidFill>
              </a:rPr>
              <a:t>ROC AUC of 0.518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711F8-BD96-7987-D759-A4341836F101}"/>
              </a:ext>
            </a:extLst>
          </p:cNvPr>
          <p:cNvSpPr txBox="1"/>
          <p:nvPr/>
        </p:nvSpPr>
        <p:spPr>
          <a:xfrm>
            <a:off x="174147" y="2768942"/>
            <a:ext cx="5579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Knowing that the feature importance interpret that:</a:t>
            </a:r>
          </a:p>
          <a:p>
            <a:pPr marL="688975" indent="-342900">
              <a:buAutoNum type="arabicPeriod"/>
            </a:pPr>
            <a:r>
              <a:rPr lang="en-US" dirty="0" err="1"/>
              <a:t>purchase_lead</a:t>
            </a:r>
            <a:endParaRPr lang="en-US" dirty="0"/>
          </a:p>
          <a:p>
            <a:pPr marL="688975" indent="-342900">
              <a:buAutoNum type="arabicPeriod"/>
            </a:pPr>
            <a:r>
              <a:rPr lang="en-US" dirty="0" err="1"/>
              <a:t>flight_hour</a:t>
            </a:r>
            <a:endParaRPr lang="en-US" dirty="0"/>
          </a:p>
          <a:p>
            <a:pPr marL="688975" indent="-342900">
              <a:buAutoNum type="arabicPeriod"/>
            </a:pPr>
            <a:r>
              <a:rPr lang="en-US" dirty="0" err="1"/>
              <a:t>length_of_stay</a:t>
            </a:r>
            <a:endParaRPr lang="en-US" dirty="0"/>
          </a:p>
          <a:p>
            <a:pPr marL="688975" indent="-342900">
              <a:buAutoNum type="arabicPeriod"/>
            </a:pPr>
            <a:r>
              <a:rPr lang="en-US" dirty="0" err="1"/>
              <a:t>flight_duration</a:t>
            </a:r>
            <a:endParaRPr lang="en-US" dirty="0"/>
          </a:p>
          <a:p>
            <a:pPr marL="688975" indent="-342900">
              <a:buAutoNum type="arabicPeriod"/>
            </a:pPr>
            <a:r>
              <a:rPr lang="en-US" dirty="0" err="1"/>
              <a:t>flight_day</a:t>
            </a:r>
            <a:endParaRPr lang="en-US" dirty="0"/>
          </a:p>
          <a:p>
            <a:r>
              <a:rPr lang="en-US" dirty="0"/>
              <a:t>Are the most important features affecting customer competition to the booking.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Customers’ Reviews Analysis</vt:lpstr>
      <vt:lpstr>Predictive Model to understand  pattern of flights booking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Abdelrahman Akmal Taha Mohamed 1600735</cp:lastModifiedBy>
  <cp:revision>3</cp:revision>
  <dcterms:created xsi:type="dcterms:W3CDTF">2022-12-06T11:13:27Z</dcterms:created>
  <dcterms:modified xsi:type="dcterms:W3CDTF">2023-07-25T18:53:42Z</dcterms:modified>
</cp:coreProperties>
</file>