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37"/>
  </p:notesMasterIdLst>
  <p:sldIdLst>
    <p:sldId id="256" r:id="rId2"/>
    <p:sldId id="267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330" r:id="rId11"/>
    <p:sldId id="331" r:id="rId12"/>
    <p:sldId id="332" r:id="rId13"/>
    <p:sldId id="318" r:id="rId14"/>
    <p:sldId id="323" r:id="rId15"/>
    <p:sldId id="327" r:id="rId16"/>
    <p:sldId id="328" r:id="rId17"/>
    <p:sldId id="329" r:id="rId18"/>
    <p:sldId id="335" r:id="rId19"/>
    <p:sldId id="326" r:id="rId20"/>
    <p:sldId id="333" r:id="rId21"/>
    <p:sldId id="336" r:id="rId22"/>
    <p:sldId id="334" r:id="rId23"/>
    <p:sldId id="337" r:id="rId24"/>
    <p:sldId id="320" r:id="rId25"/>
    <p:sldId id="342" r:id="rId26"/>
    <p:sldId id="343" r:id="rId27"/>
    <p:sldId id="321" r:id="rId28"/>
    <p:sldId id="338" r:id="rId29"/>
    <p:sldId id="339" r:id="rId30"/>
    <p:sldId id="341" r:id="rId31"/>
    <p:sldId id="340" r:id="rId32"/>
    <p:sldId id="344" r:id="rId33"/>
    <p:sldId id="345" r:id="rId34"/>
    <p:sldId id="346" r:id="rId35"/>
    <p:sldId id="305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88790" autoAdjust="0"/>
  </p:normalViewPr>
  <p:slideViewPr>
    <p:cSldViewPr>
      <p:cViewPr varScale="1">
        <p:scale>
          <a:sx n="59" d="100"/>
          <a:sy n="59" d="100"/>
        </p:scale>
        <p:origin x="-1752" y="-84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E90F-D1B2-4F28-BFC7-B404F17F1B3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76F6-C767-4406-9FE9-C01CA1F8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76F6-C767-4406-9FE9-C01CA1F88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76F6-C767-4406-9FE9-C01CA1F88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76F6-C767-4406-9FE9-C01CA1F88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76F6-C767-4406-9FE9-C01CA1F88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76F6-C767-4406-9FE9-C01CA1F88F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levelkkk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85800" y="793011"/>
            <a:ext cx="78486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latin typeface="Arial Rounded MT Bold" pitchFamily="34" charset="0"/>
              </a:rPr>
              <a:t>INTRODUCTION </a:t>
            </a:r>
            <a:r>
              <a:rPr spc="-95" dirty="0">
                <a:latin typeface="Arial Rounded MT Bold" pitchFamily="34" charset="0"/>
              </a:rPr>
              <a:t>TO  </a:t>
            </a:r>
            <a:r>
              <a:rPr lang="en-US" spc="-65" dirty="0" smtClean="0">
                <a:latin typeface="Arial Rounded MT Bold" pitchFamily="34" charset="0"/>
              </a:rPr>
              <a:t>programming using python</a:t>
            </a:r>
            <a:endParaRPr spc="-95" dirty="0">
              <a:latin typeface="Arial Rounded MT 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0417" y="4102353"/>
            <a:ext cx="3313429" cy="136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56566D"/>
                </a:solidFill>
                <a:latin typeface="Arial"/>
                <a:cs typeface="Arial"/>
              </a:rPr>
              <a:t>Prepared </a:t>
            </a:r>
            <a:r>
              <a:rPr sz="2400" spc="-5" dirty="0" smtClean="0">
                <a:solidFill>
                  <a:srgbClr val="56566D"/>
                </a:solidFill>
                <a:latin typeface="Arial"/>
                <a:cs typeface="Arial"/>
              </a:rPr>
              <a:t>by</a:t>
            </a:r>
            <a:endParaRPr lang="en-US" sz="2400" spc="-5" dirty="0" smtClean="0">
              <a:solidFill>
                <a:srgbClr val="56566D"/>
              </a:solidFill>
              <a:latin typeface="Arial"/>
              <a:cs typeface="Arial"/>
            </a:endParaRPr>
          </a:p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56566D"/>
                </a:solidFill>
                <a:latin typeface="Arial"/>
                <a:cs typeface="Arial"/>
              </a:rPr>
              <a:t>Josephine Boles</a:t>
            </a:r>
          </a:p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2290" name="Picture 2" descr="C:\Users\pc2023\Downloads\1_wNhTnVwVhFHiEFDa01BJL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780213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3314" name="Picture 2" descr="C:\Users\pc2023\Downloads\indentation-in-python-0-16430910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8" y="1752600"/>
            <a:ext cx="8512262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8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Quotes …1.. 2 </a:t>
            </a:r>
            <a:r>
              <a:rPr lang="en-US" b="1" dirty="0" smtClean="0"/>
              <a:t>...3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8" y="1905000"/>
            <a:ext cx="8496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80594"/>
            <a:ext cx="4953000" cy="399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55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90" dirty="0">
                <a:cs typeface="Arial"/>
              </a:rPr>
              <a:t>Variables &amp; Data Types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 is a name that is used to refer to memory location. </a:t>
            </a:r>
            <a:endParaRPr lang="en-US" b="1" dirty="0" smtClean="0"/>
          </a:p>
          <a:p>
            <a:r>
              <a:rPr lang="en-US" b="1" dirty="0" smtClean="0"/>
              <a:t>Python </a:t>
            </a:r>
            <a:r>
              <a:rPr lang="en-US" b="1" dirty="0"/>
              <a:t>variable or identifier and used to hold value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Identifier  </a:t>
            </a:r>
            <a:r>
              <a:rPr lang="en-US" b="1" dirty="0"/>
              <a:t>can be used with variables, functions </a:t>
            </a:r>
            <a:r>
              <a:rPr lang="en-US" b="1" dirty="0" smtClean="0"/>
              <a:t>,classes </a:t>
            </a:r>
            <a:r>
              <a:rPr lang="en-US" b="1" dirty="0"/>
              <a:t>and </a:t>
            </a:r>
            <a:r>
              <a:rPr lang="en-US" b="1" dirty="0" smtClean="0"/>
              <a:t>modules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600405"/>
            <a:ext cx="6019800" cy="322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5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90" dirty="0">
                <a:cs typeface="Arial"/>
              </a:rPr>
              <a:t>Variables &amp; Data Types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Identifier  </a:t>
            </a:r>
            <a:r>
              <a:rPr lang="en-US" b="1" dirty="0"/>
              <a:t>doesn’t be one of these word </a:t>
            </a:r>
            <a:endParaRPr lang="en-US" b="1" dirty="0" smtClean="0"/>
          </a:p>
          <a:p>
            <a:r>
              <a:rPr lang="en-US" b="1" dirty="0" smtClean="0"/>
              <a:t>Reserved Words: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88293"/>
            <a:ext cx="60769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69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90" dirty="0">
                <a:cs typeface="Arial"/>
              </a:rPr>
              <a:t>Variables &amp; Data Types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is loosely typed language. </a:t>
            </a:r>
          </a:p>
          <a:p>
            <a:pPr lvl="1"/>
            <a:r>
              <a:rPr lang="en-US" b="1" dirty="0"/>
              <a:t>○ No need to define the variable, the interpreter will do </a:t>
            </a:r>
            <a:r>
              <a:rPr lang="en-US" b="1" dirty="0" smtClean="0"/>
              <a:t>everything</a:t>
            </a:r>
            <a:r>
              <a:rPr lang="en-US" b="1" dirty="0"/>
              <a:t>.</a:t>
            </a:r>
          </a:p>
          <a:p>
            <a:r>
              <a:rPr lang="en-US" b="1" dirty="0" smtClean="0"/>
              <a:t>To </a:t>
            </a:r>
            <a:r>
              <a:rPr lang="en-US" b="1" dirty="0"/>
              <a:t>define a variable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3429000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 </a:t>
            </a:r>
            <a:r>
              <a:rPr lang="en-US" b="1" dirty="0" smtClean="0"/>
              <a:t>identifier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791200" y="3429000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495800" y="3429000"/>
            <a:ext cx="914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=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4267200"/>
            <a:ext cx="38004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90" dirty="0">
                <a:cs typeface="Arial"/>
              </a:rPr>
              <a:t>Variables &amp; Data Types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Primitive 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primitive or basic data structures are the building blocks for </a:t>
            </a:r>
            <a:r>
              <a:rPr lang="en-US" b="1" dirty="0" smtClean="0"/>
              <a:t>data </a:t>
            </a:r>
            <a:r>
              <a:rPr lang="en-US" b="1" dirty="0"/>
              <a:t>manipulation. </a:t>
            </a:r>
            <a:endParaRPr lang="en-US" b="1" dirty="0" smtClean="0"/>
          </a:p>
          <a:p>
            <a:pPr lvl="1"/>
            <a:r>
              <a:rPr lang="en-US" b="1" dirty="0" smtClean="0"/>
              <a:t>They </a:t>
            </a:r>
            <a:r>
              <a:rPr lang="en-US" b="1" dirty="0"/>
              <a:t>contain pure and simple values of </a:t>
            </a:r>
            <a:r>
              <a:rPr lang="en-US" b="1" dirty="0" smtClean="0"/>
              <a:t>data</a:t>
            </a:r>
            <a:r>
              <a:rPr lang="en-US" b="1" dirty="0"/>
              <a:t>. In Python</a:t>
            </a:r>
            <a:r>
              <a:rPr lang="en-US" b="1" dirty="0" smtClean="0"/>
              <a:t>.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endParaRPr lang="en-US" b="1" dirty="0"/>
          </a:p>
          <a:p>
            <a:r>
              <a:rPr lang="en-US" b="1" dirty="0" smtClean="0"/>
              <a:t>Non-Primitive </a:t>
            </a:r>
            <a:r>
              <a:rPr lang="en-US" b="1" dirty="0"/>
              <a:t>Data Types</a:t>
            </a:r>
          </a:p>
          <a:p>
            <a:pPr lvl="1"/>
            <a:r>
              <a:rPr lang="en-US" b="1" dirty="0" smtClean="0"/>
              <a:t>Non-primitive </a:t>
            </a:r>
            <a:r>
              <a:rPr lang="en-US" b="1" dirty="0"/>
              <a:t>not just store a value, but rather a collection of </a:t>
            </a:r>
            <a:r>
              <a:rPr lang="en-US" b="1" dirty="0" smtClean="0"/>
              <a:t>values </a:t>
            </a:r>
            <a:r>
              <a:rPr lang="en-US" b="1" dirty="0"/>
              <a:t>in various formats.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3276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Numbers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733800" y="3276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019800" y="3276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Boolean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53340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Tuples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56021" y="5317958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Lists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92842" y="5301916"/>
            <a:ext cx="166035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Dictionaries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5285874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411799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90" dirty="0">
                <a:cs typeface="Arial"/>
              </a:rPr>
              <a:t>Variables &amp; Data Types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2200"/>
            <a:ext cx="36861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3051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11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smtClean="0">
                <a:cs typeface="Arial"/>
              </a:rPr>
              <a:t>Operators (</a:t>
            </a:r>
            <a:r>
              <a:rPr lang="en-US" sz="3200" b="1" dirty="0" smtClean="0"/>
              <a:t>Arithmetic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" y="2021305"/>
            <a:ext cx="89249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9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smtClean="0">
                <a:cs typeface="Arial"/>
              </a:rPr>
              <a:t>Operators (</a:t>
            </a:r>
            <a:r>
              <a:rPr lang="en-US" sz="3200" b="1" dirty="0"/>
              <a:t>Assignment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52575"/>
            <a:ext cx="87915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87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Course </a:t>
            </a:r>
            <a:r>
              <a:rPr lang="en-US" b="1" dirty="0" smtClean="0"/>
              <a:t>Objectives</a:t>
            </a:r>
          </a:p>
          <a:p>
            <a:r>
              <a:rPr lang="en-US" b="1" dirty="0" smtClean="0"/>
              <a:t>History &amp; features </a:t>
            </a:r>
          </a:p>
          <a:p>
            <a:r>
              <a:rPr lang="en-US" b="1" dirty="0" smtClean="0"/>
              <a:t>Why Python?</a:t>
            </a:r>
          </a:p>
          <a:p>
            <a:r>
              <a:rPr lang="en-US" b="1" dirty="0"/>
              <a:t>How does </a:t>
            </a:r>
            <a:r>
              <a:rPr lang="en-US" b="1" dirty="0" smtClean="0"/>
              <a:t>python work?</a:t>
            </a:r>
          </a:p>
          <a:p>
            <a:r>
              <a:rPr lang="en-US" b="1" spc="-90" dirty="0" smtClean="0">
                <a:cs typeface="Arial"/>
              </a:rPr>
              <a:t>Install &amp; </a:t>
            </a:r>
            <a:r>
              <a:rPr lang="en-US" b="1" dirty="0"/>
              <a:t>Hello </a:t>
            </a:r>
            <a:r>
              <a:rPr lang="en-US" b="1" dirty="0" smtClean="0"/>
              <a:t>World</a:t>
            </a:r>
          </a:p>
          <a:p>
            <a:r>
              <a:rPr lang="en-US" b="1" spc="-90" dirty="0">
                <a:cs typeface="Arial"/>
              </a:rPr>
              <a:t>Variables &amp; Data </a:t>
            </a:r>
            <a:r>
              <a:rPr lang="en-US" b="1" spc="-90" dirty="0" smtClean="0">
                <a:cs typeface="Arial"/>
              </a:rPr>
              <a:t>Types</a:t>
            </a:r>
          </a:p>
          <a:p>
            <a:r>
              <a:rPr lang="en-US" b="1" spc="-90" dirty="0" smtClean="0">
                <a:cs typeface="Arial"/>
              </a:rPr>
              <a:t>Operators</a:t>
            </a:r>
          </a:p>
          <a:p>
            <a:r>
              <a:rPr lang="en-US" b="1" spc="-90" dirty="0" smtClean="0">
                <a:cs typeface="Arial"/>
              </a:rPr>
              <a:t>Numbers</a:t>
            </a:r>
          </a:p>
          <a:p>
            <a:r>
              <a:rPr lang="en-US" b="1" spc="-90" dirty="0" smtClean="0">
                <a:cs typeface="Arial"/>
              </a:rPr>
              <a:t>Strings</a:t>
            </a:r>
          </a:p>
          <a:p>
            <a:r>
              <a:rPr lang="en-US" b="1" dirty="0" smtClean="0"/>
              <a:t>Exercises</a:t>
            </a:r>
            <a:endParaRPr lang="en-US" b="1" spc="-90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23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smtClean="0">
                <a:cs typeface="Arial"/>
              </a:rPr>
              <a:t>Operators (</a:t>
            </a:r>
            <a:r>
              <a:rPr lang="en-US" sz="3200" b="1" dirty="0"/>
              <a:t>Comparison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0" y="1371600"/>
            <a:ext cx="63531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9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smtClean="0">
                <a:cs typeface="Arial"/>
              </a:rPr>
              <a:t>Operators (</a:t>
            </a:r>
            <a:r>
              <a:rPr lang="en-US" sz="3200" b="1" dirty="0"/>
              <a:t>Comparison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343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62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smtClean="0">
                <a:cs typeface="Arial"/>
              </a:rPr>
              <a:t>Operators (</a:t>
            </a:r>
            <a:r>
              <a:rPr lang="en-US" b="1" dirty="0" smtClean="0"/>
              <a:t>Logic Gate)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841" y="1026193"/>
            <a:ext cx="32670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65095"/>
            <a:ext cx="78581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err="1">
                <a:cs typeface="Arial"/>
              </a:rPr>
              <a:t>Falsy</a:t>
            </a:r>
            <a:r>
              <a:rPr lang="en-US" b="1" spc="-90" dirty="0">
                <a:cs typeface="Arial"/>
              </a:rPr>
              <a:t>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, 0 , Empty collections: </a:t>
            </a:r>
            <a:r>
              <a:rPr lang="en-US" b="1" dirty="0"/>
              <a:t>""</a:t>
            </a:r>
            <a:r>
              <a:rPr lang="en-US" dirty="0"/>
              <a:t>, (), [], {}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8799"/>
            <a:ext cx="80867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Long removed from python3</a:t>
            </a:r>
            <a:endParaRPr lang="en-US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105025"/>
            <a:ext cx="49244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28913"/>
            <a:ext cx="42005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4038600"/>
            <a:ext cx="37623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smtClean="0">
                <a:cs typeface="Arial"/>
              </a:rPr>
              <a:t>Numbers(</a:t>
            </a:r>
            <a:r>
              <a:rPr lang="en-US" sz="3200" b="1" dirty="0" smtClean="0"/>
              <a:t>Type Conversion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447800" y="2209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447800" y="3200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float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447800" y="4267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complex</a:t>
            </a:r>
            <a:endParaRPr lang="en-US" b="1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534653"/>
            <a:ext cx="27717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smtClean="0">
                <a:cs typeface="Arial"/>
              </a:rPr>
              <a:t>Numbers(</a:t>
            </a:r>
            <a:r>
              <a:rPr lang="en-US" sz="3200" b="1" dirty="0" smtClean="0"/>
              <a:t>functions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5" y="1909763"/>
            <a:ext cx="7084404" cy="334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1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4197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9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4867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2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2" y="1447800"/>
            <a:ext cx="86963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</a:t>
            </a:r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800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 about Python, its </a:t>
            </a:r>
            <a:r>
              <a:rPr lang="en-US" sz="2400" b="1" dirty="0" smtClean="0"/>
              <a:t>uses and  </a:t>
            </a:r>
            <a:r>
              <a:rPr lang="en-US" sz="2400" b="1" dirty="0"/>
              <a:t>really understand it</a:t>
            </a:r>
          </a:p>
        </p:txBody>
      </p:sp>
      <p:pic>
        <p:nvPicPr>
          <p:cNvPr id="4098" name="Picture 2" descr="C:\Users\pc2023\Downloads\Fotolia_94772650_S.jpg_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397375" cy="3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6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4000" b="1" spc="-90" dirty="0">
                <a:solidFill>
                  <a:schemeClr val="tx2"/>
                </a:solidFill>
                <a:latin typeface="+mj-lt"/>
                <a:ea typeface="+mj-ea"/>
                <a:cs typeface="Arial"/>
              </a:rPr>
              <a:t>OUTPUT</a:t>
            </a:r>
            <a:endParaRPr lang="en-US" sz="4000" b="1" spc="-90" dirty="0">
              <a:solidFill>
                <a:schemeClr val="tx2"/>
              </a:solidFill>
              <a:latin typeface="+mj-lt"/>
              <a:ea typeface="+mj-ea"/>
              <a:cs typeface="Arial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1055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4267200"/>
            <a:ext cx="58007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 smtClean="0">
                <a:cs typeface="Arial"/>
              </a:rPr>
              <a:t>Strings (</a:t>
            </a:r>
            <a:r>
              <a:rPr lang="en-US" sz="3200" b="1" dirty="0"/>
              <a:t>Formatting</a:t>
            </a:r>
            <a:r>
              <a:rPr lang="en-US" b="1" spc="-90" dirty="0" smtClean="0">
                <a:cs typeface="Arial"/>
              </a:rPr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54" y="1828800"/>
            <a:ext cx="73247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0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Tips and Trick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54578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2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Tips and Trick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123236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33794" name="Picture 2" descr="C:\Users\pc2023\Downloads\2021-software-development-salary-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961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Boles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66837"/>
            <a:ext cx="5962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 The implementation of Python was started in December 1989 by </a:t>
            </a:r>
            <a:r>
              <a:rPr lang="en-US" b="1" dirty="0" smtClean="0"/>
              <a:t>Guido </a:t>
            </a:r>
            <a:r>
              <a:rPr lang="en-US" b="1" dirty="0"/>
              <a:t>Van </a:t>
            </a:r>
            <a:r>
              <a:rPr lang="en-US" b="1" dirty="0" err="1"/>
              <a:t>Rossum</a:t>
            </a:r>
            <a:r>
              <a:rPr lang="en-US" b="1" dirty="0"/>
              <a:t> at CWI in </a:t>
            </a:r>
            <a:r>
              <a:rPr lang="en-US" b="1" dirty="0" smtClean="0"/>
              <a:t>Netherland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 In </a:t>
            </a:r>
            <a:r>
              <a:rPr lang="en-US" b="1" dirty="0"/>
              <a:t>February 1991, Guido Van </a:t>
            </a:r>
            <a:r>
              <a:rPr lang="en-US" b="1" dirty="0" err="1"/>
              <a:t>Rossum</a:t>
            </a:r>
            <a:r>
              <a:rPr lang="en-US" b="1" dirty="0"/>
              <a:t> published the code (labeled </a:t>
            </a:r>
            <a:r>
              <a:rPr lang="en-US" b="1" dirty="0" smtClean="0"/>
              <a:t>version </a:t>
            </a:r>
            <a:r>
              <a:rPr lang="en-US" b="1" dirty="0"/>
              <a:t>0.9.0) 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1994, Python 1.0 was released with new features like lambda, </a:t>
            </a:r>
            <a:r>
              <a:rPr lang="en-US" b="1" dirty="0" smtClean="0"/>
              <a:t>map</a:t>
            </a:r>
            <a:r>
              <a:rPr lang="en-US" b="1" dirty="0"/>
              <a:t>, filter, and reduce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5122" name="Picture 2" descr="C:\Users\pc2023\Downloads\Guido-portrait-2014-dr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362200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Python </a:t>
            </a:r>
            <a:r>
              <a:rPr lang="en-US" b="1" dirty="0"/>
              <a:t>2.0 added new features such as </a:t>
            </a:r>
            <a:r>
              <a:rPr lang="en-US" b="1" dirty="0" smtClean="0"/>
              <a:t>list comprehensions</a:t>
            </a:r>
            <a:r>
              <a:rPr lang="en-US" b="1" dirty="0"/>
              <a:t>, </a:t>
            </a:r>
            <a:r>
              <a:rPr lang="en-US" b="1" dirty="0" smtClean="0"/>
              <a:t>garbage </a:t>
            </a:r>
            <a:r>
              <a:rPr lang="en-US" b="1" dirty="0"/>
              <a:t>collection systems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On </a:t>
            </a:r>
            <a:r>
              <a:rPr lang="en-US" b="1" dirty="0"/>
              <a:t>December 3, 2008, Python 3.0 (also called "Py3K") was </a:t>
            </a:r>
            <a:r>
              <a:rPr lang="en-US" b="1" dirty="0" smtClean="0"/>
              <a:t>released. It </a:t>
            </a:r>
            <a:r>
              <a:rPr lang="en-US" b="1" dirty="0"/>
              <a:t>was designed to rectify the fundamental flaw of the </a:t>
            </a:r>
            <a:r>
              <a:rPr lang="en-US" b="1" dirty="0" smtClean="0"/>
              <a:t>language.</a:t>
            </a:r>
          </a:p>
          <a:p>
            <a:endParaRPr lang="en-US" b="1" dirty="0"/>
          </a:p>
          <a:p>
            <a:r>
              <a:rPr lang="en-US" b="1" dirty="0"/>
              <a:t>comedy series "Monty Python's Flying Circus". It was late on-air </a:t>
            </a:r>
            <a:r>
              <a:rPr lang="en-US" b="1" dirty="0" smtClean="0"/>
              <a:t>1970,he </a:t>
            </a:r>
            <a:r>
              <a:rPr lang="en-US" b="1" dirty="0"/>
              <a:t>select a name which unique, sort, and little-bit mysterious</a:t>
            </a:r>
            <a:r>
              <a:rPr lang="en-US" b="1" dirty="0" smtClean="0"/>
              <a:t>.</a:t>
            </a:r>
          </a:p>
          <a:p>
            <a:r>
              <a:rPr lang="en-US" b="1" dirty="0"/>
              <a:t> used in every technical field, </a:t>
            </a:r>
            <a:r>
              <a:rPr lang="en-US" b="1" dirty="0" smtClean="0"/>
              <a:t>such </a:t>
            </a:r>
            <a:r>
              <a:rPr lang="en-US" b="1" dirty="0"/>
              <a:t>as Machine Learning, Artificial Intelligence, Web </a:t>
            </a:r>
            <a:r>
              <a:rPr lang="en-US" b="1" dirty="0" smtClean="0"/>
              <a:t>Development</a:t>
            </a:r>
            <a:r>
              <a:rPr lang="en-US" b="1" dirty="0"/>
              <a:t>, Mobile Application, Desktop Application, Scientific </a:t>
            </a:r>
            <a:r>
              <a:rPr lang="en-US" b="1" dirty="0" smtClean="0"/>
              <a:t>Calculation</a:t>
            </a:r>
            <a:r>
              <a:rPr lang="en-US" b="1" dirty="0"/>
              <a:t>, etc.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37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pic>
        <p:nvPicPr>
          <p:cNvPr id="6146" name="Picture 2" descr="C:\Users\pc2023\Downloads\5-Figure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467350" cy="480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7170" name="Picture 2" descr="C:\Users\pc2023\Downloads\78709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0411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c2023\Downloads\UpA-icon-software-4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0"/>
            <a:ext cx="1784222" cy="178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c2023\Downloads\28405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2411413" cy="24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6337717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Easy To </a:t>
            </a:r>
            <a:r>
              <a:rPr lang="en-US" b="1" dirty="0" smtClean="0"/>
              <a:t>learn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9915" y="46482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Rapid Development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38909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</a:t>
            </a:r>
            <a:r>
              <a:rPr lang="en-US" b="1" dirty="0" smtClean="0"/>
              <a:t>Purpose</a:t>
            </a:r>
          </a:p>
          <a:p>
            <a:r>
              <a:rPr lang="en-US" b="1" dirty="0" smtClean="0"/>
              <a:t> Language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8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python work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interpreted language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1" y="3457074"/>
            <a:ext cx="80676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05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90" dirty="0">
                <a:cs typeface="Arial"/>
              </a:rPr>
              <a:t>Install &amp; </a:t>
            </a:r>
            <a:r>
              <a:rPr lang="en-US" b="1" dirty="0"/>
              <a:t>Hello World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Install python</a:t>
            </a:r>
          </a:p>
          <a:p>
            <a:pPr lvl="1"/>
            <a:r>
              <a:rPr lang="en-US" b="1" dirty="0">
                <a:hlinkClick r:id="rId2"/>
              </a:rPr>
              <a:t>https://www.python.org/downloads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lvl="1"/>
            <a:r>
              <a:rPr lang="en-US" b="1" dirty="0" smtClean="0"/>
              <a:t>In windows </a:t>
            </a:r>
          </a:p>
          <a:p>
            <a:pPr lvl="2"/>
            <a:r>
              <a:rPr lang="en-US" b="1" dirty="0" smtClean="0"/>
              <a:t>check add python to environment path </a:t>
            </a:r>
          </a:p>
          <a:p>
            <a:pPr lvl="2"/>
            <a:endParaRPr lang="en-US" b="1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b="1" dirty="0" smtClean="0"/>
          </a:p>
          <a:p>
            <a:pPr lvl="2"/>
            <a:endParaRPr lang="en-US" b="1" dirty="0" smtClean="0"/>
          </a:p>
          <a:p>
            <a:r>
              <a:rPr lang="en-US" sz="2800" b="1" dirty="0"/>
              <a:t>Install </a:t>
            </a:r>
            <a:r>
              <a:rPr lang="en-US" sz="2800" b="1" dirty="0" err="1"/>
              <a:t>pycharm</a:t>
            </a:r>
            <a:r>
              <a:rPr lang="en-US" sz="2800" b="1" dirty="0"/>
              <a:t> community edition editor</a:t>
            </a:r>
          </a:p>
          <a:p>
            <a:pPr lvl="1"/>
            <a:r>
              <a:rPr lang="en-US" b="1" dirty="0"/>
              <a:t>https://www.jetbrains.com/pycharm/download/?section=windows</a:t>
            </a:r>
            <a:endParaRPr lang="en-US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00400"/>
            <a:ext cx="3343520" cy="19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1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3F3F3F"/>
      </a:dk1>
      <a:lt1>
        <a:srgbClr val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9326C46D84741BF15DC17C06576D1" ma:contentTypeVersion="14" ma:contentTypeDescription="Create a new document." ma:contentTypeScope="" ma:versionID="f1e1af5920ff5002cd0a72d0c072065a">
  <xsd:schema xmlns:xsd="http://www.w3.org/2001/XMLSchema" xmlns:xs="http://www.w3.org/2001/XMLSchema" xmlns:p="http://schemas.microsoft.com/office/2006/metadata/properties" xmlns:ns2="c72bab13-828b-4810-92fd-eb322ac0571f" xmlns:ns3="d10cd27f-4163-459d-86ea-20e6bf370d4b" targetNamespace="http://schemas.microsoft.com/office/2006/metadata/properties" ma:root="true" ma:fieldsID="a1de778dd16f1f9ff05d09c24b794fe0" ns2:_="" ns3:_="">
    <xsd:import namespace="c72bab13-828b-4810-92fd-eb322ac0571f"/>
    <xsd:import namespace="d10cd27f-4163-459d-86ea-20e6bf370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bab13-828b-4810-92fd-eb322ac05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cd27f-4163-459d-86ea-20e6bf370d4b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4313aea-d315-40c4-9c6e-d1af8b52af34}" ma:internalName="TaxCatchAll" ma:showField="CatchAllData" ma:web="d10cd27f-4163-459d-86ea-20e6bf370d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69B348-EEC6-4339-99A4-232343D9588B}"/>
</file>

<file path=customXml/itemProps2.xml><?xml version="1.0" encoding="utf-8"?>
<ds:datastoreItem xmlns:ds="http://schemas.openxmlformats.org/officeDocument/2006/customXml" ds:itemID="{1E29FF0B-103D-4E7D-B90A-870F46C85D5B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740</TotalTime>
  <Words>480</Words>
  <Application>Microsoft Office PowerPoint</Application>
  <PresentationFormat>On-screen Show (4:3)</PresentationFormat>
  <Paragraphs>124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Clarity</vt:lpstr>
      <vt:lpstr>INTRODUCTION TO  programming using python</vt:lpstr>
      <vt:lpstr>Outline</vt:lpstr>
      <vt:lpstr>Course Objectives</vt:lpstr>
      <vt:lpstr>History</vt:lpstr>
      <vt:lpstr>History</vt:lpstr>
      <vt:lpstr>Features </vt:lpstr>
      <vt:lpstr>Why Python</vt:lpstr>
      <vt:lpstr>How does python work?</vt:lpstr>
      <vt:lpstr>Install &amp; Hello World </vt:lpstr>
      <vt:lpstr>Line Indentations</vt:lpstr>
      <vt:lpstr>Line Indentations</vt:lpstr>
      <vt:lpstr>Quotes …1.. 2 ...3</vt:lpstr>
      <vt:lpstr>Variables &amp; Data Types </vt:lpstr>
      <vt:lpstr>Variables &amp; Data Types </vt:lpstr>
      <vt:lpstr>Variables &amp; Data Types </vt:lpstr>
      <vt:lpstr>Variables &amp; Data Types </vt:lpstr>
      <vt:lpstr>Variables &amp; Data Types </vt:lpstr>
      <vt:lpstr>Operators (Arithmetic)</vt:lpstr>
      <vt:lpstr>Operators (Assignment)</vt:lpstr>
      <vt:lpstr>Operators (Comparison)</vt:lpstr>
      <vt:lpstr>Operators (Comparison)</vt:lpstr>
      <vt:lpstr>Operators (Logic Gate)</vt:lpstr>
      <vt:lpstr>Falsy Values</vt:lpstr>
      <vt:lpstr>Numbers</vt:lpstr>
      <vt:lpstr>Numbers(Type Conversion)</vt:lpstr>
      <vt:lpstr>Numbers(functions)</vt:lpstr>
      <vt:lpstr>Strings</vt:lpstr>
      <vt:lpstr>Strings</vt:lpstr>
      <vt:lpstr>Strings</vt:lpstr>
      <vt:lpstr>Strings</vt:lpstr>
      <vt:lpstr>Strings (Formatting)</vt:lpstr>
      <vt:lpstr>Tips and Trick</vt:lpstr>
      <vt:lpstr>Tips and Trick</vt:lpstr>
      <vt:lpstr>Exercises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Genius</dc:creator>
  <cp:lastModifiedBy>pc2023</cp:lastModifiedBy>
  <cp:revision>251</cp:revision>
  <dcterms:created xsi:type="dcterms:W3CDTF">2023-07-23T08:56:23Z</dcterms:created>
  <dcterms:modified xsi:type="dcterms:W3CDTF">2023-08-12T17:53:59Z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2023-07-23T00:00:00Z</vt:filetime>
  </property>
</Properties>
</file>