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24"/>
  </p:notesMasterIdLst>
  <p:sldIdLst>
    <p:sldId id="256" r:id="rId2"/>
    <p:sldId id="267" r:id="rId3"/>
    <p:sldId id="347" r:id="rId4"/>
    <p:sldId id="358" r:id="rId5"/>
    <p:sldId id="360" r:id="rId6"/>
    <p:sldId id="361" r:id="rId7"/>
    <p:sldId id="363" r:id="rId8"/>
    <p:sldId id="364" r:id="rId9"/>
    <p:sldId id="366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67" r:id="rId19"/>
    <p:sldId id="357" r:id="rId20"/>
    <p:sldId id="368" r:id="rId21"/>
    <p:sldId id="346" r:id="rId22"/>
    <p:sldId id="305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88790" autoAdjust="0"/>
  </p:normalViewPr>
  <p:slideViewPr>
    <p:cSldViewPr>
      <p:cViewPr varScale="1">
        <p:scale>
          <a:sx n="67" d="100"/>
          <a:sy n="67" d="100"/>
        </p:scale>
        <p:origin x="1280" y="56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90F-D1B2-4F28-BFC7-B404F17F1B3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76F6-C767-4406-9FE9-C01CA1F8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levelkkk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793011"/>
            <a:ext cx="78486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latin typeface="Arial Rounded MT Bold" pitchFamily="34" charset="0"/>
              </a:rPr>
              <a:t>INTRODUCTION </a:t>
            </a:r>
            <a:r>
              <a:rPr spc="-95" dirty="0">
                <a:latin typeface="Arial Rounded MT Bold" pitchFamily="34" charset="0"/>
              </a:rPr>
              <a:t>TO  </a:t>
            </a:r>
            <a:r>
              <a:rPr lang="en-US" spc="-65" dirty="0">
                <a:latin typeface="Arial Rounded MT Bold" pitchFamily="34" charset="0"/>
              </a:rPr>
              <a:t>programming using python</a:t>
            </a:r>
            <a:endParaRPr spc="-95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make your code more modular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450FE89-AFFA-7442-41EE-52837D92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7058823" cy="46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0FA4E-9CB9-5249-5580-52C915D1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283460" cy="54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D7463-8A0E-2B62-3894-19EF7C51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363156" cy="50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5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DB38B-213C-2302-969E-8829CE02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1" y="1623237"/>
            <a:ext cx="7877578" cy="4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67" y="1447800"/>
            <a:ext cx="8291624" cy="1096428"/>
          </a:xfrm>
        </p:spPr>
        <p:txBody>
          <a:bodyPr/>
          <a:lstStyle/>
          <a:p>
            <a:r>
              <a:rPr lang="en-US" b="1" dirty="0"/>
              <a:t>Standard 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BF43B-BF91-EB31-89BA-6DF1249682D6}"/>
              </a:ext>
            </a:extLst>
          </p:cNvPr>
          <p:cNvSpPr/>
          <p:nvPr/>
        </p:nvSpPr>
        <p:spPr>
          <a:xfrm>
            <a:off x="515596" y="2815330"/>
            <a:ext cx="2380004" cy="1180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os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BD089-CCAC-0C90-E7F2-2A81E0925DCF}"/>
              </a:ext>
            </a:extLst>
          </p:cNvPr>
          <p:cNvSpPr/>
          <p:nvPr/>
        </p:nvSpPr>
        <p:spPr>
          <a:xfrm>
            <a:off x="3411196" y="2804697"/>
            <a:ext cx="2380004" cy="1180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math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ED105-27DF-A511-76AA-98A12DE3BF8A}"/>
              </a:ext>
            </a:extLst>
          </p:cNvPr>
          <p:cNvSpPr/>
          <p:nvPr/>
        </p:nvSpPr>
        <p:spPr>
          <a:xfrm>
            <a:off x="6306796" y="2794064"/>
            <a:ext cx="2380004" cy="1180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61532-B91B-54B7-44DD-55390351A7C8}"/>
              </a:ext>
            </a:extLst>
          </p:cNvPr>
          <p:cNvSpPr/>
          <p:nvPr/>
        </p:nvSpPr>
        <p:spPr>
          <a:xfrm>
            <a:off x="1447800" y="4206284"/>
            <a:ext cx="2380004" cy="1180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Sys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E11A1-6387-5017-C33A-D4D1EA0F8980}"/>
              </a:ext>
            </a:extLst>
          </p:cNvPr>
          <p:cNvSpPr/>
          <p:nvPr/>
        </p:nvSpPr>
        <p:spPr>
          <a:xfrm>
            <a:off x="5091223" y="4191248"/>
            <a:ext cx="2380004" cy="1180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socket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5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 err="1"/>
              <a:t>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79" y="1191859"/>
            <a:ext cx="8229600" cy="4876800"/>
          </a:xfrm>
        </p:spPr>
        <p:txBody>
          <a:bodyPr/>
          <a:lstStyle/>
          <a:p>
            <a:r>
              <a:rPr lang="en-US" b="1" dirty="0"/>
              <a:t>module provides functions for interacting with the operating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D31FB-E7D8-CD40-F09E-188C9658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34" y="4717850"/>
            <a:ext cx="5176466" cy="244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FFC2B-809F-10AE-511B-A72EB68D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69580"/>
            <a:ext cx="3228975" cy="31527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AAE8A31-7DB7-FDD9-52F3-E65D35C35F53}"/>
              </a:ext>
            </a:extLst>
          </p:cNvPr>
          <p:cNvSpPr/>
          <p:nvPr/>
        </p:nvSpPr>
        <p:spPr>
          <a:xfrm>
            <a:off x="1219200" y="517505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4A862-2954-4281-6FB2-567ABD4F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3" y="6148316"/>
            <a:ext cx="1709734" cy="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provides access to the mathematical functions by the C standard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8D970-589F-05F7-3925-B9880ED6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76600"/>
            <a:ext cx="39147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330DD-7934-6B29-D1FA-69B9BA0C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705225"/>
            <a:ext cx="41624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provides regular expression matching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7BBD7-86EC-BCC1-E747-B5F67342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9144000" cy="46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2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import re</a:t>
            </a:r>
          </a:p>
          <a:p>
            <a:pPr marL="0" indent="0">
              <a:buNone/>
            </a:pPr>
            <a:r>
              <a:rPr lang="en-US" sz="2000" b="1" dirty="0" err="1"/>
              <a:t>emailregulareexression</a:t>
            </a:r>
            <a:r>
              <a:rPr lang="en-US" sz="2000" b="1" dirty="0"/>
              <a:t>=''</a:t>
            </a:r>
          </a:p>
          <a:p>
            <a:pPr marL="0" indent="0">
              <a:buNone/>
            </a:pPr>
            <a:r>
              <a:rPr lang="en-US" sz="2000" b="1" dirty="0" err="1"/>
              <a:t>statment</a:t>
            </a:r>
            <a:r>
              <a:rPr lang="en-US" sz="2000" b="1" dirty="0"/>
              <a:t>='asd@yahoo.com'</a:t>
            </a:r>
          </a:p>
          <a:p>
            <a:pPr marL="0" indent="0">
              <a:buNone/>
            </a:pPr>
            <a:r>
              <a:rPr lang="en-US" sz="2000" b="1" dirty="0" err="1"/>
              <a:t>re.fullmatch</a:t>
            </a:r>
            <a:r>
              <a:rPr lang="en-US" sz="2000" b="1" dirty="0"/>
              <a:t>(</a:t>
            </a:r>
            <a:r>
              <a:rPr lang="en-US" sz="2000" b="1" dirty="0" err="1"/>
              <a:t>statment,emailregulareexression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 err="1"/>
              <a:t>statment</a:t>
            </a:r>
            <a:r>
              <a:rPr lang="en-US" sz="2000" b="1" dirty="0"/>
              <a:t>='asd@yahoo.com </a:t>
            </a:r>
            <a:r>
              <a:rPr lang="en-US" sz="2000" b="1" dirty="0" err="1"/>
              <a:t>plpalapl</a:t>
            </a:r>
            <a:r>
              <a:rPr lang="en-US" sz="2000" b="1" dirty="0"/>
              <a:t> </a:t>
            </a:r>
            <a:r>
              <a:rPr lang="en-US" sz="2000" b="1" dirty="0" err="1"/>
              <a:t>plaplspals</a:t>
            </a:r>
            <a:r>
              <a:rPr lang="en-US" sz="2000" b="1" dirty="0"/>
              <a:t>'</a:t>
            </a:r>
          </a:p>
          <a:p>
            <a:pPr marL="0" indent="0">
              <a:buNone/>
            </a:pPr>
            <a:r>
              <a:rPr lang="en-US" sz="2000" b="1" dirty="0" err="1"/>
              <a:t>re.match</a:t>
            </a:r>
            <a:r>
              <a:rPr lang="en-US" sz="2000" b="1" dirty="0"/>
              <a:t>(</a:t>
            </a:r>
            <a:r>
              <a:rPr lang="en-US" sz="2000" b="1" dirty="0" err="1"/>
              <a:t>statment,emailregulareexression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 err="1"/>
              <a:t>statment</a:t>
            </a:r>
            <a:r>
              <a:rPr lang="en-US" sz="2000" b="1" dirty="0"/>
              <a:t>='</a:t>
            </a:r>
            <a:r>
              <a:rPr lang="en-US" sz="2000" b="1" dirty="0" err="1"/>
              <a:t>palpalp</a:t>
            </a:r>
            <a:r>
              <a:rPr lang="en-US" sz="2000" b="1" dirty="0"/>
              <a:t> asd@yahoo.com </a:t>
            </a:r>
            <a:r>
              <a:rPr lang="en-US" sz="2000" b="1" dirty="0" err="1"/>
              <a:t>palpalp</a:t>
            </a:r>
            <a:r>
              <a:rPr lang="en-US" sz="2000" b="1" dirty="0"/>
              <a:t> asd@yahoo.com'</a:t>
            </a:r>
          </a:p>
          <a:p>
            <a:pPr marL="0" indent="0">
              <a:buNone/>
            </a:pPr>
            <a:r>
              <a:rPr lang="en-US" sz="2000" b="1" dirty="0" err="1"/>
              <a:t>re.search</a:t>
            </a:r>
            <a:r>
              <a:rPr lang="en-US" sz="2000" b="1" dirty="0"/>
              <a:t>(</a:t>
            </a:r>
            <a:r>
              <a:rPr lang="en-US" sz="2000" b="1" dirty="0" err="1"/>
              <a:t>statment,emailregulareexression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 err="1"/>
              <a:t>re.findall</a:t>
            </a:r>
            <a:r>
              <a:rPr lang="en-US" sz="2000" b="1" dirty="0"/>
              <a:t>(</a:t>
            </a:r>
            <a:r>
              <a:rPr lang="en-US" sz="2000" b="1" dirty="0" err="1"/>
              <a:t>statment,emailregulareexression</a:t>
            </a:r>
            <a:r>
              <a:rPr lang="en-US" sz="2000" b="1" dirty="0"/>
              <a:t>)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726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External Libraries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Pip</a:t>
            </a:r>
            <a:r>
              <a:rPr lang="en-US" b="1" dirty="0"/>
              <a:t> is a package management system used to install and manage software packages written in Python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6C1D7-D9BF-286A-BAB7-EC46937C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581400"/>
            <a:ext cx="9077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90" dirty="0">
                <a:cs typeface="Arial"/>
              </a:rPr>
              <a:t>File Input Output</a:t>
            </a:r>
          </a:p>
          <a:p>
            <a:r>
              <a:rPr lang="en-US" b="1" spc="-90" dirty="0">
                <a:cs typeface="Arial"/>
              </a:rPr>
              <a:t>Modules</a:t>
            </a:r>
          </a:p>
          <a:p>
            <a:r>
              <a:rPr lang="en-US" b="1" spc="-90" dirty="0">
                <a:cs typeface="Arial"/>
              </a:rPr>
              <a:t>Packages</a:t>
            </a:r>
          </a:p>
          <a:p>
            <a:r>
              <a:rPr lang="en-US" b="1" spc="-90" dirty="0">
                <a:cs typeface="Arial"/>
              </a:rPr>
              <a:t>Python Standard Library</a:t>
            </a:r>
          </a:p>
          <a:p>
            <a:r>
              <a:rPr lang="en-US" b="1" spc="-90" dirty="0">
                <a:cs typeface="Arial"/>
              </a:rPr>
              <a:t>External Libraries</a:t>
            </a:r>
          </a:p>
          <a:p>
            <a:r>
              <a:rPr lang="en-US" b="1" spc="-90" dirty="0">
                <a:cs typeface="Arial"/>
              </a:rPr>
              <a:t>Demo</a:t>
            </a:r>
          </a:p>
          <a:p>
            <a:endParaRPr lang="en-US" b="1" spc="-9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23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Demo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43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3794" name="Picture 2" descr="C:\Users\pc2023\Downloads\2021-software-development-salar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96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2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oles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66837"/>
            <a:ext cx="5962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(Open)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21549-15C5-CDB5-014F-CDEF56F6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76400"/>
            <a:ext cx="8305800" cy="52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(Read)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9460-8005-E0B5-8B05-772F5ED3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8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(Write)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9B7A0-6F25-E810-7D80-F8473594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6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(Write)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BF761-984C-90BA-0FCE-5EC60E48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69"/>
            <a:ext cx="9144000" cy="56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(Write)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12EEF-B1BA-2879-62E8-F76CDD2D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(Write)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9379C-34BD-9739-02B1-2E47CB6C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434"/>
            <a:ext cx="9144000" cy="56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CC0-5CDD-D54A-D492-9B51F48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spc="-90" dirty="0">
                <a:cs typeface="Arial"/>
              </a:rPr>
              <a:t>File Input Output</a:t>
            </a:r>
            <a:r>
              <a:rPr lang="en-US" sz="3200" b="1" spc="-90" dirty="0">
                <a:cs typeface="Arial"/>
              </a:rPr>
              <a:t> (Write)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E34-B49B-99C5-11BC-1ADAE1A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E32A8-CACB-4836-2C2E-725AEEB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5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7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3F3F3F"/>
      </a:dk1>
      <a:lt1>
        <a:srgbClr val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9326C46D84741BF15DC17C06576D1" ma:contentTypeVersion="14" ma:contentTypeDescription="Create a new document." ma:contentTypeScope="" ma:versionID="f1e1af5920ff5002cd0a72d0c072065a">
  <xsd:schema xmlns:xsd="http://www.w3.org/2001/XMLSchema" xmlns:xs="http://www.w3.org/2001/XMLSchema" xmlns:p="http://schemas.microsoft.com/office/2006/metadata/properties" xmlns:ns2="c72bab13-828b-4810-92fd-eb322ac0571f" xmlns:ns3="d10cd27f-4163-459d-86ea-20e6bf370d4b" targetNamespace="http://schemas.microsoft.com/office/2006/metadata/properties" ma:root="true" ma:fieldsID="a1de778dd16f1f9ff05d09c24b794fe0" ns2:_="" ns3:_="">
    <xsd:import namespace="c72bab13-828b-4810-92fd-eb322ac0571f"/>
    <xsd:import namespace="d10cd27f-4163-459d-86ea-20e6bf370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bab13-828b-4810-92fd-eb322ac05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cd27f-4163-459d-86ea-20e6bf370d4b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4313aea-d315-40c4-9c6e-d1af8b52af34}" ma:internalName="TaxCatchAll" ma:showField="CatchAllData" ma:web="d10cd27f-4163-459d-86ea-20e6bf370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DF3061-B369-4544-A294-B004E171DDB5}"/>
</file>

<file path=customXml/itemProps2.xml><?xml version="1.0" encoding="utf-8"?>
<ds:datastoreItem xmlns:ds="http://schemas.openxmlformats.org/officeDocument/2006/customXml" ds:itemID="{726AE193-DCB9-4BA5-BCDB-D1D9FF83BFAA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1041</TotalTime>
  <Words>209</Words>
  <Application>Microsoft Office PowerPoint</Application>
  <PresentationFormat>On-screen Show (4:3)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Rounded MT Bold</vt:lpstr>
      <vt:lpstr>Calibri</vt:lpstr>
      <vt:lpstr>Clarity</vt:lpstr>
      <vt:lpstr>INTRODUCTION TO  programming using python</vt:lpstr>
      <vt:lpstr>Outline</vt:lpstr>
      <vt:lpstr>File Input Output (Open)</vt:lpstr>
      <vt:lpstr>File Input Output (Read)</vt:lpstr>
      <vt:lpstr>File Input Output (Write)</vt:lpstr>
      <vt:lpstr>File Input Output (Write)</vt:lpstr>
      <vt:lpstr>File Input Output (Write)</vt:lpstr>
      <vt:lpstr>File Input Output (Write)</vt:lpstr>
      <vt:lpstr>File Input Output (Write)</vt:lpstr>
      <vt:lpstr>Modules</vt:lpstr>
      <vt:lpstr>Modules</vt:lpstr>
      <vt:lpstr>How To</vt:lpstr>
      <vt:lpstr>Packages</vt:lpstr>
      <vt:lpstr>Standard Library</vt:lpstr>
      <vt:lpstr>os</vt:lpstr>
      <vt:lpstr>math</vt:lpstr>
      <vt:lpstr>re</vt:lpstr>
      <vt:lpstr>re</vt:lpstr>
      <vt:lpstr>External Libraries</vt:lpstr>
      <vt:lpstr>Demo 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 using python</dc:title>
  <dc:creator>Genius</dc:creator>
  <cp:lastModifiedBy>EL10_gazy</cp:lastModifiedBy>
  <cp:revision>408</cp:revision>
  <dcterms:created xsi:type="dcterms:W3CDTF">2023-07-23T08:56:23Z</dcterms:created>
  <dcterms:modified xsi:type="dcterms:W3CDTF">2023-09-10T05:45:51Z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2023-07-23T00:00:00Z</vt:filetime>
  </property>
</Properties>
</file>