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34424-B341-4122-AEA5-B8FD2BC0D78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1134424-B341-4122-AEA5-B8FD2BC0D78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2C8D353-C441-4621-BDCD-8C8403D46ADD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268760"/>
            <a:ext cx="864096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lgerian" pitchFamily="82" charset="0"/>
              </a:rPr>
              <a:t>Traffic Racer 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Computer graphics project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SUPERVISOR:</a:t>
            </a:r>
          </a:p>
          <a:p>
            <a:r>
              <a:rPr lang="en-US" dirty="0" smtClean="0"/>
              <a:t>ENG. YAHIA ETMAN</a:t>
            </a:r>
            <a:endParaRPr lang="ar-EG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10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1143000"/>
          </a:xfrm>
        </p:spPr>
        <p:txBody>
          <a:bodyPr/>
          <a:lstStyle/>
          <a:p>
            <a:r>
              <a:rPr lang="en-US" dirty="0" smtClean="0"/>
              <a:t>WORK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70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KARIM SAQER. SEC:2 B:9</a:t>
            </a:r>
          </a:p>
          <a:p>
            <a:r>
              <a:rPr lang="en-US" dirty="0" smtClean="0"/>
              <a:t>KARIM MOHAMED. SEC:2 B:8</a:t>
            </a:r>
          </a:p>
          <a:p>
            <a:pPr lvl="1"/>
            <a:r>
              <a:rPr lang="en-US" dirty="0" smtClean="0"/>
              <a:t>PHASE 1:</a:t>
            </a:r>
          </a:p>
          <a:p>
            <a:pPr lvl="2"/>
            <a:r>
              <a:rPr lang="en-US" dirty="0" smtClean="0"/>
              <a:t>MESH</a:t>
            </a:r>
          </a:p>
          <a:p>
            <a:pPr lvl="2"/>
            <a:r>
              <a:rPr lang="en-US" dirty="0" smtClean="0"/>
              <a:t>TRANSFORM</a:t>
            </a:r>
          </a:p>
          <a:p>
            <a:pPr lvl="2"/>
            <a:r>
              <a:rPr lang="en-US" dirty="0" smtClean="0"/>
              <a:t>FORWARD RENDERER SYSTEM</a:t>
            </a:r>
          </a:p>
          <a:p>
            <a:pPr lvl="2"/>
            <a:r>
              <a:rPr lang="en-US" dirty="0" smtClean="0"/>
              <a:t>SKY RENDERING</a:t>
            </a:r>
          </a:p>
          <a:p>
            <a:pPr lvl="2"/>
            <a:r>
              <a:rPr lang="en-US" dirty="0" smtClean="0"/>
              <a:t>POSTPROCESSING</a:t>
            </a:r>
          </a:p>
          <a:p>
            <a:pPr lvl="1">
              <a:buClr>
                <a:prstClr val="white"/>
              </a:buClr>
            </a:pPr>
            <a:r>
              <a:rPr lang="en-US" dirty="0">
                <a:solidFill>
                  <a:prstClr val="white"/>
                </a:solidFill>
              </a:rPr>
              <a:t>PHASE 2:</a:t>
            </a:r>
          </a:p>
          <a:p>
            <a:pPr lvl="2"/>
            <a:r>
              <a:rPr lang="en-US" dirty="0" smtClean="0"/>
              <a:t>LIGHTING</a:t>
            </a:r>
          </a:p>
          <a:p>
            <a:pPr lvl="2"/>
            <a:r>
              <a:rPr lang="en-US" dirty="0" smtClean="0"/>
              <a:t>COLLISION SYSTEM</a:t>
            </a:r>
          </a:p>
          <a:p>
            <a:pPr lvl="2"/>
            <a:r>
              <a:rPr lang="en-US" dirty="0" smtClean="0"/>
              <a:t>MAIN MENU &amp; GAME-OVER MENU</a:t>
            </a:r>
          </a:p>
        </p:txBody>
      </p:sp>
    </p:spTree>
    <p:extLst>
      <p:ext uri="{BB962C8B-B14F-4D97-AF65-F5344CB8AC3E}">
        <p14:creationId xmlns:p14="http://schemas.microsoft.com/office/powerpoint/2010/main" val="70622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69607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25584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" y="0"/>
            <a:ext cx="914285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7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18</TotalTime>
  <Words>43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Traffic Racer  Computer graphics project</vt:lpstr>
      <vt:lpstr>WORK LOAD</vt:lpstr>
      <vt:lpstr>PowerPoint Presentation</vt:lpstr>
      <vt:lpstr>PowerPoint Presentation</vt:lpstr>
      <vt:lpstr>PowerPoint Presentation</vt:lpstr>
    </vt:vector>
  </TitlesOfParts>
  <Company>*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Racer  Computer graphics project</dc:title>
  <dc:creator>*</dc:creator>
  <cp:lastModifiedBy>*</cp:lastModifiedBy>
  <cp:revision>2</cp:revision>
  <dcterms:created xsi:type="dcterms:W3CDTF">2023-05-20T04:51:16Z</dcterms:created>
  <dcterms:modified xsi:type="dcterms:W3CDTF">2023-05-20T05:09:32Z</dcterms:modified>
</cp:coreProperties>
</file>