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Traffic Racer 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Computer graphics project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SUPERVISOR:</a:t>
            </a:r>
          </a:p>
          <a:p>
            <a:r>
              <a:rPr lang="en-US" dirty="0" smtClean="0"/>
              <a:t>ENG. YAHIA ETMAN</a:t>
            </a:r>
            <a:endParaRPr lang="ar-EG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WORK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KARIM SAQER. SEC:2 B:9</a:t>
            </a:r>
            <a:r>
              <a:rPr lang="ar-EG" dirty="0" smtClean="0"/>
              <a:t> </a:t>
            </a:r>
            <a:r>
              <a:rPr lang="en-US" dirty="0" smtClean="0"/>
              <a:t> code: </a:t>
            </a:r>
            <a:r>
              <a:rPr lang="en-US" dirty="0" smtClean="0"/>
              <a:t>9204096 </a:t>
            </a:r>
            <a:endParaRPr lang="en-US" dirty="0" smtClean="0"/>
          </a:p>
          <a:p>
            <a:r>
              <a:rPr lang="en-US" dirty="0" smtClean="0"/>
              <a:t>KARIM </a:t>
            </a:r>
            <a:r>
              <a:rPr lang="en-US" dirty="0" smtClean="0"/>
              <a:t>MOHAMED. SEC:2 </a:t>
            </a:r>
            <a:r>
              <a:rPr lang="en-US" dirty="0" smtClean="0"/>
              <a:t>B:8 </a:t>
            </a:r>
            <a:r>
              <a:rPr lang="en-US" dirty="0"/>
              <a:t> </a:t>
            </a:r>
            <a:r>
              <a:rPr lang="en-US" dirty="0" smtClean="0"/>
              <a:t>code: </a:t>
            </a:r>
            <a:r>
              <a:rPr lang="en-US" dirty="0" smtClean="0"/>
              <a:t>9203074 </a:t>
            </a:r>
            <a:endParaRPr lang="en-US" dirty="0" smtClean="0"/>
          </a:p>
          <a:p>
            <a:pPr lvl="1"/>
            <a:r>
              <a:rPr lang="en-US" dirty="0" smtClean="0"/>
              <a:t>PHASE 1:</a:t>
            </a:r>
          </a:p>
          <a:p>
            <a:pPr lvl="2"/>
            <a:r>
              <a:rPr lang="en-US" dirty="0" smtClean="0"/>
              <a:t>MESH</a:t>
            </a:r>
          </a:p>
          <a:p>
            <a:pPr lvl="2"/>
            <a:r>
              <a:rPr lang="en-US" dirty="0" smtClean="0"/>
              <a:t>TRANSFORM</a:t>
            </a:r>
          </a:p>
          <a:p>
            <a:pPr lvl="2"/>
            <a:r>
              <a:rPr lang="en-US" dirty="0" smtClean="0"/>
              <a:t>FORWARD RENDERER SYSTEM</a:t>
            </a:r>
          </a:p>
          <a:p>
            <a:pPr lvl="2"/>
            <a:r>
              <a:rPr lang="en-US" dirty="0" smtClean="0"/>
              <a:t>SKY RENDERING</a:t>
            </a:r>
          </a:p>
          <a:p>
            <a:pPr lvl="2"/>
            <a:r>
              <a:rPr lang="en-US" dirty="0" smtClean="0"/>
              <a:t>POSTPROCESSING</a:t>
            </a:r>
          </a:p>
          <a:p>
            <a:pPr lvl="1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PHASE 2:</a:t>
            </a:r>
          </a:p>
          <a:p>
            <a:pPr lvl="2"/>
            <a:r>
              <a:rPr lang="en-US" dirty="0" smtClean="0"/>
              <a:t>LIGHTING SYSETEM</a:t>
            </a:r>
          </a:p>
          <a:p>
            <a:pPr lvl="2"/>
            <a:r>
              <a:rPr lang="en-US" dirty="0" smtClean="0"/>
              <a:t>INTEGRATE LIGHTING WITH COMPONENTS</a:t>
            </a:r>
          </a:p>
          <a:p>
            <a:pPr lvl="2"/>
            <a:r>
              <a:rPr lang="en-US" dirty="0" smtClean="0"/>
              <a:t>COLLISION SYSTEM</a:t>
            </a:r>
          </a:p>
          <a:p>
            <a:pPr lvl="2"/>
            <a:r>
              <a:rPr lang="en-US" dirty="0" smtClean="0"/>
              <a:t>MAIN MENU STATE</a:t>
            </a:r>
            <a:endParaRPr lang="en-US" dirty="0"/>
          </a:p>
          <a:p>
            <a:pPr lvl="2"/>
            <a:r>
              <a:rPr lang="en-US" dirty="0"/>
              <a:t>GAME-OVER </a:t>
            </a:r>
            <a:r>
              <a:rPr lang="en-US" dirty="0" smtClean="0"/>
              <a:t>MENU STATE</a:t>
            </a:r>
          </a:p>
          <a:p>
            <a:pPr lvl="2"/>
            <a:r>
              <a:rPr lang="en-US" dirty="0" smtClean="0"/>
              <a:t>NEW POSTPROCESSING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2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WORK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Khaled</a:t>
            </a:r>
            <a:r>
              <a:rPr lang="en-US" dirty="0" smtClean="0"/>
              <a:t> </a:t>
            </a:r>
            <a:r>
              <a:rPr lang="en-US" dirty="0" err="1" smtClean="0"/>
              <a:t>Mostafa</a:t>
            </a:r>
            <a:r>
              <a:rPr lang="en-US" dirty="0" smtClean="0"/>
              <a:t>. SEC:1 </a:t>
            </a:r>
            <a:r>
              <a:rPr lang="en-US" dirty="0" smtClean="0"/>
              <a:t>B:21 code: </a:t>
            </a:r>
            <a:r>
              <a:rPr lang="en-US" dirty="0" smtClean="0"/>
              <a:t>9202511 </a:t>
            </a:r>
            <a:endParaRPr lang="en-US" dirty="0" smtClean="0"/>
          </a:p>
          <a:p>
            <a:r>
              <a:rPr lang="en-US" dirty="0" err="1" smtClean="0"/>
              <a:t>Abdelrahman</a:t>
            </a:r>
            <a:r>
              <a:rPr lang="en-US" dirty="0" smtClean="0"/>
              <a:t> Ashraf. SEC:1 </a:t>
            </a:r>
            <a:r>
              <a:rPr lang="en-US" dirty="0" smtClean="0"/>
              <a:t>B:35 code</a:t>
            </a:r>
            <a:r>
              <a:rPr lang="en-US" smtClean="0"/>
              <a:t>: </a:t>
            </a:r>
            <a:r>
              <a:rPr lang="en-US" smtClean="0"/>
              <a:t>9202769 </a:t>
            </a:r>
            <a:endParaRPr lang="en-US" dirty="0" smtClean="0"/>
          </a:p>
          <a:p>
            <a:pPr lvl="1"/>
            <a:r>
              <a:rPr lang="en-US" dirty="0" smtClean="0"/>
              <a:t>PHASE 1:</a:t>
            </a:r>
          </a:p>
          <a:p>
            <a:pPr lvl="2"/>
            <a:r>
              <a:rPr lang="en-US" dirty="0" err="1" smtClean="0"/>
              <a:t>Shader</a:t>
            </a:r>
            <a:endParaRPr lang="en-US" dirty="0" smtClean="0"/>
          </a:p>
          <a:p>
            <a:pPr lvl="2"/>
            <a:r>
              <a:rPr lang="en-US" dirty="0"/>
              <a:t>Pipeline </a:t>
            </a:r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Texture</a:t>
            </a:r>
          </a:p>
          <a:p>
            <a:pPr lvl="2"/>
            <a:r>
              <a:rPr lang="en-US" dirty="0" smtClean="0"/>
              <a:t>Sampler</a:t>
            </a:r>
          </a:p>
          <a:p>
            <a:pPr lvl="2"/>
            <a:r>
              <a:rPr lang="en-US" dirty="0" smtClean="0"/>
              <a:t>Material</a:t>
            </a:r>
          </a:p>
          <a:p>
            <a:pPr lvl="2"/>
            <a:r>
              <a:rPr lang="en-US" dirty="0"/>
              <a:t>Entities and Components</a:t>
            </a:r>
            <a:endParaRPr lang="en-US" dirty="0" smtClean="0"/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PHASE 2:</a:t>
            </a:r>
          </a:p>
          <a:p>
            <a:pPr lvl="2"/>
            <a:r>
              <a:rPr lang="en-US" dirty="0"/>
              <a:t>Score and its </a:t>
            </a:r>
            <a:r>
              <a:rPr lang="en-US" dirty="0" smtClean="0"/>
              <a:t>logic</a:t>
            </a:r>
            <a:endParaRPr lang="ar-EG" dirty="0" smtClean="0"/>
          </a:p>
          <a:p>
            <a:pPr lvl="2"/>
            <a:r>
              <a:rPr lang="en-US" dirty="0"/>
              <a:t>Car </a:t>
            </a:r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Breaking</a:t>
            </a:r>
          </a:p>
          <a:p>
            <a:pPr lvl="2"/>
            <a:r>
              <a:rPr lang="en-US" dirty="0"/>
              <a:t>Randomness of the </a:t>
            </a:r>
            <a:r>
              <a:rPr lang="en-US" dirty="0" smtClean="0"/>
              <a:t>cars</a:t>
            </a:r>
          </a:p>
          <a:p>
            <a:pPr lvl="2"/>
            <a:r>
              <a:rPr lang="en-US" dirty="0"/>
              <a:t>Infinity render of the roads and lamp poles</a:t>
            </a:r>
          </a:p>
          <a:p>
            <a:pPr lvl="2"/>
            <a:r>
              <a:rPr lang="en-US" dirty="0" smtClean="0"/>
              <a:t>Render</a:t>
            </a:r>
            <a:r>
              <a:rPr lang="en-US" dirty="0"/>
              <a:t> the </a:t>
            </a:r>
            <a:r>
              <a:rPr lang="en-US" dirty="0" smtClean="0"/>
              <a:t>components</a:t>
            </a:r>
            <a:endParaRPr lang="ar-EG" dirty="0" smtClean="0"/>
          </a:p>
          <a:p>
            <a:pPr lvl="2"/>
            <a:r>
              <a:rPr lang="en-US" dirty="0"/>
              <a:t>Integration speed and time with </a:t>
            </a:r>
            <a:r>
              <a:rPr lang="en-US" dirty="0" smtClean="0"/>
              <a:t>score</a:t>
            </a:r>
          </a:p>
          <a:p>
            <a:pPr lvl="2"/>
            <a:r>
              <a:rPr lang="en-US" dirty="0" smtClean="0"/>
              <a:t>Integrate new </a:t>
            </a:r>
            <a:r>
              <a:rPr lang="en-US" dirty="0" err="1" smtClean="0"/>
              <a:t>postprocessing</a:t>
            </a:r>
            <a:r>
              <a:rPr lang="en-US" dirty="0" smtClean="0"/>
              <a:t> with game</a:t>
            </a:r>
          </a:p>
        </p:txBody>
      </p:sp>
    </p:spTree>
    <p:extLst>
      <p:ext uri="{BB962C8B-B14F-4D97-AF65-F5344CB8AC3E}">
        <p14:creationId xmlns:p14="http://schemas.microsoft.com/office/powerpoint/2010/main" val="20806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9607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2558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-315416"/>
            <a:ext cx="9143403" cy="731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5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</TotalTime>
  <Words>110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Traffic Racer  Computer graphics project</vt:lpstr>
      <vt:lpstr>WORK LOAD</vt:lpstr>
      <vt:lpstr>WORK LOAD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Racer  Computer graphics project</dc:title>
  <dc:creator>*</dc:creator>
  <cp:lastModifiedBy>*</cp:lastModifiedBy>
  <cp:revision>7</cp:revision>
  <dcterms:created xsi:type="dcterms:W3CDTF">2023-05-20T04:51:16Z</dcterms:created>
  <dcterms:modified xsi:type="dcterms:W3CDTF">2023-05-21T21:21:02Z</dcterms:modified>
</cp:coreProperties>
</file>