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f245971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f245971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df24597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df24597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df24597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df24597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8df245971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8df245971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df245971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df245971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df245971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df245971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8df245971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8df245971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df24597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df24597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83200" y="279975"/>
            <a:ext cx="8577600" cy="358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Code 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Generation-Explanation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 Agent</a:t>
            </a:r>
            <a:br>
              <a:rPr lang="en">
                <a:solidFill>
                  <a:srgbClr val="FFFF00"/>
                </a:solidFill>
              </a:rPr>
            </a:br>
            <a:r>
              <a:rPr lang="en">
                <a:solidFill>
                  <a:schemeClr val="lt1"/>
                </a:solidFill>
              </a:rPr>
              <a:t>using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LangGraph </a:t>
            </a:r>
            <a:r>
              <a:rPr lang="en">
                <a:solidFill>
                  <a:schemeClr val="lt1"/>
                </a:solidFill>
              </a:rPr>
              <a:t>        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5" name="Google Shape;55;p13" title="lang.png"/>
          <p:cNvPicPr preferRelativeResize="0"/>
          <p:nvPr/>
        </p:nvPicPr>
        <p:blipFill rotWithShape="1">
          <a:blip r:embed="rId3">
            <a:alphaModFix/>
          </a:blip>
          <a:srcRect b="18359" l="0" r="0" t="21067"/>
          <a:stretch/>
        </p:blipFill>
        <p:spPr>
          <a:xfrm>
            <a:off x="3716800" y="3868275"/>
            <a:ext cx="1710400" cy="996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6546300" y="4681800"/>
            <a:ext cx="2597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Abdelrahman Elaraby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Flow of the App: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Get user query.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Classify the intent of the user whether: </a:t>
            </a:r>
            <a:r>
              <a:rPr lang="en">
                <a:solidFill>
                  <a:srgbClr val="FFFF00"/>
                </a:solidFill>
              </a:rPr>
              <a:t>explain code</a:t>
            </a:r>
            <a:r>
              <a:rPr lang="en">
                <a:solidFill>
                  <a:schemeClr val="lt1"/>
                </a:solidFill>
              </a:rPr>
              <a:t>, </a:t>
            </a:r>
            <a:r>
              <a:rPr lang="en">
                <a:solidFill>
                  <a:srgbClr val="FFFF00"/>
                </a:solidFill>
              </a:rPr>
              <a:t>generate code</a:t>
            </a:r>
            <a:r>
              <a:rPr lang="en">
                <a:solidFill>
                  <a:schemeClr val="lt1"/>
                </a:solidFill>
              </a:rPr>
              <a:t>, or </a:t>
            </a:r>
            <a:r>
              <a:rPr lang="en">
                <a:solidFill>
                  <a:srgbClr val="FFFF00"/>
                </a:solidFill>
              </a:rPr>
              <a:t>other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If the user needed to </a:t>
            </a:r>
            <a:r>
              <a:rPr lang="en">
                <a:solidFill>
                  <a:srgbClr val="FFFF00"/>
                </a:solidFill>
              </a:rPr>
              <a:t>generate</a:t>
            </a:r>
            <a:r>
              <a:rPr lang="en">
                <a:solidFill>
                  <a:srgbClr val="FFFF00"/>
                </a:solidFill>
              </a:rPr>
              <a:t> code</a:t>
            </a:r>
            <a:r>
              <a:rPr lang="en">
                <a:solidFill>
                  <a:schemeClr val="lt1"/>
                </a:solidFill>
              </a:rPr>
              <a:t>, then we use the </a:t>
            </a:r>
            <a:r>
              <a:rPr lang="en">
                <a:solidFill>
                  <a:srgbClr val="FFFF00"/>
                </a:solidFill>
              </a:rPr>
              <a:t>retriever </a:t>
            </a:r>
            <a:r>
              <a:rPr lang="en">
                <a:solidFill>
                  <a:schemeClr val="lt1"/>
                </a:solidFill>
              </a:rPr>
              <a:t>to get similar code snippets from our </a:t>
            </a:r>
            <a:r>
              <a:rPr lang="en">
                <a:solidFill>
                  <a:srgbClr val="FFFF00"/>
                </a:solidFill>
              </a:rPr>
              <a:t>vector database</a:t>
            </a:r>
            <a:r>
              <a:rPr lang="en">
                <a:solidFill>
                  <a:schemeClr val="lt1"/>
                </a:solidFill>
              </a:rPr>
              <a:t>, in which there are 164 code examples from the human eval dataset. Then we use the top 3 relevant code snippets as a context in the prompt to generate new code.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If the user needed to </a:t>
            </a:r>
            <a:r>
              <a:rPr lang="en">
                <a:solidFill>
                  <a:srgbClr val="FFFF00"/>
                </a:solidFill>
              </a:rPr>
              <a:t>explain code</a:t>
            </a:r>
            <a:r>
              <a:rPr lang="en">
                <a:solidFill>
                  <a:schemeClr val="lt1"/>
                </a:solidFill>
              </a:rPr>
              <a:t>, we check whether the user typed a python function or class to explain, otherwise we explain the last generated code.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If the user query was neither a code generation or explanation we handle it with a different node in the graph.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</a:t>
            </a:r>
            <a:r>
              <a:rPr lang="en">
                <a:solidFill>
                  <a:srgbClr val="FFFF00"/>
                </a:solidFill>
              </a:rPr>
              <a:t>openai/openai_humaneval</a:t>
            </a:r>
            <a:r>
              <a:rPr lang="en">
                <a:solidFill>
                  <a:srgbClr val="FFFF00"/>
                </a:solidFill>
              </a:rPr>
              <a:t> dataset: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HumanEval dataset released by OpenAI includes 164 programming problems with a function </a:t>
            </a:r>
            <a:r>
              <a:rPr lang="en">
                <a:solidFill>
                  <a:schemeClr val="lt1"/>
                </a:solidFill>
              </a:rPr>
              <a:t>signature</a:t>
            </a:r>
            <a:r>
              <a:rPr lang="en">
                <a:solidFill>
                  <a:schemeClr val="lt1"/>
                </a:solidFill>
              </a:rPr>
              <a:t>, docstring, body, and several unit tests. They were handwritten to ensure not to be included in the training set of code generation models.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Link: </a:t>
            </a:r>
            <a:r>
              <a:rPr lang="en" u="sng">
                <a:solidFill>
                  <a:srgbClr val="FFFF00"/>
                </a:solidFill>
              </a:rPr>
              <a:t>https://huggingface.co/datasets/openai/openai_humaneval</a:t>
            </a:r>
            <a:endParaRPr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Vector Database, and the Embeddings: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 used </a:t>
            </a:r>
            <a:r>
              <a:rPr lang="en">
                <a:solidFill>
                  <a:srgbClr val="FFFF00"/>
                </a:solidFill>
              </a:rPr>
              <a:t>FAISS </a:t>
            </a:r>
            <a:r>
              <a:rPr lang="en">
                <a:solidFill>
                  <a:schemeClr val="lt1"/>
                </a:solidFill>
              </a:rPr>
              <a:t>(Facebook AI Similarity Search) Database in this project.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And for the embedding model, I used: </a:t>
            </a:r>
            <a:r>
              <a:rPr lang="en">
                <a:solidFill>
                  <a:srgbClr val="FFFF00"/>
                </a:solidFill>
              </a:rPr>
              <a:t>BAAI/bge-code-v1</a:t>
            </a:r>
            <a:r>
              <a:rPr lang="en">
                <a:solidFill>
                  <a:schemeClr val="lt1"/>
                </a:solidFill>
              </a:rPr>
              <a:t>, which is specialized in creating vector embeddings for code samples and retrieving them.</a:t>
            </a:r>
            <a:endParaRPr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LLM Backbone: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The main LLM that I used in comprehending the </a:t>
            </a:r>
            <a:r>
              <a:rPr lang="en">
                <a:solidFill>
                  <a:schemeClr val="lt1"/>
                </a:solidFill>
              </a:rPr>
              <a:t>retrieved codes and creating new ones, and explaining, and the general replies is the same LLM which was:</a:t>
            </a: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rgbClr val="FFFF00"/>
                </a:solidFill>
              </a:rPr>
              <a:t>mistralai/mistral-7b-instruct:free</a:t>
            </a:r>
            <a:r>
              <a:rPr lang="en">
                <a:solidFill>
                  <a:schemeClr val="lt1"/>
                </a:solidFill>
              </a:rPr>
              <a:t> from OpenRouter.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The reason for choosing this model is that it worked well for my task (Compared to Llama) and it is free and available most of the time.</a:t>
            </a:r>
            <a:endParaRPr u="sng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AgentState: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Langgraph </a:t>
            </a:r>
            <a:r>
              <a:rPr lang="en">
                <a:solidFill>
                  <a:schemeClr val="lt1"/>
                </a:solidFill>
              </a:rPr>
              <a:t>requires</a:t>
            </a:r>
            <a:r>
              <a:rPr lang="en">
                <a:solidFill>
                  <a:schemeClr val="lt1"/>
                </a:solidFill>
              </a:rPr>
              <a:t> a state to flow between the nodes of the graph. I chose to implement the state to include </a:t>
            </a:r>
            <a:r>
              <a:rPr lang="en">
                <a:solidFill>
                  <a:schemeClr val="lt1"/>
                </a:solidFill>
              </a:rPr>
              <a:t>the</a:t>
            </a:r>
            <a:r>
              <a:rPr lang="en">
                <a:solidFill>
                  <a:schemeClr val="lt1"/>
                </a:solidFill>
              </a:rPr>
              <a:t> following data: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AgentState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TypedDict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user_input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050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intent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retrieved_docs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generated_code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explanation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final_answer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Optional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memory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Graph: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17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I created 7 nodes in my graph and made each one specialized in one task.</a:t>
            </a:r>
            <a:br>
              <a:rPr lang="en">
                <a:solidFill>
                  <a:schemeClr val="lt1"/>
                </a:solidFill>
              </a:rPr>
            </a:br>
            <a:br>
              <a:rPr lang="en">
                <a:solidFill>
                  <a:schemeClr val="lt1"/>
                </a:solidFill>
              </a:rPr>
            </a:br>
            <a:r>
              <a:rPr lang="en">
                <a:solidFill>
                  <a:schemeClr val="lt1"/>
                </a:solidFill>
              </a:rPr>
              <a:t>The intent_classifier has two versions, one with simple hard coded rules and another one that uses LLM to classify.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93" name="Google Shape;93;p19" title="rag_agent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9" y="222513"/>
            <a:ext cx="4339249" cy="46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00"/>
                </a:solidFill>
              </a:rPr>
              <a:t>The Interface: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17725"/>
            <a:ext cx="8520600" cy="20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I made the </a:t>
            </a:r>
            <a:r>
              <a:rPr lang="en">
                <a:solidFill>
                  <a:schemeClr val="lt1"/>
                </a:solidFill>
              </a:rPr>
              <a:t>interface</a:t>
            </a:r>
            <a:r>
              <a:rPr lang="en">
                <a:solidFill>
                  <a:schemeClr val="lt1"/>
                </a:solidFill>
              </a:rPr>
              <a:t> using the Streamlit Library.</a:t>
            </a:r>
            <a:br>
              <a:rPr lang="en">
                <a:solidFill>
                  <a:schemeClr val="lt1"/>
                </a:solidFill>
              </a:rPr>
            </a:b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0" name="Google Shape;100;p20" title="websit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288" y="1727096"/>
            <a:ext cx="6343414" cy="3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85850" y="2277000"/>
            <a:ext cx="2772300" cy="5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FFFF00"/>
                </a:solidFill>
              </a:rPr>
              <a:t>THANK </a:t>
            </a:r>
            <a:r>
              <a:rPr lang="en" sz="3300">
                <a:solidFill>
                  <a:schemeClr val="lt1"/>
                </a:solidFill>
              </a:rPr>
              <a:t>YOU</a:t>
            </a:r>
            <a:r>
              <a:rPr lang="en" sz="3300">
                <a:solidFill>
                  <a:srgbClr val="FFFF00"/>
                </a:solidFill>
              </a:rPr>
              <a:t>.</a:t>
            </a:r>
            <a:endParaRPr sz="33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