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65" r:id="rId3"/>
    <p:sldId id="258" r:id="rId4"/>
    <p:sldId id="257" r:id="rId5"/>
    <p:sldId id="274" r:id="rId6"/>
    <p:sldId id="269" r:id="rId7"/>
    <p:sldId id="270" r:id="rId8"/>
    <p:sldId id="271" r:id="rId9"/>
    <p:sldId id="275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0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4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8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4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2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C984-E9FF-41B1-ADD6-7F4ABEFA6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16891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Eye Tracking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90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9E75-D02B-496C-AF00-E98F5352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D280-F9D4-4A32-8EB4-7277B960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 use 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 huge chunks of 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Clean the text using regular expression.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Divide the text into lines of 2, 3, 4 and 5 words.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Mark the last word as an output and the rest as an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use one hot pad to make the training easier.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 we move to building the model using 1 embedding layer , 2 LSTM layers</a:t>
            </a:r>
            <a:br>
              <a:rPr lang="en-US" dirty="0"/>
            </a:br>
            <a:r>
              <a:rPr lang="en-US" dirty="0"/>
              <a:t>2 dense layers.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9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1D21-6B01-4591-91A1-B83CC909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0D11-50DA-492A-89E9-2840C5CD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r>
              <a:rPr lang="en-US" dirty="0"/>
              <a:t>-Design VK</a:t>
            </a:r>
          </a:p>
          <a:p>
            <a:pPr lvl="1"/>
            <a:r>
              <a:rPr lang="en-US" dirty="0"/>
              <a:t>Import VK that designed in Qt Designer and apply </a:t>
            </a:r>
            <a:r>
              <a:rPr lang="en-US" dirty="0" err="1"/>
              <a:t>Qdarkstyle</a:t>
            </a:r>
            <a:r>
              <a:rPr lang="en-US" dirty="0"/>
              <a:t> on it.</a:t>
            </a:r>
          </a:p>
          <a:p>
            <a:pPr lvl="1"/>
            <a:r>
              <a:rPr lang="en-US" dirty="0"/>
              <a:t>Make the VK work over all apps in OS</a:t>
            </a:r>
          </a:p>
          <a:p>
            <a:r>
              <a:rPr lang="en-US" dirty="0"/>
              <a:t>-connect VK buttons to keyboard keys</a:t>
            </a:r>
          </a:p>
          <a:p>
            <a:pPr lvl="1"/>
            <a:r>
              <a:rPr lang="en-US" dirty="0"/>
              <a:t>Loop in all VK buttons and add click event for each button.</a:t>
            </a:r>
          </a:p>
          <a:p>
            <a:pPr lvl="1"/>
            <a:r>
              <a:rPr lang="en-US" dirty="0"/>
              <a:t>In button clicked event use Keyboard module to press and release each key of VK</a:t>
            </a:r>
          </a:p>
          <a:p>
            <a:r>
              <a:rPr lang="en-US" dirty="0"/>
              <a:t>-connect curser tracker </a:t>
            </a:r>
          </a:p>
          <a:p>
            <a:pPr lvl="1"/>
            <a:r>
              <a:rPr lang="en-US" dirty="0"/>
              <a:t>Make object of curser tracker and start its thread. </a:t>
            </a:r>
          </a:p>
          <a:p>
            <a:r>
              <a:rPr lang="en-US" dirty="0"/>
              <a:t>-connect with eye tracker</a:t>
            </a:r>
          </a:p>
          <a:p>
            <a:pPr lvl="1"/>
            <a:r>
              <a:rPr lang="en-US" dirty="0"/>
              <a:t>Make object of eye tracker and start its thread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6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BC3D-7907-4EE7-8DC9-D9F0AEA3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CONT,,..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CE3C-7A8F-49D1-A1F3-16C9241A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-control VK</a:t>
            </a:r>
          </a:p>
          <a:p>
            <a:pPr lvl="1"/>
            <a:r>
              <a:rPr lang="en-US" dirty="0"/>
              <a:t>Manage curser tracker using commands token from eye tracker.</a:t>
            </a:r>
          </a:p>
          <a:p>
            <a:r>
              <a:rPr lang="en-US" dirty="0"/>
              <a:t>-connect to text to speech</a:t>
            </a:r>
          </a:p>
          <a:p>
            <a:pPr lvl="1"/>
            <a:r>
              <a:rPr lang="en-US" dirty="0"/>
              <a:t>Use pyttsx3 module to convert text written in VK text editor to voice</a:t>
            </a:r>
          </a:p>
          <a:p>
            <a:r>
              <a:rPr lang="en-US" dirty="0"/>
              <a:t>-connect to word prediction</a:t>
            </a:r>
          </a:p>
          <a:p>
            <a:pPr lvl="1"/>
            <a:r>
              <a:rPr lang="en-US" dirty="0"/>
              <a:t>Make object of word prediction module and start its thread</a:t>
            </a:r>
          </a:p>
          <a:p>
            <a:r>
              <a:rPr lang="en-US" dirty="0"/>
              <a:t>-connect to mouse </a:t>
            </a:r>
          </a:p>
          <a:p>
            <a:pPr lvl="1"/>
            <a:r>
              <a:rPr lang="en-US" dirty="0"/>
              <a:t>Make object of mouse tracker and starts its thread</a:t>
            </a:r>
          </a:p>
          <a:p>
            <a:r>
              <a:rPr lang="en-US" dirty="0"/>
              <a:t>-control MT</a:t>
            </a:r>
          </a:p>
          <a:p>
            <a:pPr lvl="1"/>
            <a:r>
              <a:rPr lang="en-US" dirty="0"/>
              <a:t>Manage mouse using commands token from eye tracker.</a:t>
            </a:r>
          </a:p>
        </p:txBody>
      </p:sp>
    </p:spTree>
    <p:extLst>
      <p:ext uri="{BB962C8B-B14F-4D97-AF65-F5344CB8AC3E}">
        <p14:creationId xmlns:p14="http://schemas.microsoft.com/office/powerpoint/2010/main" val="44992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99D0-70E8-4475-9D32-68999F5C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description/benefits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28C6-3E94-44A1-999A-DCEAED89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7380"/>
            <a:ext cx="10058400" cy="3632331"/>
          </a:xfrm>
        </p:spPr>
        <p:txBody>
          <a:bodyPr>
            <a:normAutofit/>
          </a:bodyPr>
          <a:lstStyle/>
          <a:p>
            <a:r>
              <a:rPr lang="en-US" sz="2500" dirty="0"/>
              <a:t> -The main goal of our project is to help paralyzed people, who can’t make any gesture or express their feelings, deal with other people and communicate with them using a virtual keyboard that is displayed on the monitor and use their eyes as a mouse to choose letters from that keyboard in order to display the chosen letters as a meaningful word that express the patient needs. </a:t>
            </a:r>
          </a:p>
          <a:p>
            <a:r>
              <a:rPr lang="en-US" sz="2500" dirty="0"/>
              <a:t>-Helps limit the spread of the Coronavirus by using the apps without having to touch the mouse and keyboard.</a:t>
            </a:r>
          </a:p>
        </p:txBody>
      </p:sp>
    </p:spTree>
    <p:extLst>
      <p:ext uri="{BB962C8B-B14F-4D97-AF65-F5344CB8AC3E}">
        <p14:creationId xmlns:p14="http://schemas.microsoft.com/office/powerpoint/2010/main" val="30434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B4AB-7DD9-4308-9271-F2D229B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Straggles of the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C2B9-FE43-4631-A1E3-AA8DC8F1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i="1" dirty="0"/>
              <a:t>It’s better to have a high-quality camera.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108196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BEF8-C932-4930-9495-61F4E814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CFFD-EA0D-416A-8B04-1BDAD887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8288"/>
            <a:ext cx="10058400" cy="3730805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3000" i="1" dirty="0"/>
              <a:t>User will be able to write on the virtual keyboard using his eyes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000" i="1" dirty="0"/>
              <a:t>User will be able to control mouse using his eyes.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000" i="1" dirty="0"/>
              <a:t>User will be able to convert text to speech.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000" i="1" dirty="0"/>
              <a:t>System provide word suggestion feature.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2801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1A3D-14F5-450B-9630-0AD34C78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9028-9B6A-455C-9528-2CDD132C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Using open CV, </a:t>
            </a:r>
            <a:r>
              <a:rPr lang="en-US" dirty="0" err="1"/>
              <a:t>dlib</a:t>
            </a:r>
            <a:r>
              <a:rPr lang="en-US" dirty="0"/>
              <a:t> and </a:t>
            </a:r>
            <a:r>
              <a:rPr lang="en-US" dirty="0" err="1"/>
              <a:t>numpy</a:t>
            </a:r>
            <a:r>
              <a:rPr lang="en-US" dirty="0"/>
              <a:t> module to detect the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Eye blanking detection.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Gaz Detection.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 10 frames we locate the landmark points of the right and left eye.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the eyes landmarks to Eye blanking detection and Gaz detection to get eye state for each frame.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most frequent state for each 10 frames as Eye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this state to controller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7932-7891-4D21-A89C-E41EDBF1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FCFD-6C96-4E4E-96E6-291F4EDB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Design Qt application on Qt Designer as a normal keyboard.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text edit widget to confirm keys on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this design to python file to control it with controller.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1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CB68-0E61-47D2-BB52-17DBE778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Curser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83EA-3895-4F9B-8C36-BA88B1F7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It’s a class work in parallel with VK to simulate Eye tracker commands.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Moves through keyboard keys to mark the chosen key user want to press or release.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9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F362-17F3-4D2E-A96C-C14B22E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Tracker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8306-E0EB-4412-A488-247BB769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pynput</a:t>
            </a:r>
            <a:r>
              <a:rPr lang="en-US" dirty="0"/>
              <a:t> module to manage mouse position and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Works in parallel with eye tracker and VK.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the Mouse Tracker thread is ON the Curser Tracker thread is paused and vice versa.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Uses the eye tracker commands to manage the current position of the mouse and detect clicked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4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2027-24C2-4C8C-8CD0-952B1BF6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7D71-71BE-4114-AAB3-59EDDE5E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the user click the </a:t>
            </a:r>
            <a:r>
              <a:rPr lang="en-US" dirty="0" err="1"/>
              <a:t>text_to_speech</a:t>
            </a:r>
            <a:r>
              <a:rPr lang="en-US" dirty="0"/>
              <a:t> button, the program will convert the whole text to speech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is a selected words then When the user click the </a:t>
            </a:r>
            <a:r>
              <a:rPr lang="en-US" dirty="0" err="1"/>
              <a:t>text_to_speech</a:t>
            </a:r>
            <a:r>
              <a:rPr lang="en-US" dirty="0"/>
              <a:t> button, the program will convert the selected text to speech</a:t>
            </a:r>
          </a:p>
        </p:txBody>
      </p:sp>
    </p:spTree>
    <p:extLst>
      <p:ext uri="{BB962C8B-B14F-4D97-AF65-F5344CB8AC3E}">
        <p14:creationId xmlns:p14="http://schemas.microsoft.com/office/powerpoint/2010/main" val="3747129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648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Eye Tracking</vt:lpstr>
      <vt:lpstr>Software description/benefits  </vt:lpstr>
      <vt:lpstr>Straggles of the software</vt:lpstr>
      <vt:lpstr>Main Features</vt:lpstr>
      <vt:lpstr>Eye Tracker</vt:lpstr>
      <vt:lpstr>Virtual keyboard</vt:lpstr>
      <vt:lpstr>Curser Tracker</vt:lpstr>
      <vt:lpstr>Mouse Tracker </vt:lpstr>
      <vt:lpstr>Text to speech</vt:lpstr>
      <vt:lpstr>Word Prediction</vt:lpstr>
      <vt:lpstr>Controller</vt:lpstr>
      <vt:lpstr> CONT,,..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</dc:title>
  <dc:creator>Omr Ayman Mahfouz Abdelhafez Mohamed</dc:creator>
  <cp:lastModifiedBy>Ahmed</cp:lastModifiedBy>
  <cp:revision>30</cp:revision>
  <dcterms:created xsi:type="dcterms:W3CDTF">2020-02-06T08:23:52Z</dcterms:created>
  <dcterms:modified xsi:type="dcterms:W3CDTF">2020-08-19T00:02:13Z</dcterms:modified>
</cp:coreProperties>
</file>