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3" r:id="rId6"/>
    <p:sldId id="276" r:id="rId7"/>
    <p:sldId id="274" r:id="rId8"/>
    <p:sldId id="259" r:id="rId9"/>
    <p:sldId id="277" r:id="rId10"/>
    <p:sldId id="278" r:id="rId11"/>
    <p:sldId id="279" r:id="rId12"/>
    <p:sldId id="280" r:id="rId13"/>
    <p:sldId id="281" r:id="rId14"/>
    <p:sldId id="282" r:id="rId15"/>
    <p:sldId id="28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AA18D9-16B5-4B0B-87EF-CA627B2D4510}"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61C0C-F34E-4738-BC22-2FB1029EEFA1}" type="slidenum">
              <a:rPr lang="en-US" smtClean="0"/>
              <a:t>‹#›</a:t>
            </a:fld>
            <a:endParaRPr lang="en-US"/>
          </a:p>
        </p:txBody>
      </p:sp>
    </p:spTree>
    <p:extLst>
      <p:ext uri="{BB962C8B-B14F-4D97-AF65-F5344CB8AC3E}">
        <p14:creationId xmlns:p14="http://schemas.microsoft.com/office/powerpoint/2010/main" val="121631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AA18D9-16B5-4B0B-87EF-CA627B2D4510}"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61C0C-F34E-4738-BC22-2FB1029EEFA1}" type="slidenum">
              <a:rPr lang="en-US" smtClean="0"/>
              <a:t>‹#›</a:t>
            </a:fld>
            <a:endParaRPr lang="en-US"/>
          </a:p>
        </p:txBody>
      </p:sp>
    </p:spTree>
    <p:extLst>
      <p:ext uri="{BB962C8B-B14F-4D97-AF65-F5344CB8AC3E}">
        <p14:creationId xmlns:p14="http://schemas.microsoft.com/office/powerpoint/2010/main" val="286840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AA18D9-16B5-4B0B-87EF-CA627B2D4510}"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61C0C-F34E-4738-BC22-2FB1029EEFA1}" type="slidenum">
              <a:rPr lang="en-US" smtClean="0"/>
              <a:t>‹#›</a:t>
            </a:fld>
            <a:endParaRPr lang="en-US"/>
          </a:p>
        </p:txBody>
      </p:sp>
    </p:spTree>
    <p:extLst>
      <p:ext uri="{BB962C8B-B14F-4D97-AF65-F5344CB8AC3E}">
        <p14:creationId xmlns:p14="http://schemas.microsoft.com/office/powerpoint/2010/main" val="233370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AA18D9-16B5-4B0B-87EF-CA627B2D4510}"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61C0C-F34E-4738-BC22-2FB1029EEFA1}" type="slidenum">
              <a:rPr lang="en-US" smtClean="0"/>
              <a:t>‹#›</a:t>
            </a:fld>
            <a:endParaRPr lang="en-US"/>
          </a:p>
        </p:txBody>
      </p:sp>
    </p:spTree>
    <p:extLst>
      <p:ext uri="{BB962C8B-B14F-4D97-AF65-F5344CB8AC3E}">
        <p14:creationId xmlns:p14="http://schemas.microsoft.com/office/powerpoint/2010/main" val="189238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AA18D9-16B5-4B0B-87EF-CA627B2D4510}"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61C0C-F34E-4738-BC22-2FB1029EEFA1}" type="slidenum">
              <a:rPr lang="en-US" smtClean="0"/>
              <a:t>‹#›</a:t>
            </a:fld>
            <a:endParaRPr lang="en-US"/>
          </a:p>
        </p:txBody>
      </p:sp>
    </p:spTree>
    <p:extLst>
      <p:ext uri="{BB962C8B-B14F-4D97-AF65-F5344CB8AC3E}">
        <p14:creationId xmlns:p14="http://schemas.microsoft.com/office/powerpoint/2010/main" val="364872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AA18D9-16B5-4B0B-87EF-CA627B2D4510}"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61C0C-F34E-4738-BC22-2FB1029EEFA1}" type="slidenum">
              <a:rPr lang="en-US" smtClean="0"/>
              <a:t>‹#›</a:t>
            </a:fld>
            <a:endParaRPr lang="en-US"/>
          </a:p>
        </p:txBody>
      </p:sp>
    </p:spTree>
    <p:extLst>
      <p:ext uri="{BB962C8B-B14F-4D97-AF65-F5344CB8AC3E}">
        <p14:creationId xmlns:p14="http://schemas.microsoft.com/office/powerpoint/2010/main" val="4236496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AA18D9-16B5-4B0B-87EF-CA627B2D4510}" type="datetimeFigureOut">
              <a:rPr lang="en-US" smtClean="0"/>
              <a:t>4/25/2020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E61C0C-F34E-4738-BC22-2FB1029EEFA1}" type="slidenum">
              <a:rPr lang="en-US" smtClean="0"/>
              <a:t>‹#›</a:t>
            </a:fld>
            <a:endParaRPr lang="en-US"/>
          </a:p>
        </p:txBody>
      </p:sp>
    </p:spTree>
    <p:extLst>
      <p:ext uri="{BB962C8B-B14F-4D97-AF65-F5344CB8AC3E}">
        <p14:creationId xmlns:p14="http://schemas.microsoft.com/office/powerpoint/2010/main" val="409238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AA18D9-16B5-4B0B-87EF-CA627B2D4510}"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E61C0C-F34E-4738-BC22-2FB1029EEFA1}" type="slidenum">
              <a:rPr lang="en-US" smtClean="0"/>
              <a:t>‹#›</a:t>
            </a:fld>
            <a:endParaRPr lang="en-US"/>
          </a:p>
        </p:txBody>
      </p:sp>
    </p:spTree>
    <p:extLst>
      <p:ext uri="{BB962C8B-B14F-4D97-AF65-F5344CB8AC3E}">
        <p14:creationId xmlns:p14="http://schemas.microsoft.com/office/powerpoint/2010/main" val="383706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AA18D9-16B5-4B0B-87EF-CA627B2D4510}" type="datetimeFigureOut">
              <a:rPr lang="en-US" smtClean="0"/>
              <a:t>4/25/2020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E61C0C-F34E-4738-BC22-2FB1029EEFA1}" type="slidenum">
              <a:rPr lang="en-US" smtClean="0"/>
              <a:t>‹#›</a:t>
            </a:fld>
            <a:endParaRPr lang="en-US"/>
          </a:p>
        </p:txBody>
      </p:sp>
    </p:spTree>
    <p:extLst>
      <p:ext uri="{BB962C8B-B14F-4D97-AF65-F5344CB8AC3E}">
        <p14:creationId xmlns:p14="http://schemas.microsoft.com/office/powerpoint/2010/main" val="489829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AA18D9-16B5-4B0B-87EF-CA627B2D4510}"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61C0C-F34E-4738-BC22-2FB1029EEFA1}" type="slidenum">
              <a:rPr lang="en-US" smtClean="0"/>
              <a:t>‹#›</a:t>
            </a:fld>
            <a:endParaRPr lang="en-US"/>
          </a:p>
        </p:txBody>
      </p:sp>
    </p:spTree>
    <p:extLst>
      <p:ext uri="{BB962C8B-B14F-4D97-AF65-F5344CB8AC3E}">
        <p14:creationId xmlns:p14="http://schemas.microsoft.com/office/powerpoint/2010/main" val="136567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AA18D9-16B5-4B0B-87EF-CA627B2D4510}"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61C0C-F34E-4738-BC22-2FB1029EEFA1}" type="slidenum">
              <a:rPr lang="en-US" smtClean="0"/>
              <a:t>‹#›</a:t>
            </a:fld>
            <a:endParaRPr lang="en-US"/>
          </a:p>
        </p:txBody>
      </p:sp>
    </p:spTree>
    <p:extLst>
      <p:ext uri="{BB962C8B-B14F-4D97-AF65-F5344CB8AC3E}">
        <p14:creationId xmlns:p14="http://schemas.microsoft.com/office/powerpoint/2010/main" val="3589288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A18D9-16B5-4B0B-87EF-CA627B2D4510}" type="datetimeFigureOut">
              <a:rPr lang="en-US" smtClean="0"/>
              <a:t>4/25/2020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61C0C-F34E-4738-BC22-2FB1029EEFA1}" type="slidenum">
              <a:rPr lang="en-US" smtClean="0"/>
              <a:t>‹#›</a:t>
            </a:fld>
            <a:endParaRPr lang="en-US"/>
          </a:p>
        </p:txBody>
      </p:sp>
    </p:spTree>
    <p:extLst>
      <p:ext uri="{BB962C8B-B14F-4D97-AF65-F5344CB8AC3E}">
        <p14:creationId xmlns:p14="http://schemas.microsoft.com/office/powerpoint/2010/main" val="3596143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oom.com/share/52558c36e52a40e991265dff027c083e" TargetMode="External"/><Relationship Id="rId2" Type="http://schemas.openxmlformats.org/officeDocument/2006/relationships/hyperlink" Target="https://github.com/AbdelrahmanElhawary/laravel-projec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E-Commerce Project</a:t>
            </a:r>
            <a:endParaRPr lang="en-US" b="1" dirty="0"/>
          </a:p>
        </p:txBody>
      </p:sp>
      <p:sp>
        <p:nvSpPr>
          <p:cNvPr id="5" name="Title 1"/>
          <p:cNvSpPr txBox="1">
            <a:spLocks/>
          </p:cNvSpPr>
          <p:nvPr/>
        </p:nvSpPr>
        <p:spPr>
          <a:xfrm>
            <a:off x="838200" y="416877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t>Team 18</a:t>
            </a:r>
          </a:p>
          <a:p>
            <a:r>
              <a:rPr lang="en-US" sz="3600" b="1" dirty="0" smtClean="0"/>
              <a:t>Section IS3</a:t>
            </a:r>
            <a:endParaRPr lang="en-US" sz="3600" b="1" dirty="0"/>
          </a:p>
        </p:txBody>
      </p:sp>
    </p:spTree>
    <p:extLst>
      <p:ext uri="{BB962C8B-B14F-4D97-AF65-F5344CB8AC3E}">
        <p14:creationId xmlns:p14="http://schemas.microsoft.com/office/powerpoint/2010/main" val="178665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cont.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Product </a:t>
            </a:r>
            <a:r>
              <a:rPr lang="en-US" dirty="0"/>
              <a:t>table</a:t>
            </a:r>
          </a:p>
          <a:p>
            <a:pPr lvl="1"/>
            <a:r>
              <a:rPr lang="en-US" dirty="0"/>
              <a:t>Big increment Id</a:t>
            </a:r>
          </a:p>
          <a:p>
            <a:pPr lvl="1"/>
            <a:r>
              <a:rPr lang="en-US" dirty="0"/>
              <a:t>String Name</a:t>
            </a:r>
          </a:p>
          <a:p>
            <a:pPr lvl="1"/>
            <a:r>
              <a:rPr lang="en-US" dirty="0"/>
              <a:t>String </a:t>
            </a:r>
            <a:r>
              <a:rPr lang="en-US" dirty="0" smtClean="0"/>
              <a:t>image</a:t>
            </a:r>
          </a:p>
          <a:p>
            <a:pPr lvl="1"/>
            <a:r>
              <a:rPr lang="en-US" dirty="0" smtClean="0"/>
              <a:t>Float price</a:t>
            </a:r>
          </a:p>
          <a:p>
            <a:pPr lvl="1"/>
            <a:r>
              <a:rPr lang="en-US" dirty="0" smtClean="0"/>
              <a:t>Unsigned Big Integer quantity </a:t>
            </a:r>
          </a:p>
          <a:p>
            <a:pPr lvl="1"/>
            <a:r>
              <a:rPr lang="en-US" dirty="0"/>
              <a:t>Unsigned Big Integer </a:t>
            </a:r>
            <a:r>
              <a:rPr lang="en-US" dirty="0" smtClean="0"/>
              <a:t>category id (foreign key)</a:t>
            </a:r>
            <a:endParaRPr lang="en-US" dirty="0"/>
          </a:p>
          <a:p>
            <a:pPr lvl="1"/>
            <a:r>
              <a:rPr lang="en-US" dirty="0" smtClean="0"/>
              <a:t>Boolean deleted </a:t>
            </a:r>
          </a:p>
          <a:p>
            <a:pPr lvl="2"/>
            <a:r>
              <a:rPr lang="en-US" dirty="0" smtClean="0"/>
              <a:t>deleting the product would affect of record table and make us unable to show the </a:t>
            </a:r>
            <a:r>
              <a:rPr lang="en-US" dirty="0"/>
              <a:t>user </a:t>
            </a:r>
            <a:r>
              <a:rPr lang="en-US" dirty="0" smtClean="0"/>
              <a:t>Purchases since the product id we stored in the record table is invalid now, we could of fix it by storing all the product information in the record table but we thought it’s not efficient so we are using the Boolean deleted by marking it true when we delete the product and by that the product is deleted for the admin and user but its still exist in the table so we can use it in the history page</a:t>
            </a:r>
            <a:endParaRPr lang="en-US" dirty="0"/>
          </a:p>
          <a:p>
            <a:r>
              <a:rPr lang="en-US" dirty="0" smtClean="0"/>
              <a:t>product </a:t>
            </a:r>
            <a:r>
              <a:rPr lang="en-US" dirty="0"/>
              <a:t>model</a:t>
            </a:r>
          </a:p>
          <a:p>
            <a:pPr lvl="1"/>
            <a:r>
              <a:rPr lang="en-US" dirty="0" smtClean="0"/>
              <a:t>many </a:t>
            </a:r>
            <a:r>
              <a:rPr lang="en-US" dirty="0"/>
              <a:t>to </a:t>
            </a:r>
            <a:r>
              <a:rPr lang="en-US" dirty="0" smtClean="0"/>
              <a:t>1 relation </a:t>
            </a:r>
            <a:r>
              <a:rPr lang="en-US" dirty="0"/>
              <a:t>with the </a:t>
            </a:r>
            <a:r>
              <a:rPr lang="en-US" dirty="0" smtClean="0"/>
              <a:t>category </a:t>
            </a:r>
            <a:r>
              <a:rPr lang="en-US" dirty="0"/>
              <a:t>table </a:t>
            </a:r>
          </a:p>
          <a:p>
            <a:pPr lvl="1"/>
            <a:r>
              <a:rPr lang="en-US" dirty="0" smtClean="0"/>
              <a:t>1 to many relation </a:t>
            </a:r>
            <a:r>
              <a:rPr lang="en-US" dirty="0"/>
              <a:t>with the </a:t>
            </a:r>
            <a:r>
              <a:rPr lang="en-US" dirty="0" smtClean="0"/>
              <a:t>record table</a:t>
            </a:r>
            <a:endParaRPr lang="en-US" dirty="0"/>
          </a:p>
        </p:txBody>
      </p:sp>
    </p:spTree>
    <p:extLst>
      <p:ext uri="{BB962C8B-B14F-4D97-AF65-F5344CB8AC3E}">
        <p14:creationId xmlns:p14="http://schemas.microsoft.com/office/powerpoint/2010/main" val="1028061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cont.</a:t>
            </a:r>
            <a:endParaRPr lang="en-US" dirty="0"/>
          </a:p>
        </p:txBody>
      </p:sp>
      <p:sp>
        <p:nvSpPr>
          <p:cNvPr id="3" name="Content Placeholder 2"/>
          <p:cNvSpPr>
            <a:spLocks noGrp="1"/>
          </p:cNvSpPr>
          <p:nvPr>
            <p:ph idx="1"/>
          </p:nvPr>
        </p:nvSpPr>
        <p:spPr/>
        <p:txBody>
          <a:bodyPr>
            <a:normAutofit/>
          </a:bodyPr>
          <a:lstStyle/>
          <a:p>
            <a:r>
              <a:rPr lang="en-US" dirty="0" smtClean="0"/>
              <a:t>category </a:t>
            </a:r>
            <a:r>
              <a:rPr lang="en-US" dirty="0"/>
              <a:t>table</a:t>
            </a:r>
          </a:p>
          <a:p>
            <a:pPr lvl="1"/>
            <a:r>
              <a:rPr lang="en-US" dirty="0"/>
              <a:t>Big increment Id</a:t>
            </a:r>
          </a:p>
          <a:p>
            <a:pPr lvl="1"/>
            <a:r>
              <a:rPr lang="en-US" dirty="0"/>
              <a:t>String Name</a:t>
            </a:r>
          </a:p>
          <a:p>
            <a:pPr lvl="1"/>
            <a:r>
              <a:rPr lang="en-US" dirty="0"/>
              <a:t>String </a:t>
            </a:r>
            <a:r>
              <a:rPr lang="en-US" dirty="0" smtClean="0"/>
              <a:t>image</a:t>
            </a:r>
          </a:p>
          <a:p>
            <a:r>
              <a:rPr lang="en-US" dirty="0" smtClean="0"/>
              <a:t>category model</a:t>
            </a:r>
          </a:p>
          <a:p>
            <a:pPr lvl="1"/>
            <a:r>
              <a:rPr lang="en-US" dirty="0" smtClean="0"/>
              <a:t>1 </a:t>
            </a:r>
            <a:r>
              <a:rPr lang="en-US" dirty="0"/>
              <a:t>to many relation with the </a:t>
            </a:r>
            <a:r>
              <a:rPr lang="en-US" dirty="0" smtClean="0"/>
              <a:t>product </a:t>
            </a:r>
            <a:r>
              <a:rPr lang="en-US" dirty="0"/>
              <a:t>table </a:t>
            </a:r>
          </a:p>
          <a:p>
            <a:endParaRPr lang="en-US" dirty="0"/>
          </a:p>
        </p:txBody>
      </p:sp>
    </p:spTree>
    <p:extLst>
      <p:ext uri="{BB962C8B-B14F-4D97-AF65-F5344CB8AC3E}">
        <p14:creationId xmlns:p14="http://schemas.microsoft.com/office/powerpoint/2010/main" val="4003642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cont.</a:t>
            </a:r>
            <a:endParaRPr lang="en-US" dirty="0"/>
          </a:p>
        </p:txBody>
      </p:sp>
      <p:sp>
        <p:nvSpPr>
          <p:cNvPr id="3" name="Content Placeholder 2"/>
          <p:cNvSpPr>
            <a:spLocks noGrp="1"/>
          </p:cNvSpPr>
          <p:nvPr>
            <p:ph idx="1"/>
          </p:nvPr>
        </p:nvSpPr>
        <p:spPr/>
        <p:txBody>
          <a:bodyPr>
            <a:normAutofit/>
          </a:bodyPr>
          <a:lstStyle/>
          <a:p>
            <a:r>
              <a:rPr lang="en-US" dirty="0" smtClean="0"/>
              <a:t>record </a:t>
            </a:r>
            <a:r>
              <a:rPr lang="en-US" dirty="0"/>
              <a:t>table</a:t>
            </a:r>
          </a:p>
          <a:p>
            <a:pPr lvl="1"/>
            <a:r>
              <a:rPr lang="en-US" dirty="0"/>
              <a:t>Big increment Id</a:t>
            </a:r>
          </a:p>
          <a:p>
            <a:pPr lvl="1"/>
            <a:r>
              <a:rPr lang="en-US" dirty="0"/>
              <a:t>Unsigned Big Integer </a:t>
            </a:r>
            <a:r>
              <a:rPr lang="en-US" dirty="0" smtClean="0"/>
              <a:t>user </a:t>
            </a:r>
            <a:r>
              <a:rPr lang="en-US" dirty="0"/>
              <a:t>id (foreign key)</a:t>
            </a:r>
          </a:p>
          <a:p>
            <a:pPr lvl="1"/>
            <a:r>
              <a:rPr lang="en-US" dirty="0"/>
              <a:t>Unsigned Big Integer </a:t>
            </a:r>
            <a:r>
              <a:rPr lang="en-US" dirty="0" smtClean="0"/>
              <a:t>product </a:t>
            </a:r>
            <a:r>
              <a:rPr lang="en-US" dirty="0"/>
              <a:t>id (foreign key</a:t>
            </a:r>
            <a:r>
              <a:rPr lang="en-US" dirty="0" smtClean="0"/>
              <a:t>)</a:t>
            </a:r>
            <a:endParaRPr lang="en-US" dirty="0"/>
          </a:p>
          <a:p>
            <a:pPr lvl="1"/>
            <a:r>
              <a:rPr lang="en-US" dirty="0"/>
              <a:t>Unsigned Big Integer </a:t>
            </a:r>
            <a:r>
              <a:rPr lang="en-US" dirty="0" smtClean="0"/>
              <a:t>quantity</a:t>
            </a:r>
            <a:endParaRPr lang="en-US" dirty="0"/>
          </a:p>
          <a:p>
            <a:r>
              <a:rPr lang="en-US" dirty="0" smtClean="0"/>
              <a:t>record </a:t>
            </a:r>
            <a:r>
              <a:rPr lang="en-US" dirty="0"/>
              <a:t>model</a:t>
            </a:r>
          </a:p>
          <a:p>
            <a:pPr lvl="1"/>
            <a:r>
              <a:rPr lang="en-US" dirty="0" smtClean="0"/>
              <a:t>Many to 1 </a:t>
            </a:r>
            <a:r>
              <a:rPr lang="en-US" dirty="0"/>
              <a:t>relation with the product table </a:t>
            </a:r>
            <a:endParaRPr lang="en-US" dirty="0" smtClean="0"/>
          </a:p>
          <a:p>
            <a:pPr lvl="1"/>
            <a:r>
              <a:rPr lang="en-US" dirty="0"/>
              <a:t>Many to 1 relation with </a:t>
            </a:r>
            <a:r>
              <a:rPr lang="en-US" dirty="0" smtClean="0"/>
              <a:t>the user </a:t>
            </a:r>
            <a:r>
              <a:rPr lang="en-US" dirty="0"/>
              <a:t>table </a:t>
            </a:r>
          </a:p>
          <a:p>
            <a:pPr lvl="1"/>
            <a:endParaRPr lang="en-US" dirty="0"/>
          </a:p>
          <a:p>
            <a:endParaRPr lang="en-US" dirty="0"/>
          </a:p>
          <a:p>
            <a:endParaRPr lang="en-US" dirty="0"/>
          </a:p>
        </p:txBody>
      </p:sp>
    </p:spTree>
    <p:extLst>
      <p:ext uri="{BB962C8B-B14F-4D97-AF65-F5344CB8AC3E}">
        <p14:creationId xmlns:p14="http://schemas.microsoft.com/office/powerpoint/2010/main" val="391555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t>
            </a:r>
            <a:endParaRPr lang="en-US" dirty="0"/>
          </a:p>
        </p:txBody>
      </p:sp>
      <p:sp>
        <p:nvSpPr>
          <p:cNvPr id="3" name="Content Placeholder 2"/>
          <p:cNvSpPr>
            <a:spLocks noGrp="1"/>
          </p:cNvSpPr>
          <p:nvPr>
            <p:ph idx="1"/>
          </p:nvPr>
        </p:nvSpPr>
        <p:spPr/>
        <p:txBody>
          <a:bodyPr>
            <a:normAutofit lnSpcReduction="10000"/>
          </a:bodyPr>
          <a:lstStyle/>
          <a:p>
            <a:r>
              <a:rPr lang="en-US" dirty="0"/>
              <a:t>Login </a:t>
            </a:r>
            <a:r>
              <a:rPr lang="en-US" dirty="0" smtClean="0"/>
              <a:t>controller</a:t>
            </a:r>
          </a:p>
          <a:p>
            <a:pPr lvl="1"/>
            <a:r>
              <a:rPr lang="en-US" dirty="0" smtClean="0"/>
              <a:t>Login , check whether user or admin and redirect to the right view</a:t>
            </a:r>
          </a:p>
          <a:p>
            <a:r>
              <a:rPr lang="en-US" dirty="0" smtClean="0"/>
              <a:t>Category controller</a:t>
            </a:r>
          </a:p>
          <a:p>
            <a:pPr lvl="1"/>
            <a:r>
              <a:rPr lang="en-US" dirty="0" smtClean="0"/>
              <a:t>create , edit , remove , show</a:t>
            </a:r>
          </a:p>
          <a:p>
            <a:r>
              <a:rPr lang="en-US" dirty="0" smtClean="0"/>
              <a:t>Product controller</a:t>
            </a:r>
          </a:p>
          <a:p>
            <a:pPr lvl="1"/>
            <a:r>
              <a:rPr lang="en-US" dirty="0" smtClean="0"/>
              <a:t>create , edit ,remove , add( add more quantity to the product ,called from the finished view), finished(call finished view)</a:t>
            </a:r>
          </a:p>
        </p:txBody>
      </p:sp>
    </p:spTree>
    <p:extLst>
      <p:ext uri="{BB962C8B-B14F-4D97-AF65-F5344CB8AC3E}">
        <p14:creationId xmlns:p14="http://schemas.microsoft.com/office/powerpoint/2010/main" val="3083406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cont.</a:t>
            </a:r>
            <a:endParaRPr lang="en-US" dirty="0"/>
          </a:p>
        </p:txBody>
      </p:sp>
      <p:sp>
        <p:nvSpPr>
          <p:cNvPr id="3" name="Content Placeholder 2"/>
          <p:cNvSpPr>
            <a:spLocks noGrp="1"/>
          </p:cNvSpPr>
          <p:nvPr>
            <p:ph idx="1"/>
          </p:nvPr>
        </p:nvSpPr>
        <p:spPr/>
        <p:txBody>
          <a:bodyPr/>
          <a:lstStyle/>
          <a:p>
            <a:r>
              <a:rPr lang="en-US" dirty="0" smtClean="0"/>
              <a:t>Cart controller</a:t>
            </a:r>
          </a:p>
          <a:p>
            <a:pPr lvl="1"/>
            <a:r>
              <a:rPr lang="en-US" dirty="0" smtClean="0"/>
              <a:t>Add, remove ,show ,buy</a:t>
            </a:r>
          </a:p>
          <a:p>
            <a:r>
              <a:rPr lang="en-US" dirty="0" smtClean="0"/>
              <a:t>Home controller</a:t>
            </a:r>
          </a:p>
          <a:p>
            <a:pPr lvl="1"/>
            <a:r>
              <a:rPr lang="en-US" dirty="0" smtClean="0"/>
              <a:t>Show (shows home view), history (shows history)</a:t>
            </a:r>
          </a:p>
          <a:p>
            <a:endParaRPr lang="en-US" dirty="0" smtClean="0"/>
          </a:p>
        </p:txBody>
      </p:sp>
    </p:spTree>
    <p:extLst>
      <p:ext uri="{BB962C8B-B14F-4D97-AF65-F5344CB8AC3E}">
        <p14:creationId xmlns:p14="http://schemas.microsoft.com/office/powerpoint/2010/main" val="3113451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t>
            </a:r>
            <a:endParaRPr lang="en-US" dirty="0"/>
          </a:p>
        </p:txBody>
      </p:sp>
      <p:sp>
        <p:nvSpPr>
          <p:cNvPr id="3" name="Content Placeholder 2"/>
          <p:cNvSpPr>
            <a:spLocks noGrp="1"/>
          </p:cNvSpPr>
          <p:nvPr>
            <p:ph idx="1"/>
          </p:nvPr>
        </p:nvSpPr>
        <p:spPr/>
        <p:txBody>
          <a:bodyPr>
            <a:normAutofit lnSpcReduction="10000"/>
          </a:bodyPr>
          <a:lstStyle/>
          <a:p>
            <a:r>
              <a:rPr lang="en-US" dirty="0" smtClean="0"/>
              <a:t>We added one more class other than the models added with the tables and the class called cart where we mange our cart</a:t>
            </a:r>
          </a:p>
          <a:p>
            <a:r>
              <a:rPr lang="en-US" dirty="0" smtClean="0"/>
              <a:t>Contains three properties </a:t>
            </a:r>
          </a:p>
          <a:p>
            <a:pPr lvl="1"/>
            <a:r>
              <a:rPr lang="en-US" dirty="0" smtClean="0"/>
              <a:t>Items(contains the items in the cart)</a:t>
            </a:r>
          </a:p>
          <a:p>
            <a:pPr lvl="1"/>
            <a:r>
              <a:rPr lang="en-US" dirty="0" err="1" smtClean="0"/>
              <a:t>ItemsQuantity</a:t>
            </a:r>
            <a:r>
              <a:rPr lang="en-US" dirty="0" smtClean="0"/>
              <a:t> (total items quantity)</a:t>
            </a:r>
          </a:p>
          <a:p>
            <a:pPr lvl="1"/>
            <a:r>
              <a:rPr lang="en-US" dirty="0" err="1" smtClean="0"/>
              <a:t>ItemsPrice</a:t>
            </a:r>
            <a:r>
              <a:rPr lang="en-US" dirty="0" smtClean="0"/>
              <a:t> (total items cost)</a:t>
            </a:r>
          </a:p>
          <a:p>
            <a:r>
              <a:rPr lang="en-US" dirty="0" smtClean="0"/>
              <a:t>Contains four methods</a:t>
            </a:r>
          </a:p>
          <a:p>
            <a:pPr lvl="1"/>
            <a:r>
              <a:rPr lang="en-US" dirty="0" smtClean="0"/>
              <a:t>Add , remove ,remove all ,edit</a:t>
            </a:r>
          </a:p>
        </p:txBody>
      </p:sp>
    </p:spTree>
    <p:extLst>
      <p:ext uri="{BB962C8B-B14F-4D97-AF65-F5344CB8AC3E}">
        <p14:creationId xmlns:p14="http://schemas.microsoft.com/office/powerpoint/2010/main" val="82347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Team Member :</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Abd</a:t>
            </a:r>
            <a:r>
              <a:rPr lang="en-US" dirty="0" smtClean="0"/>
              <a:t> </a:t>
            </a:r>
            <a:r>
              <a:rPr lang="en-US" dirty="0" err="1"/>
              <a:t>E</a:t>
            </a:r>
            <a:r>
              <a:rPr lang="en-US" dirty="0" err="1" smtClean="0"/>
              <a:t>lrahman</a:t>
            </a:r>
            <a:r>
              <a:rPr lang="en-US" dirty="0" smtClean="0"/>
              <a:t> </a:t>
            </a:r>
            <a:r>
              <a:rPr lang="en-US" dirty="0"/>
              <a:t>H</a:t>
            </a:r>
            <a:r>
              <a:rPr lang="en-US" dirty="0" smtClean="0"/>
              <a:t>assan Mohamed Hassan</a:t>
            </a:r>
          </a:p>
          <a:p>
            <a:r>
              <a:rPr lang="en-US" dirty="0" err="1" smtClean="0"/>
              <a:t>Taher</a:t>
            </a:r>
            <a:r>
              <a:rPr lang="en-US" dirty="0" smtClean="0"/>
              <a:t> Mahmoud </a:t>
            </a:r>
            <a:r>
              <a:rPr lang="en-US" dirty="0" err="1" smtClean="0"/>
              <a:t>Sayed</a:t>
            </a:r>
            <a:endParaRPr lang="en-US" dirty="0" smtClean="0"/>
          </a:p>
          <a:p>
            <a:r>
              <a:rPr lang="en-US" dirty="0" smtClean="0"/>
              <a:t>Omar </a:t>
            </a:r>
            <a:r>
              <a:rPr lang="en-US" dirty="0" err="1" smtClean="0"/>
              <a:t>Ayman</a:t>
            </a:r>
            <a:r>
              <a:rPr lang="en-US" dirty="0" smtClean="0"/>
              <a:t> Mahfouz</a:t>
            </a:r>
          </a:p>
          <a:p>
            <a:r>
              <a:rPr lang="en-US" dirty="0" smtClean="0"/>
              <a:t>Ali </a:t>
            </a:r>
            <a:r>
              <a:rPr lang="en-US" dirty="0" err="1" smtClean="0"/>
              <a:t>Zaki</a:t>
            </a:r>
            <a:r>
              <a:rPr lang="en-US" dirty="0" smtClean="0"/>
              <a:t> Ali </a:t>
            </a:r>
            <a:r>
              <a:rPr lang="en-US" dirty="0" err="1" smtClean="0"/>
              <a:t>Shahat</a:t>
            </a:r>
            <a:endParaRPr lang="en-US" dirty="0" smtClean="0"/>
          </a:p>
          <a:p>
            <a:r>
              <a:rPr lang="en-US" dirty="0" err="1" smtClean="0"/>
              <a:t>Abd</a:t>
            </a:r>
            <a:r>
              <a:rPr lang="en-US" dirty="0" smtClean="0"/>
              <a:t> </a:t>
            </a:r>
            <a:r>
              <a:rPr lang="en-US" dirty="0" err="1" smtClean="0"/>
              <a:t>Elrahman</a:t>
            </a:r>
            <a:r>
              <a:rPr lang="en-US" dirty="0" smtClean="0"/>
              <a:t> </a:t>
            </a:r>
            <a:r>
              <a:rPr lang="en-US" dirty="0" err="1" smtClean="0"/>
              <a:t>Sabet</a:t>
            </a:r>
            <a:endParaRPr lang="en-US" dirty="0" smtClean="0"/>
          </a:p>
          <a:p>
            <a:r>
              <a:rPr lang="en-US" b="1" dirty="0" err="1" smtClean="0">
                <a:hlinkClick r:id="rId2"/>
              </a:rPr>
              <a:t>Github</a:t>
            </a:r>
            <a:r>
              <a:rPr lang="en-US" dirty="0" smtClean="0">
                <a:hlinkClick r:id="rId2"/>
              </a:rPr>
              <a:t> </a:t>
            </a:r>
            <a:r>
              <a:rPr lang="en-US" b="1" dirty="0" smtClean="0">
                <a:hlinkClick r:id="rId2"/>
              </a:rPr>
              <a:t>link</a:t>
            </a:r>
            <a:endParaRPr lang="en-US" b="1" dirty="0" smtClean="0"/>
          </a:p>
          <a:p>
            <a:r>
              <a:rPr lang="en-US" dirty="0">
                <a:hlinkClick r:id="rId2"/>
              </a:rPr>
              <a:t>https://</a:t>
            </a:r>
            <a:r>
              <a:rPr lang="en-US" dirty="0" smtClean="0">
                <a:hlinkClick r:id="rId2"/>
              </a:rPr>
              <a:t>github.com/AbdelrahmanElhawary/laravel-projects</a:t>
            </a:r>
            <a:endParaRPr lang="en-US" dirty="0" smtClean="0"/>
          </a:p>
          <a:p>
            <a:r>
              <a:rPr lang="en-US" dirty="0" smtClean="0">
                <a:hlinkClick r:id="rId3"/>
              </a:rPr>
              <a:t>Video Link</a:t>
            </a:r>
            <a:endParaRPr lang="en-US" dirty="0" smtClean="0"/>
          </a:p>
          <a:p>
            <a:r>
              <a:rPr lang="en-US" dirty="0"/>
              <a:t>https://www.loom.com/share/52558c36e52a40e991265dff027c083e</a:t>
            </a:r>
            <a:endParaRPr lang="en-US" dirty="0"/>
          </a:p>
        </p:txBody>
      </p:sp>
    </p:spTree>
    <p:extLst>
      <p:ext uri="{BB962C8B-B14F-4D97-AF65-F5344CB8AC3E}">
        <p14:creationId xmlns:p14="http://schemas.microsoft.com/office/powerpoint/2010/main" val="31755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Each one Role</a:t>
            </a:r>
            <a:endParaRPr lang="en-US" dirty="0"/>
          </a:p>
        </p:txBody>
      </p:sp>
      <p:sp>
        <p:nvSpPr>
          <p:cNvPr id="3" name="Content Placeholder 2"/>
          <p:cNvSpPr>
            <a:spLocks noGrp="1"/>
          </p:cNvSpPr>
          <p:nvPr>
            <p:ph idx="1"/>
          </p:nvPr>
        </p:nvSpPr>
        <p:spPr>
          <a:xfrm>
            <a:off x="457200" y="1219200"/>
            <a:ext cx="8229600" cy="4525963"/>
          </a:xfrm>
        </p:spPr>
        <p:txBody>
          <a:bodyPr>
            <a:normAutofit fontScale="92500" lnSpcReduction="10000"/>
          </a:bodyPr>
          <a:lstStyle/>
          <a:p>
            <a:r>
              <a:rPr lang="en-US" dirty="0" smtClean="0"/>
              <a:t>Design</a:t>
            </a:r>
          </a:p>
          <a:p>
            <a:pPr lvl="1"/>
            <a:r>
              <a:rPr lang="en-US" dirty="0" err="1" smtClean="0"/>
              <a:t>Abd</a:t>
            </a:r>
            <a:r>
              <a:rPr lang="en-US" dirty="0" smtClean="0"/>
              <a:t> El </a:t>
            </a:r>
            <a:r>
              <a:rPr lang="en-US" dirty="0" err="1" smtClean="0"/>
              <a:t>rahman</a:t>
            </a:r>
            <a:r>
              <a:rPr lang="en-US" dirty="0" smtClean="0"/>
              <a:t> Hassan</a:t>
            </a:r>
          </a:p>
          <a:p>
            <a:pPr lvl="2"/>
            <a:r>
              <a:rPr lang="en-US" dirty="0" smtClean="0"/>
              <a:t>Product/category add/edit form</a:t>
            </a:r>
          </a:p>
          <a:p>
            <a:pPr lvl="2"/>
            <a:r>
              <a:rPr lang="en-US" dirty="0" smtClean="0"/>
              <a:t>My Cart</a:t>
            </a:r>
            <a:endParaRPr lang="en-US" dirty="0"/>
          </a:p>
          <a:p>
            <a:pPr lvl="2"/>
            <a:r>
              <a:rPr lang="en-US" dirty="0" smtClean="0"/>
              <a:t>history</a:t>
            </a:r>
          </a:p>
          <a:p>
            <a:pPr lvl="1"/>
            <a:r>
              <a:rPr lang="en-US" dirty="0" smtClean="0"/>
              <a:t>Omar Ayman.</a:t>
            </a:r>
          </a:p>
          <a:p>
            <a:pPr lvl="2"/>
            <a:r>
              <a:rPr lang="en-US" dirty="0" smtClean="0"/>
              <a:t>Admin dashboard</a:t>
            </a:r>
          </a:p>
          <a:p>
            <a:pPr lvl="2"/>
            <a:r>
              <a:rPr lang="en-US" dirty="0"/>
              <a:t>A</a:t>
            </a:r>
            <a:r>
              <a:rPr lang="en-US" dirty="0" smtClean="0"/>
              <a:t>dmin show ( shows the products of the selected category)</a:t>
            </a:r>
          </a:p>
          <a:p>
            <a:pPr lvl="2"/>
            <a:r>
              <a:rPr lang="en-US" dirty="0" smtClean="0"/>
              <a:t>Finished products</a:t>
            </a:r>
          </a:p>
          <a:p>
            <a:pPr lvl="2"/>
            <a:r>
              <a:rPr lang="en-US" dirty="0" smtClean="0"/>
              <a:t>User home</a:t>
            </a:r>
          </a:p>
          <a:p>
            <a:pPr lvl="2"/>
            <a:r>
              <a:rPr lang="en-US" dirty="0" smtClean="0"/>
              <a:t>User show (shows the products of the selected category)</a:t>
            </a:r>
          </a:p>
        </p:txBody>
      </p:sp>
      <p:sp>
        <p:nvSpPr>
          <p:cNvPr id="4" name="Title 1"/>
          <p:cNvSpPr txBox="1">
            <a:spLocks/>
          </p:cNvSpPr>
          <p:nvPr/>
        </p:nvSpPr>
        <p:spPr>
          <a:xfrm>
            <a:off x="609600" y="5410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000" dirty="0"/>
          </a:p>
        </p:txBody>
      </p:sp>
    </p:spTree>
    <p:extLst>
      <p:ext uri="{BB962C8B-B14F-4D97-AF65-F5344CB8AC3E}">
        <p14:creationId xmlns:p14="http://schemas.microsoft.com/office/powerpoint/2010/main" val="212875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Each one </a:t>
            </a:r>
            <a:r>
              <a:rPr lang="en-US" dirty="0" smtClean="0"/>
              <a:t>Role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Database</a:t>
            </a:r>
          </a:p>
          <a:p>
            <a:pPr lvl="1"/>
            <a:r>
              <a:rPr lang="en-US" dirty="0"/>
              <a:t>Ali </a:t>
            </a:r>
            <a:r>
              <a:rPr lang="en-US" dirty="0" err="1"/>
              <a:t>Zaki</a:t>
            </a:r>
            <a:r>
              <a:rPr lang="en-US" dirty="0"/>
              <a:t> Ali </a:t>
            </a:r>
            <a:r>
              <a:rPr lang="en-US" dirty="0" err="1"/>
              <a:t>Shahat</a:t>
            </a:r>
            <a:r>
              <a:rPr lang="en-US" dirty="0" smtClean="0"/>
              <a:t>.</a:t>
            </a:r>
          </a:p>
          <a:p>
            <a:pPr lvl="2"/>
            <a:r>
              <a:rPr lang="en-US" dirty="0" smtClean="0"/>
              <a:t>Database format , tables attributes and relations</a:t>
            </a:r>
            <a:endParaRPr lang="en-US" dirty="0"/>
          </a:p>
          <a:p>
            <a:pPr lvl="1"/>
            <a:r>
              <a:rPr lang="en-US" dirty="0" err="1"/>
              <a:t>Taher</a:t>
            </a:r>
            <a:r>
              <a:rPr lang="en-US" dirty="0"/>
              <a:t> Mahmoud Sayed</a:t>
            </a:r>
            <a:r>
              <a:rPr lang="en-US" dirty="0" smtClean="0"/>
              <a:t>.</a:t>
            </a:r>
            <a:endParaRPr lang="en-US" dirty="0"/>
          </a:p>
          <a:p>
            <a:pPr lvl="2"/>
            <a:r>
              <a:rPr lang="en-US" dirty="0"/>
              <a:t>Database format , tables attributes and </a:t>
            </a:r>
            <a:r>
              <a:rPr lang="en-US" dirty="0" smtClean="0"/>
              <a:t>relations</a:t>
            </a:r>
            <a:endParaRPr lang="en-US" dirty="0"/>
          </a:p>
          <a:p>
            <a:pPr lvl="1"/>
            <a:r>
              <a:rPr lang="en-US" dirty="0" err="1"/>
              <a:t>Abd</a:t>
            </a:r>
            <a:r>
              <a:rPr lang="en-US" dirty="0"/>
              <a:t> </a:t>
            </a:r>
            <a:r>
              <a:rPr lang="en-US" dirty="0" err="1"/>
              <a:t>Elrahman</a:t>
            </a:r>
            <a:r>
              <a:rPr lang="en-US" dirty="0"/>
              <a:t> </a:t>
            </a:r>
            <a:r>
              <a:rPr lang="en-US" dirty="0" err="1"/>
              <a:t>Sabet</a:t>
            </a:r>
            <a:r>
              <a:rPr lang="en-US" dirty="0" smtClean="0"/>
              <a:t>.</a:t>
            </a:r>
            <a:endParaRPr lang="en-US" dirty="0"/>
          </a:p>
          <a:p>
            <a:pPr lvl="2"/>
            <a:r>
              <a:rPr lang="en-US" dirty="0"/>
              <a:t>Database format , tables attributes and </a:t>
            </a:r>
            <a:r>
              <a:rPr lang="en-US" dirty="0" smtClean="0"/>
              <a:t>relations</a:t>
            </a:r>
            <a:endParaRPr lang="en-US" dirty="0"/>
          </a:p>
          <a:p>
            <a:pPr lvl="1"/>
            <a:r>
              <a:rPr lang="en-US" dirty="0" err="1"/>
              <a:t>Abd</a:t>
            </a:r>
            <a:r>
              <a:rPr lang="en-US" dirty="0"/>
              <a:t> </a:t>
            </a:r>
            <a:r>
              <a:rPr lang="en-US" dirty="0" err="1"/>
              <a:t>Elrahman</a:t>
            </a:r>
            <a:r>
              <a:rPr lang="en-US" dirty="0"/>
              <a:t> Hassan</a:t>
            </a:r>
            <a:r>
              <a:rPr lang="en-US" dirty="0" smtClean="0"/>
              <a:t>.</a:t>
            </a:r>
          </a:p>
          <a:p>
            <a:pPr lvl="2"/>
            <a:r>
              <a:rPr lang="en-US" dirty="0" smtClean="0"/>
              <a:t>Controllers , validations , session control </a:t>
            </a:r>
            <a:endParaRPr lang="en-US" dirty="0"/>
          </a:p>
          <a:p>
            <a:r>
              <a:rPr lang="en-US" dirty="0"/>
              <a:t>Link All Things</a:t>
            </a:r>
          </a:p>
          <a:p>
            <a:pPr lvl="1"/>
            <a:r>
              <a:rPr lang="en-US" dirty="0" err="1"/>
              <a:t>Abd</a:t>
            </a:r>
            <a:r>
              <a:rPr lang="en-US" dirty="0"/>
              <a:t> </a:t>
            </a:r>
            <a:r>
              <a:rPr lang="en-US" dirty="0" err="1"/>
              <a:t>Elrahman</a:t>
            </a:r>
            <a:r>
              <a:rPr lang="en-US" dirty="0"/>
              <a:t> Hassan </a:t>
            </a:r>
            <a:r>
              <a:rPr lang="en-US" dirty="0" smtClean="0"/>
              <a:t>Mohamed</a:t>
            </a:r>
          </a:p>
          <a:p>
            <a:pPr marL="0" indent="0">
              <a:buNone/>
            </a:pPr>
            <a:endParaRPr lang="en-US" dirty="0"/>
          </a:p>
          <a:p>
            <a:endParaRPr lang="en-US" dirty="0"/>
          </a:p>
        </p:txBody>
      </p:sp>
    </p:spTree>
    <p:extLst>
      <p:ext uri="{BB962C8B-B14F-4D97-AF65-F5344CB8AC3E}">
        <p14:creationId xmlns:p14="http://schemas.microsoft.com/office/powerpoint/2010/main" val="114121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 explained in the video</a:t>
            </a:r>
          </a:p>
          <a:p>
            <a:pPr marL="971550" lvl="1" indent="-514350">
              <a:buFont typeface="+mj-lt"/>
              <a:buAutoNum type="arabicPeriod"/>
            </a:pPr>
            <a:r>
              <a:rPr lang="en-US" dirty="0"/>
              <a:t>when</a:t>
            </a:r>
            <a:r>
              <a:rPr lang="en-US" dirty="0" smtClean="0"/>
              <a:t> admin logs in he is directed to the dashboard which contains all the categories and its information's and the option to remove/edit the category</a:t>
            </a:r>
            <a:endParaRPr lang="en-US" dirty="0"/>
          </a:p>
          <a:p>
            <a:pPr marL="971550" lvl="1" indent="-514350">
              <a:buFont typeface="+mj-lt"/>
              <a:buAutoNum type="arabicPeriod"/>
            </a:pPr>
            <a:r>
              <a:rPr lang="en-US" dirty="0" smtClean="0"/>
              <a:t>There is a </a:t>
            </a:r>
            <a:r>
              <a:rPr lang="en-US" dirty="0" err="1" smtClean="0"/>
              <a:t>nav</a:t>
            </a:r>
            <a:r>
              <a:rPr lang="en-US" dirty="0" smtClean="0"/>
              <a:t>-bar with the following options</a:t>
            </a:r>
          </a:p>
          <a:p>
            <a:pPr marL="1371600" lvl="2" indent="-514350">
              <a:buFont typeface="+mj-lt"/>
              <a:buAutoNum type="alphaLcPeriod"/>
            </a:pPr>
            <a:r>
              <a:rPr lang="en-US" dirty="0" smtClean="0"/>
              <a:t>Dashboard (redirect to the dashboard)</a:t>
            </a:r>
          </a:p>
          <a:p>
            <a:pPr marL="1371600" lvl="2" indent="-514350">
              <a:buFont typeface="+mj-lt"/>
              <a:buAutoNum type="alphaLcPeriod"/>
            </a:pPr>
            <a:r>
              <a:rPr lang="en-US" dirty="0" smtClean="0"/>
              <a:t>Add category(redirect to the add category form view)</a:t>
            </a:r>
          </a:p>
          <a:p>
            <a:pPr marL="1371600" lvl="2" indent="-514350">
              <a:buFont typeface="+mj-lt"/>
              <a:buAutoNum type="alphaLcPeriod"/>
            </a:pPr>
            <a:r>
              <a:rPr lang="en-US" dirty="0"/>
              <a:t>Add </a:t>
            </a:r>
            <a:r>
              <a:rPr lang="en-US" dirty="0" smtClean="0"/>
              <a:t>product(redirect </a:t>
            </a:r>
            <a:r>
              <a:rPr lang="en-US" dirty="0"/>
              <a:t>to the add </a:t>
            </a:r>
            <a:r>
              <a:rPr lang="en-US" dirty="0" smtClean="0"/>
              <a:t>product </a:t>
            </a:r>
            <a:r>
              <a:rPr lang="en-US" dirty="0"/>
              <a:t>form view</a:t>
            </a:r>
            <a:r>
              <a:rPr lang="en-US" dirty="0" smtClean="0"/>
              <a:t>)</a:t>
            </a:r>
          </a:p>
          <a:p>
            <a:pPr marL="1371600" lvl="2" indent="-514350">
              <a:buFont typeface="+mj-lt"/>
              <a:buAutoNum type="alphaLcPeriod"/>
            </a:pPr>
            <a:r>
              <a:rPr lang="en-US" dirty="0" smtClean="0"/>
              <a:t>Finished products(redirect to finished products view)</a:t>
            </a:r>
          </a:p>
          <a:p>
            <a:pPr marL="971550" lvl="1" indent="-514350">
              <a:buFont typeface="+mj-lt"/>
              <a:buAutoNum type="arabicPeriod"/>
            </a:pPr>
            <a:r>
              <a:rPr lang="en-US" dirty="0" smtClean="0"/>
              <a:t>After selection a category the admin is redirected to the show view that display the products of the chosen category</a:t>
            </a:r>
          </a:p>
          <a:p>
            <a:pPr marL="971550" lvl="1" indent="-514350">
              <a:buFont typeface="+mj-lt"/>
              <a:buAutoNum type="arabicPeriod"/>
            </a:pPr>
            <a:r>
              <a:rPr lang="en-US" dirty="0" smtClean="0"/>
              <a:t>The products information's are displayed with the option to remove/edit the product</a:t>
            </a:r>
          </a:p>
          <a:p>
            <a:pPr marL="1371600" lvl="2" indent="-514350">
              <a:buFont typeface="+mj-lt"/>
              <a:buAutoNum type="alphaLcPeriod"/>
            </a:pPr>
            <a:endParaRPr lang="en-US" dirty="0" smtClean="0"/>
          </a:p>
        </p:txBody>
      </p:sp>
    </p:spTree>
    <p:extLst>
      <p:ext uri="{BB962C8B-B14F-4D97-AF65-F5344CB8AC3E}">
        <p14:creationId xmlns:p14="http://schemas.microsoft.com/office/powerpoint/2010/main" val="31601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cont.</a:t>
            </a:r>
            <a:endParaRPr lang="en-US" dirty="0"/>
          </a:p>
        </p:txBody>
      </p:sp>
      <p:sp>
        <p:nvSpPr>
          <p:cNvPr id="3" name="Content Placeholder 2"/>
          <p:cNvSpPr>
            <a:spLocks noGrp="1"/>
          </p:cNvSpPr>
          <p:nvPr>
            <p:ph idx="1"/>
          </p:nvPr>
        </p:nvSpPr>
        <p:spPr/>
        <p:txBody>
          <a:bodyPr>
            <a:normAutofit fontScale="92500"/>
          </a:bodyPr>
          <a:lstStyle/>
          <a:p>
            <a:pPr marL="971550" lvl="1" indent="-514350">
              <a:buFont typeface="+mj-lt"/>
              <a:buAutoNum type="arabicPeriod"/>
            </a:pPr>
            <a:r>
              <a:rPr lang="en-US" dirty="0"/>
              <a:t>When user logs in he is directed to the home which contains all the categories </a:t>
            </a:r>
          </a:p>
          <a:p>
            <a:pPr marL="971550" lvl="1" indent="-514350">
              <a:buFont typeface="+mj-lt"/>
              <a:buAutoNum type="arabicPeriod"/>
            </a:pPr>
            <a:r>
              <a:rPr lang="en-US" dirty="0"/>
              <a:t>There is a </a:t>
            </a:r>
            <a:r>
              <a:rPr lang="en-US" dirty="0" err="1"/>
              <a:t>nav</a:t>
            </a:r>
            <a:r>
              <a:rPr lang="en-US" dirty="0"/>
              <a:t>-bar with the following options</a:t>
            </a:r>
          </a:p>
          <a:p>
            <a:pPr marL="1371600" lvl="2" indent="-514350">
              <a:buFont typeface="+mj-lt"/>
              <a:buAutoNum type="alphaLcPeriod"/>
            </a:pPr>
            <a:r>
              <a:rPr lang="en-US" dirty="0"/>
              <a:t>Home(redirect to the home view)</a:t>
            </a:r>
          </a:p>
          <a:p>
            <a:pPr marL="1371600" lvl="2" indent="-514350">
              <a:buFont typeface="+mj-lt"/>
              <a:buAutoNum type="alphaLcPeriod"/>
            </a:pPr>
            <a:r>
              <a:rPr lang="en-US" dirty="0" err="1"/>
              <a:t>MyCart</a:t>
            </a:r>
            <a:r>
              <a:rPr lang="en-US" dirty="0"/>
              <a:t>(redirect to the view that display my cart)</a:t>
            </a:r>
          </a:p>
          <a:p>
            <a:pPr marL="1371600" lvl="2" indent="-514350">
              <a:buFont typeface="+mj-lt"/>
              <a:buAutoNum type="alphaLcPeriod"/>
            </a:pPr>
            <a:r>
              <a:rPr lang="en-US" dirty="0"/>
              <a:t>History(redirect to the view that display all my Purchases</a:t>
            </a:r>
          </a:p>
          <a:p>
            <a:pPr marL="971550" lvl="1" indent="-514350">
              <a:buFont typeface="+mj-lt"/>
              <a:buAutoNum type="arabicPeriod"/>
            </a:pPr>
            <a:r>
              <a:rPr lang="en-US" dirty="0"/>
              <a:t>After selection a category the user is redirected to the </a:t>
            </a:r>
            <a:r>
              <a:rPr lang="en-US" dirty="0" err="1"/>
              <a:t>usershow</a:t>
            </a:r>
            <a:r>
              <a:rPr lang="en-US" dirty="0"/>
              <a:t> view that display the products of the chosen category</a:t>
            </a:r>
          </a:p>
          <a:p>
            <a:pPr marL="971550" lvl="1" indent="-514350">
              <a:buFont typeface="+mj-lt"/>
              <a:buAutoNum type="arabicPeriod"/>
            </a:pPr>
            <a:r>
              <a:rPr lang="en-US" dirty="0"/>
              <a:t>The products information's are displayed</a:t>
            </a:r>
          </a:p>
          <a:p>
            <a:endParaRPr lang="en-US" dirty="0"/>
          </a:p>
        </p:txBody>
      </p:sp>
    </p:spTree>
    <p:extLst>
      <p:ext uri="{BB962C8B-B14F-4D97-AF65-F5344CB8AC3E}">
        <p14:creationId xmlns:p14="http://schemas.microsoft.com/office/powerpoint/2010/main" val="249872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cont.</a:t>
            </a:r>
            <a:endParaRPr lang="en-US" dirty="0"/>
          </a:p>
        </p:txBody>
      </p:sp>
      <p:sp>
        <p:nvSpPr>
          <p:cNvPr id="3" name="Content Placeholder 2"/>
          <p:cNvSpPr>
            <a:spLocks noGrp="1"/>
          </p:cNvSpPr>
          <p:nvPr>
            <p:ph idx="1"/>
          </p:nvPr>
        </p:nvSpPr>
        <p:spPr/>
        <p:txBody>
          <a:bodyPr/>
          <a:lstStyle/>
          <a:p>
            <a:r>
              <a:rPr lang="en-US" dirty="0" smtClean="0"/>
              <a:t>Since there is only one admin we added him from the developer side (i.e. using tinker)</a:t>
            </a:r>
          </a:p>
          <a:p>
            <a:r>
              <a:rPr lang="en-US" dirty="0" smtClean="0"/>
              <a:t>We just modified the created user table from </a:t>
            </a:r>
            <a:r>
              <a:rPr lang="en-US" dirty="0" err="1" smtClean="0"/>
              <a:t>laravel</a:t>
            </a:r>
            <a:r>
              <a:rPr lang="en-US" dirty="0" smtClean="0"/>
              <a:t> by adding 1 column Boolean called admin default = 0.</a:t>
            </a:r>
          </a:p>
          <a:p>
            <a:r>
              <a:rPr lang="en-US" dirty="0" smtClean="0"/>
              <a:t>We changed it to 1 for the admin using tinker </a:t>
            </a:r>
            <a:endParaRPr lang="en-US" dirty="0"/>
          </a:p>
        </p:txBody>
      </p:sp>
    </p:spTree>
    <p:extLst>
      <p:ext uri="{BB962C8B-B14F-4D97-AF65-F5344CB8AC3E}">
        <p14:creationId xmlns:p14="http://schemas.microsoft.com/office/powerpoint/2010/main" val="317021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marL="0" indent="0">
              <a:buNone/>
            </a:pPr>
            <a:r>
              <a:rPr lang="en-US" dirty="0" smtClean="0"/>
              <a:t>Admin side</a:t>
            </a:r>
          </a:p>
          <a:p>
            <a:r>
              <a:rPr lang="en-US" dirty="0" smtClean="0"/>
              <a:t>Dashboard (shows all categories for admin)</a:t>
            </a:r>
          </a:p>
          <a:p>
            <a:r>
              <a:rPr lang="en-US" dirty="0"/>
              <a:t>Show (it shows the products of a </a:t>
            </a:r>
            <a:r>
              <a:rPr lang="en-US" dirty="0" smtClean="0"/>
              <a:t>chosen </a:t>
            </a:r>
            <a:r>
              <a:rPr lang="en-US" dirty="0"/>
              <a:t>category</a:t>
            </a:r>
            <a:r>
              <a:rPr lang="en-US" dirty="0" smtClean="0"/>
              <a:t>)</a:t>
            </a:r>
          </a:p>
          <a:p>
            <a:r>
              <a:rPr lang="en-US" dirty="0"/>
              <a:t>Products</a:t>
            </a:r>
          </a:p>
          <a:p>
            <a:pPr lvl="1"/>
            <a:r>
              <a:rPr lang="en-US" dirty="0" smtClean="0"/>
              <a:t>Create (create product form)</a:t>
            </a:r>
            <a:endParaRPr lang="en-US" dirty="0"/>
          </a:p>
          <a:p>
            <a:pPr lvl="1"/>
            <a:r>
              <a:rPr lang="en-US" dirty="0" smtClean="0"/>
              <a:t>Edit (edit product form)</a:t>
            </a:r>
            <a:endParaRPr lang="en-US" dirty="0"/>
          </a:p>
          <a:p>
            <a:pPr lvl="1"/>
            <a:r>
              <a:rPr lang="en-US" dirty="0" smtClean="0"/>
              <a:t>Finished (products that are out of stock)</a:t>
            </a:r>
            <a:endParaRPr lang="en-US" dirty="0"/>
          </a:p>
          <a:p>
            <a:r>
              <a:rPr lang="en-US" dirty="0"/>
              <a:t>Category</a:t>
            </a:r>
          </a:p>
          <a:p>
            <a:pPr lvl="1"/>
            <a:r>
              <a:rPr lang="en-US" dirty="0" smtClean="0"/>
              <a:t>Create </a:t>
            </a:r>
            <a:r>
              <a:rPr lang="en-US" dirty="0"/>
              <a:t>(create </a:t>
            </a:r>
            <a:r>
              <a:rPr lang="en-US" dirty="0" smtClean="0"/>
              <a:t>Category </a:t>
            </a:r>
            <a:r>
              <a:rPr lang="en-US" dirty="0"/>
              <a:t>form</a:t>
            </a:r>
            <a:r>
              <a:rPr lang="en-US" dirty="0" smtClean="0"/>
              <a:t>)</a:t>
            </a:r>
            <a:endParaRPr lang="en-US" dirty="0"/>
          </a:p>
          <a:p>
            <a:pPr lvl="1"/>
            <a:r>
              <a:rPr lang="en-US" dirty="0" smtClean="0"/>
              <a:t>Edit (edit Category </a:t>
            </a:r>
            <a:r>
              <a:rPr lang="en-US" dirty="0"/>
              <a:t>form</a:t>
            </a:r>
            <a:r>
              <a:rPr lang="en-US" dirty="0" smtClean="0"/>
              <a:t>)</a:t>
            </a:r>
          </a:p>
          <a:p>
            <a:pPr marL="0" indent="0">
              <a:buNone/>
            </a:pPr>
            <a:r>
              <a:rPr lang="en-US" dirty="0"/>
              <a:t>U</a:t>
            </a:r>
            <a:r>
              <a:rPr lang="en-US" dirty="0" smtClean="0"/>
              <a:t>ser side</a:t>
            </a:r>
          </a:p>
          <a:p>
            <a:r>
              <a:rPr lang="en-US" dirty="0"/>
              <a:t>Home (</a:t>
            </a:r>
            <a:r>
              <a:rPr lang="en-US" dirty="0" smtClean="0"/>
              <a:t>shows </a:t>
            </a:r>
            <a:r>
              <a:rPr lang="en-US" dirty="0"/>
              <a:t>all categories for </a:t>
            </a:r>
            <a:r>
              <a:rPr lang="en-US" dirty="0" smtClean="0"/>
              <a:t>user)</a:t>
            </a:r>
          </a:p>
          <a:p>
            <a:r>
              <a:rPr lang="en-US" dirty="0" err="1" smtClean="0"/>
              <a:t>UserShow</a:t>
            </a:r>
            <a:r>
              <a:rPr lang="en-US" dirty="0" smtClean="0"/>
              <a:t> (it shows the products of a chosen category)</a:t>
            </a:r>
          </a:p>
          <a:p>
            <a:r>
              <a:rPr lang="en-US" dirty="0"/>
              <a:t>Cart (what the user </a:t>
            </a:r>
            <a:r>
              <a:rPr lang="en-US" dirty="0" smtClean="0"/>
              <a:t>added to the cart)</a:t>
            </a:r>
          </a:p>
          <a:p>
            <a:r>
              <a:rPr lang="en-US" dirty="0" smtClean="0"/>
              <a:t>History(what the </a:t>
            </a:r>
            <a:r>
              <a:rPr lang="en-US" dirty="0"/>
              <a:t>user </a:t>
            </a:r>
            <a:r>
              <a:rPr lang="en-US" dirty="0" smtClean="0"/>
              <a:t>Purchased) </a:t>
            </a:r>
          </a:p>
          <a:p>
            <a:pPr lvl="1"/>
            <a:endParaRPr lang="en-US" dirty="0"/>
          </a:p>
        </p:txBody>
      </p:sp>
    </p:spTree>
    <p:extLst>
      <p:ext uri="{BB962C8B-B14F-4D97-AF65-F5344CB8AC3E}">
        <p14:creationId xmlns:p14="http://schemas.microsoft.com/office/powerpoint/2010/main" val="1099119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User table</a:t>
            </a:r>
          </a:p>
          <a:p>
            <a:pPr lvl="1"/>
            <a:r>
              <a:rPr lang="en-US" dirty="0" smtClean="0"/>
              <a:t>Big increment Id</a:t>
            </a:r>
          </a:p>
          <a:p>
            <a:pPr lvl="1"/>
            <a:r>
              <a:rPr lang="en-US" dirty="0" smtClean="0"/>
              <a:t>String Name</a:t>
            </a:r>
          </a:p>
          <a:p>
            <a:pPr lvl="1"/>
            <a:r>
              <a:rPr lang="en-US" dirty="0" smtClean="0"/>
              <a:t>String Email</a:t>
            </a:r>
          </a:p>
          <a:p>
            <a:pPr lvl="1"/>
            <a:r>
              <a:rPr lang="en-US" dirty="0" smtClean="0"/>
              <a:t>String Password</a:t>
            </a:r>
          </a:p>
          <a:p>
            <a:pPr lvl="1"/>
            <a:r>
              <a:rPr lang="en-US" dirty="0" smtClean="0"/>
              <a:t>Boolean Admin</a:t>
            </a:r>
          </a:p>
          <a:p>
            <a:r>
              <a:rPr lang="en-US" dirty="0" smtClean="0"/>
              <a:t>User model</a:t>
            </a:r>
          </a:p>
          <a:p>
            <a:pPr lvl="1"/>
            <a:r>
              <a:rPr lang="en-US" dirty="0" err="1" smtClean="0"/>
              <a:t>Is_admin</a:t>
            </a:r>
            <a:r>
              <a:rPr lang="en-US" dirty="0" smtClean="0"/>
              <a:t> function </a:t>
            </a:r>
            <a:r>
              <a:rPr lang="en-US" dirty="0"/>
              <a:t>t</a:t>
            </a:r>
            <a:r>
              <a:rPr lang="en-US" dirty="0" smtClean="0"/>
              <a:t>o check whether the user is admin or not </a:t>
            </a:r>
          </a:p>
          <a:p>
            <a:pPr lvl="1"/>
            <a:r>
              <a:rPr lang="en-US" dirty="0" smtClean="0"/>
              <a:t>1 to many relation with the records table </a:t>
            </a:r>
            <a:endParaRPr lang="en-US" dirty="0"/>
          </a:p>
        </p:txBody>
      </p:sp>
    </p:spTree>
    <p:extLst>
      <p:ext uri="{BB962C8B-B14F-4D97-AF65-F5344CB8AC3E}">
        <p14:creationId xmlns:p14="http://schemas.microsoft.com/office/powerpoint/2010/main" val="2636082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844</Words>
  <Application>Microsoft Office PowerPoint</Application>
  <PresentationFormat>On-screen Show (4:3)</PresentationFormat>
  <Paragraphs>135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E-Commerce Project</vt:lpstr>
      <vt:lpstr>Team Member :</vt:lpstr>
      <vt:lpstr>Each one Role</vt:lpstr>
      <vt:lpstr>Each one Role cont.</vt:lpstr>
      <vt:lpstr>overview</vt:lpstr>
      <vt:lpstr>Overview cont.</vt:lpstr>
      <vt:lpstr>Overview cont.</vt:lpstr>
      <vt:lpstr>Views</vt:lpstr>
      <vt:lpstr>tables</vt:lpstr>
      <vt:lpstr>Tables cont.</vt:lpstr>
      <vt:lpstr>Tables cont.</vt:lpstr>
      <vt:lpstr>Tables cont.</vt:lpstr>
      <vt:lpstr>Controllers </vt:lpstr>
      <vt:lpstr>Controllers cont.</vt:lpstr>
      <vt:lpstr>Classes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Project</dc:title>
  <dc:creator>Shahat</dc:creator>
  <cp:lastModifiedBy>Abd-El-Rahman Elhawary</cp:lastModifiedBy>
  <cp:revision>18</cp:revision>
  <dcterms:created xsi:type="dcterms:W3CDTF">2020-04-15T04:32:21Z</dcterms:created>
  <dcterms:modified xsi:type="dcterms:W3CDTF">2020-04-25T04:19:23Z</dcterms:modified>
</cp:coreProperties>
</file>