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2" r:id="rId8"/>
    <p:sldId id="263" r:id="rId9"/>
    <p:sldId id="270" r:id="rId10"/>
    <p:sldId id="264" r:id="rId11"/>
    <p:sldId id="267" r:id="rId12"/>
    <p:sldId id="266" r:id="rId13"/>
    <p:sldId id="265" r:id="rId14"/>
    <p:sldId id="268" r:id="rId15"/>
    <p:sldId id="261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8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18D9-16B5-4B0B-87EF-CA627B2D451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1C0C-F34E-4738-BC22-2FB1029E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elrahmanElhawary/laravel-pro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E-Commerce Project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68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Team 18</a:t>
            </a:r>
          </a:p>
          <a:p>
            <a:r>
              <a:rPr lang="en-US" sz="3600" b="1" dirty="0" smtClean="0"/>
              <a:t>Section IS3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665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910"/>
            <a:ext cx="8229600" cy="4372543"/>
          </a:xfrm>
        </p:spPr>
      </p:pic>
      <p:sp>
        <p:nvSpPr>
          <p:cNvPr id="2" name="TextBox 1"/>
          <p:cNvSpPr txBox="1"/>
          <p:nvPr/>
        </p:nvSpPr>
        <p:spPr>
          <a:xfrm>
            <a:off x="685800" y="228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 of stock products that its quantity reached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240"/>
            <a:ext cx="8229600" cy="4379882"/>
          </a:xfrm>
        </p:spPr>
      </p:pic>
      <p:sp>
        <p:nvSpPr>
          <p:cNvPr id="2" name="TextBox 1"/>
          <p:cNvSpPr txBox="1"/>
          <p:nvPr/>
        </p:nvSpPr>
        <p:spPr>
          <a:xfrm>
            <a:off x="9144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category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5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960"/>
            <a:ext cx="8229600" cy="4402442"/>
          </a:xfrm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product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36"/>
            <a:ext cx="8229600" cy="4383091"/>
          </a:xfrm>
        </p:spPr>
      </p:pic>
      <p:sp>
        <p:nvSpPr>
          <p:cNvPr id="2" name="TextBox 1"/>
          <p:cNvSpPr txBox="1"/>
          <p:nvPr/>
        </p:nvSpPr>
        <p:spPr>
          <a:xfrm>
            <a:off x="914400" y="152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category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621"/>
            <a:ext cx="8229600" cy="4389120"/>
          </a:xfrm>
        </p:spPr>
      </p:pic>
      <p:sp>
        <p:nvSpPr>
          <p:cNvPr id="2" name="TextBox 1"/>
          <p:cNvSpPr txBox="1"/>
          <p:nvPr/>
        </p:nvSpPr>
        <p:spPr>
          <a:xfrm>
            <a:off x="10668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product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467600" cy="4724400"/>
          </a:xfrm>
        </p:spPr>
      </p:pic>
      <p:sp>
        <p:nvSpPr>
          <p:cNvPr id="2" name="TextBox 1"/>
          <p:cNvSpPr txBox="1"/>
          <p:nvPr/>
        </p:nvSpPr>
        <p:spPr>
          <a:xfrm>
            <a:off x="1066800" y="381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191"/>
            <a:ext cx="8229600" cy="4403980"/>
          </a:xfrm>
        </p:spPr>
      </p:pic>
      <p:sp>
        <p:nvSpPr>
          <p:cNvPr id="2" name="TextBox 1"/>
          <p:cNvSpPr txBox="1"/>
          <p:nvPr/>
        </p:nvSpPr>
        <p:spPr>
          <a:xfrm>
            <a:off x="990600" y="3048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choosing the food category , a page with the category name food appear with it’s products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0228"/>
            <a:ext cx="8229600" cy="4385906"/>
          </a:xfrm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cart with the products I bought , total cost and whether I want to remove a product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Member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lrahman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assan Mohamed Hassan</a:t>
            </a:r>
          </a:p>
          <a:p>
            <a:r>
              <a:rPr lang="en-US" dirty="0" err="1" smtClean="0"/>
              <a:t>Taher</a:t>
            </a:r>
            <a:r>
              <a:rPr lang="en-US" dirty="0" smtClean="0"/>
              <a:t> Mahmoud </a:t>
            </a:r>
            <a:r>
              <a:rPr lang="en-US" dirty="0" err="1" smtClean="0"/>
              <a:t>Sayed</a:t>
            </a:r>
            <a:endParaRPr lang="en-US" dirty="0" smtClean="0"/>
          </a:p>
          <a:p>
            <a:r>
              <a:rPr lang="en-US" dirty="0" smtClean="0"/>
              <a:t>Omar </a:t>
            </a:r>
            <a:r>
              <a:rPr lang="en-US" dirty="0" err="1" smtClean="0"/>
              <a:t>Ayman</a:t>
            </a:r>
            <a:r>
              <a:rPr lang="en-US" dirty="0" smtClean="0"/>
              <a:t> Mahfouz</a:t>
            </a:r>
          </a:p>
          <a:p>
            <a:r>
              <a:rPr lang="en-US" dirty="0" smtClean="0"/>
              <a:t>Ali </a:t>
            </a:r>
            <a:r>
              <a:rPr lang="en-US" dirty="0" err="1" smtClean="0"/>
              <a:t>Zaki</a:t>
            </a:r>
            <a:r>
              <a:rPr lang="en-US" dirty="0" smtClean="0"/>
              <a:t> Ali </a:t>
            </a:r>
            <a:r>
              <a:rPr lang="en-US" dirty="0" err="1" smtClean="0"/>
              <a:t>Shahat</a:t>
            </a:r>
            <a:endParaRPr lang="en-US" dirty="0" smtClean="0"/>
          </a:p>
          <a:p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</a:t>
            </a:r>
            <a:r>
              <a:rPr lang="en-US" dirty="0" err="1" smtClean="0"/>
              <a:t>Sabet</a:t>
            </a:r>
            <a:endParaRPr lang="en-US" dirty="0" smtClean="0"/>
          </a:p>
          <a:p>
            <a:r>
              <a:rPr lang="en-US" b="1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</a:t>
            </a:r>
            <a:r>
              <a:rPr lang="en-US" b="1" dirty="0" smtClean="0">
                <a:hlinkClick r:id="rId2"/>
              </a:rPr>
              <a:t>link</a:t>
            </a:r>
            <a:endParaRPr lang="en-US" b="1" dirty="0" smtClean="0"/>
          </a:p>
          <a:p>
            <a:r>
              <a:rPr lang="en-US" dirty="0">
                <a:hlinkClick r:id="rId2"/>
              </a:rPr>
              <a:t>https://github.com/AbdelrahmanElhawary/laravel-projects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55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one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Hassan.</a:t>
            </a:r>
          </a:p>
          <a:p>
            <a:pPr lvl="1"/>
            <a:r>
              <a:rPr lang="en-US" dirty="0" smtClean="0"/>
              <a:t>Omar </a:t>
            </a:r>
            <a:r>
              <a:rPr lang="en-US" dirty="0" err="1" smtClean="0"/>
              <a:t>Ayman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Ali </a:t>
            </a:r>
            <a:r>
              <a:rPr lang="en-US" dirty="0" err="1" smtClean="0"/>
              <a:t>Zaki</a:t>
            </a:r>
            <a:r>
              <a:rPr lang="en-US" dirty="0" smtClean="0"/>
              <a:t> Ali </a:t>
            </a:r>
            <a:r>
              <a:rPr lang="en-US" dirty="0" err="1" smtClean="0"/>
              <a:t>Shahat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Taher</a:t>
            </a:r>
            <a:r>
              <a:rPr lang="en-US" dirty="0" smtClean="0"/>
              <a:t> Mahmoud </a:t>
            </a:r>
            <a:r>
              <a:rPr lang="en-US" dirty="0" err="1" smtClean="0"/>
              <a:t>Sayed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</a:t>
            </a:r>
            <a:r>
              <a:rPr lang="en-US" dirty="0" err="1" smtClean="0"/>
              <a:t>Sabet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Hassan.</a:t>
            </a:r>
          </a:p>
          <a:p>
            <a:r>
              <a:rPr lang="en-US" dirty="0" smtClean="0"/>
              <a:t>Link All Things</a:t>
            </a:r>
          </a:p>
          <a:p>
            <a:pPr lvl="1"/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 err="1" smtClean="0"/>
              <a:t>Elrahman</a:t>
            </a:r>
            <a:r>
              <a:rPr lang="en-US" dirty="0" smtClean="0"/>
              <a:t> Hassan Mohamed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7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focused on the design/database in the same time .</a:t>
            </a:r>
          </a:p>
          <a:p>
            <a:r>
              <a:rPr lang="en-US" dirty="0" smtClean="0"/>
              <a:t>So about 70% of the database side is finished</a:t>
            </a:r>
          </a:p>
          <a:p>
            <a:r>
              <a:rPr lang="en-US" dirty="0"/>
              <a:t>And </a:t>
            </a:r>
            <a:r>
              <a:rPr lang="en-US" dirty="0" smtClean="0"/>
              <a:t>unfortunately same goes to the design , because it’s not finished completely  </a:t>
            </a:r>
          </a:p>
          <a:p>
            <a:r>
              <a:rPr lang="en-US" dirty="0" smtClean="0"/>
              <a:t>It’s just basic design to test the database/relation/validation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Add/edit/remove product/category Are almost finished form database side , And works just fine</a:t>
            </a:r>
          </a:p>
          <a:p>
            <a:r>
              <a:rPr lang="en-US" dirty="0" smtClean="0"/>
              <a:t>For testing </a:t>
            </a:r>
          </a:p>
          <a:p>
            <a:pPr marL="0" indent="0">
              <a:buNone/>
            </a:pPr>
            <a:r>
              <a:rPr lang="en-US" dirty="0" smtClean="0"/>
              <a:t>the admin email: admin@yahoo.com ,pw:123456789</a:t>
            </a:r>
          </a:p>
          <a:p>
            <a:pPr marL="0" indent="0">
              <a:buNone/>
            </a:pPr>
            <a:r>
              <a:rPr lang="en-US" dirty="0" smtClean="0"/>
              <a:t>The user email:  user1@yahoo.com,pw:123456789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only one admin we added him from the developer side (i.e. using tinker)</a:t>
            </a:r>
          </a:p>
          <a:p>
            <a:r>
              <a:rPr lang="en-US" dirty="0" smtClean="0"/>
              <a:t>We just modified the created user table from </a:t>
            </a:r>
            <a:r>
              <a:rPr lang="en-US" dirty="0" err="1" smtClean="0"/>
              <a:t>laravel</a:t>
            </a:r>
            <a:r>
              <a:rPr lang="en-US" dirty="0" smtClean="0"/>
              <a:t> by adding 1 </a:t>
            </a:r>
            <a:r>
              <a:rPr lang="en-US" dirty="0" err="1" smtClean="0"/>
              <a:t>colum</a:t>
            </a:r>
            <a:r>
              <a:rPr lang="en-US" dirty="0" smtClean="0"/>
              <a:t> Boolean called admin default = 0.</a:t>
            </a:r>
          </a:p>
          <a:p>
            <a:r>
              <a:rPr lang="en-US" dirty="0" smtClean="0"/>
              <a:t>We changed it to 1 for the admin using tinker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Admin side</a:t>
            </a:r>
          </a:p>
          <a:p>
            <a:r>
              <a:rPr lang="en-US" dirty="0" smtClean="0"/>
              <a:t>Dashboard (shows all categories for admin)</a:t>
            </a:r>
          </a:p>
          <a:p>
            <a:r>
              <a:rPr lang="en-US" dirty="0"/>
              <a:t>Show (it shows the products of a </a:t>
            </a:r>
            <a:r>
              <a:rPr lang="en-US" dirty="0" smtClean="0"/>
              <a:t>chosen </a:t>
            </a:r>
            <a:r>
              <a:rPr lang="en-US" dirty="0"/>
              <a:t>category</a:t>
            </a:r>
            <a:r>
              <a:rPr lang="en-US" dirty="0" smtClean="0"/>
              <a:t>)</a:t>
            </a:r>
          </a:p>
          <a:p>
            <a:r>
              <a:rPr lang="en-US" dirty="0"/>
              <a:t>Products</a:t>
            </a:r>
          </a:p>
          <a:p>
            <a:pPr lvl="1"/>
            <a:r>
              <a:rPr lang="en-US" dirty="0" smtClean="0"/>
              <a:t>Create (create product form)</a:t>
            </a:r>
            <a:endParaRPr lang="en-US" dirty="0"/>
          </a:p>
          <a:p>
            <a:pPr lvl="1"/>
            <a:r>
              <a:rPr lang="en-US" dirty="0" smtClean="0"/>
              <a:t>Edit (edit product form)</a:t>
            </a:r>
            <a:endParaRPr lang="en-US" dirty="0"/>
          </a:p>
          <a:p>
            <a:pPr lvl="1"/>
            <a:r>
              <a:rPr lang="en-US" dirty="0" smtClean="0"/>
              <a:t>Finished (products that are out of stock)</a:t>
            </a:r>
            <a:endParaRPr lang="en-US" dirty="0"/>
          </a:p>
          <a:p>
            <a:r>
              <a:rPr lang="en-US" dirty="0"/>
              <a:t>Category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(create </a:t>
            </a:r>
            <a:r>
              <a:rPr lang="en-US" dirty="0" smtClean="0"/>
              <a:t>Category </a:t>
            </a:r>
            <a:r>
              <a:rPr lang="en-US" dirty="0"/>
              <a:t>form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Edit (edit Category </a:t>
            </a:r>
            <a:r>
              <a:rPr lang="en-US" dirty="0"/>
              <a:t>form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ser side</a:t>
            </a:r>
          </a:p>
          <a:p>
            <a:r>
              <a:rPr lang="en-US" dirty="0"/>
              <a:t>Home (</a:t>
            </a:r>
            <a:r>
              <a:rPr lang="en-US" dirty="0" smtClean="0"/>
              <a:t>shows </a:t>
            </a:r>
            <a:r>
              <a:rPr lang="en-US" dirty="0"/>
              <a:t>all categories for </a:t>
            </a:r>
            <a:r>
              <a:rPr lang="en-US" dirty="0" smtClean="0"/>
              <a:t>user)</a:t>
            </a:r>
          </a:p>
          <a:p>
            <a:r>
              <a:rPr lang="en-US" dirty="0" err="1" smtClean="0"/>
              <a:t>UserShow</a:t>
            </a:r>
            <a:r>
              <a:rPr lang="en-US" dirty="0" smtClean="0"/>
              <a:t> (it shows the products of a </a:t>
            </a:r>
            <a:r>
              <a:rPr lang="en-US" dirty="0" err="1" smtClean="0"/>
              <a:t>choosen</a:t>
            </a:r>
            <a:r>
              <a:rPr lang="en-US" dirty="0" smtClean="0"/>
              <a:t> category)</a:t>
            </a:r>
          </a:p>
          <a:p>
            <a:r>
              <a:rPr lang="en-US" dirty="0"/>
              <a:t>Cart (what the user bought so far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Admin Pages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253"/>
            <a:ext cx="8229600" cy="4373857"/>
          </a:xfrm>
        </p:spPr>
      </p:pic>
      <p:sp>
        <p:nvSpPr>
          <p:cNvPr id="2" name="TextBox 1"/>
          <p:cNvSpPr txBox="1"/>
          <p:nvPr/>
        </p:nvSpPr>
        <p:spPr>
          <a:xfrm>
            <a:off x="533400" y="152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with categories shown to the admin, with the option to add/edit/remove category</a:t>
            </a:r>
          </a:p>
          <a:p>
            <a:r>
              <a:rPr lang="en-US" dirty="0" smtClean="0"/>
              <a:t>Add product</a:t>
            </a:r>
          </a:p>
          <a:p>
            <a:r>
              <a:rPr lang="en-US" dirty="0" smtClean="0"/>
              <a:t>Show out of stock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7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7216"/>
            <a:ext cx="8229600" cy="4391931"/>
          </a:xfrm>
        </p:spPr>
      </p:pic>
      <p:sp>
        <p:nvSpPr>
          <p:cNvPr id="2" name="TextBox 1"/>
          <p:cNvSpPr txBox="1"/>
          <p:nvPr/>
        </p:nvSpPr>
        <p:spPr>
          <a:xfrm>
            <a:off x="457200" y="228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selecting the food category</a:t>
            </a:r>
          </a:p>
          <a:p>
            <a:r>
              <a:rPr lang="en-US" dirty="0" smtClean="0"/>
              <a:t>A view shows the food products</a:t>
            </a:r>
          </a:p>
          <a:p>
            <a:r>
              <a:rPr lang="en-US" dirty="0" smtClean="0"/>
              <a:t>With the option to add/remove/edit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383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E-Commerce Project</vt:lpstr>
      <vt:lpstr>Team Member :</vt:lpstr>
      <vt:lpstr>Each one Role</vt:lpstr>
      <vt:lpstr>overview</vt:lpstr>
      <vt:lpstr>Overview cont.</vt:lpstr>
      <vt:lpstr>Pages</vt:lpstr>
      <vt:lpstr>Admin Pages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Shahat</dc:creator>
  <cp:lastModifiedBy>Abd-El-Rahman Elhawary</cp:lastModifiedBy>
  <cp:revision>11</cp:revision>
  <dcterms:created xsi:type="dcterms:W3CDTF">2020-04-15T04:32:21Z</dcterms:created>
  <dcterms:modified xsi:type="dcterms:W3CDTF">2020-04-15T00:09:37Z</dcterms:modified>
</cp:coreProperties>
</file>