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303" r:id="rId14"/>
    <p:sldId id="302" r:id="rId15"/>
    <p:sldId id="299" r:id="rId16"/>
    <p:sldId id="305" r:id="rId17"/>
    <p:sldId id="304" r:id="rId18"/>
    <p:sldId id="306" r:id="rId19"/>
    <p:sldId id="300" r:id="rId20"/>
    <p:sldId id="301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2" autoAdjust="0"/>
  </p:normalViewPr>
  <p:slideViewPr>
    <p:cSldViewPr snapToGrid="0">
      <p:cViewPr>
        <p:scale>
          <a:sx n="120" d="100"/>
          <a:sy n="120" d="100"/>
        </p:scale>
        <p:origin x="-198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34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45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40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5500" dirty="0" smtClean="0"/>
              <a:t>Learning Management System</a:t>
            </a:r>
            <a:endParaRPr lang="en-US" sz="55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0370986" y="6426000"/>
            <a:ext cx="9906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mtClean="0">
                <a:solidFill>
                  <a:schemeClr val="bg1"/>
                </a:solidFill>
              </a:rPr>
              <a:pPr algn="ctr"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03692" y="6418049"/>
            <a:ext cx="707645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3" descr="C:\Users\Nvidia\Desktop\user guide\admin pages\done\register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3" r="27823"/>
          <a:stretch>
            <a:fillRect/>
          </a:stretch>
        </p:blipFill>
        <p:spPr bwMode="auto">
          <a:xfrm>
            <a:off x="2054505" y="1407381"/>
            <a:ext cx="6774511" cy="35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2495" y="535998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2452" y="6427574"/>
            <a:ext cx="6858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1026" name="Picture 2" descr="C:\Users\Nvidia\Desktop\user guide\admin pages\done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6" y="1494845"/>
            <a:ext cx="7673009" cy="29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70742" y="48351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3650" y="6426000"/>
            <a:ext cx="71775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404876"/>
            <a:ext cx="8401050" cy="4239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150" y="2333625"/>
            <a:ext cx="264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Category / 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Students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Profile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210" y="96827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55353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 (Admin)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2" y="1337605"/>
            <a:ext cx="8833898" cy="4458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923" y="2556256"/>
            <a:ext cx="264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Upload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Assign Student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Zoom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63917" y="6410098"/>
            <a:ext cx="747421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432000" y="426401"/>
            <a:ext cx="500419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10" y="88080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Nvidia\Desktop\user guide\student pages\cat_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08" y="1250141"/>
            <a:ext cx="8527533" cy="423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9611" y="2430039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Category / 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23547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 (Student)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8412" y="1390510"/>
            <a:ext cx="9044152" cy="429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9611" y="2430039"/>
            <a:ext cx="264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Upload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Join Zoom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3553"/>
          <a:stretch>
            <a:fillRect/>
          </a:stretch>
        </p:blipFill>
        <p:spPr>
          <a:xfrm>
            <a:off x="-1" y="419101"/>
            <a:ext cx="10334547" cy="540067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4125" y="6426000"/>
            <a:ext cx="736800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8410575" y="2857499"/>
            <a:ext cx="378142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Back End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59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55074" y="6426000"/>
            <a:ext cx="793951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5" y="1772404"/>
            <a:ext cx="6934780" cy="3885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10" y="96827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03693" y="6426000"/>
            <a:ext cx="70764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34" y="1772404"/>
            <a:ext cx="5450581" cy="38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95742" y="6426000"/>
            <a:ext cx="747402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Examination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76" y="1337605"/>
            <a:ext cx="6432605" cy="50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400" y="2188362"/>
            <a:ext cx="5472000" cy="29994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Abdelrahman </a:t>
            </a:r>
            <a:r>
              <a:rPr lang="en-US" sz="2400" b="1" dirty="0" smtClean="0">
                <a:latin typeface="Corbel (Headings)"/>
              </a:rPr>
              <a:t>Elzayat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Ammar Ashraf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Mahmoud </a:t>
            </a:r>
            <a:r>
              <a:rPr lang="en-US" sz="2400" b="1" dirty="0" smtClean="0">
                <a:latin typeface="Corbel (Headings)"/>
              </a:rPr>
              <a:t>Said</a:t>
            </a:r>
            <a:endParaRPr lang="en-US" sz="2400" b="1" dirty="0">
              <a:latin typeface="Corbel (Headings)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Moaz S</a:t>
            </a:r>
            <a:r>
              <a:rPr lang="en-US" sz="2400" b="1" dirty="0" smtClean="0">
                <a:latin typeface="Corbel (Headings)"/>
              </a:rPr>
              <a:t>hoeib</a:t>
            </a:r>
            <a:endParaRPr lang="en-US" sz="2400" b="1" dirty="0">
              <a:latin typeface="Corbel (Headings)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Corbel (Headings)"/>
              </a:rPr>
              <a:t>Omar </a:t>
            </a:r>
            <a:r>
              <a:rPr lang="en-US" sz="2400" b="1" dirty="0">
                <a:latin typeface="Corbel (Headings)"/>
              </a:rPr>
              <a:t>A</a:t>
            </a:r>
            <a:r>
              <a:rPr lang="en-US" sz="2400" b="1" dirty="0" smtClean="0">
                <a:latin typeface="Corbel (Headings)"/>
              </a:rPr>
              <a:t>dly </a:t>
            </a:r>
            <a:endParaRPr lang="en-US" sz="2400" b="1" dirty="0">
              <a:latin typeface="Corbel (Headings)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Members</a:t>
            </a:r>
            <a:endParaRPr lang="en-US" sz="5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58450" y="6426000"/>
            <a:ext cx="9906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95741" y="6426000"/>
            <a:ext cx="69969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t="5128" r="18678" b="37672"/>
          <a:stretch/>
        </p:blipFill>
        <p:spPr>
          <a:xfrm>
            <a:off x="5109042" y="1606159"/>
            <a:ext cx="6980230" cy="3570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TimeLine 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Posts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Post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23547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057754"/>
            <a:ext cx="6980230" cy="2666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Upload Files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Files and Make Relations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7771" y="6426000"/>
            <a:ext cx="726219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277360"/>
            <a:ext cx="6980230" cy="2227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Exams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Exams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1888" y="6426000"/>
            <a:ext cx="747401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346164"/>
            <a:ext cx="6980230" cy="209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Assign Student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270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Student To Course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7790" y="6426000"/>
            <a:ext cx="731499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9728" y="2786844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Students Results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20" y="2346164"/>
            <a:ext cx="5873873" cy="20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9819" y="6426000"/>
            <a:ext cx="73152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20" y="2346164"/>
            <a:ext cx="5873873" cy="209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416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Zoom Meeting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Zoom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Link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 Scheduling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1645" y="6426000"/>
            <a:ext cx="723548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458" y="1683178"/>
            <a:ext cx="416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</a:t>
            </a:r>
            <a:r>
              <a:rPr lang="en-US" sz="2800" b="1" dirty="0" smtClean="0"/>
              <a:t>Work: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728" y="2786844"/>
            <a:ext cx="9806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Build Sockets For Chat And Live  Using Socket.io To Reduce Cost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Add Payment With Visa and MasterCard Not Just PayPal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 APIs  Output For Applications Mobile To Create Application Mobiles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 Some Other’s Language Not Just English Language To  People Around World Can Use IT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Sms APIs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 AWS To Store Files In IT To Reduce Cost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2806306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=""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User (Interface and Experience)</a:t>
            </a:r>
          </a:p>
          <a:p>
            <a:r>
              <a:rPr lang="en-US" b="1" dirty="0" smtClean="0"/>
              <a:t>Front </a:t>
            </a:r>
          </a:p>
          <a:p>
            <a:r>
              <a:rPr lang="en-US" b="1" dirty="0" smtClean="0"/>
              <a:t>Back</a:t>
            </a:r>
          </a:p>
          <a:p>
            <a:r>
              <a:rPr lang="en-US" b="1" dirty="0" smtClean="0"/>
              <a:t>Future Work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77500" y="6426000"/>
            <a:ext cx="8382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649" y="6416475"/>
            <a:ext cx="76537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3284900"/>
            <a:ext cx="5472000" cy="360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Why LMS</a:t>
            </a: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Definition LMS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10825" y="6426000"/>
            <a:ext cx="77152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=""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12144375" cy="6381749"/>
          </a:xfr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6550" y="6426000"/>
            <a:ext cx="84772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93175" y="6426000"/>
            <a:ext cx="7749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736600" y="2737825"/>
            <a:ext cx="5472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600" dirty="0" smtClean="0"/>
              <a:t>Communication  </a:t>
            </a:r>
          </a:p>
          <a:p>
            <a:pPr marL="342900" indent="-342900"/>
            <a:r>
              <a:rPr lang="en-US" sz="3600" dirty="0" smtClean="0"/>
              <a:t>Student Rate</a:t>
            </a:r>
          </a:p>
          <a:p>
            <a:r>
              <a:rPr lang="en-US" sz="3600" dirty="0"/>
              <a:t>University E</a:t>
            </a:r>
            <a:r>
              <a:rPr lang="en-US" sz="3600" dirty="0" smtClean="0"/>
              <a:t>xpenses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Problem Solution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93175" y="6426000"/>
            <a:ext cx="71775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736600" y="2737825"/>
            <a:ext cx="5472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600" dirty="0" smtClean="0"/>
              <a:t>Live Meeting</a:t>
            </a:r>
          </a:p>
          <a:p>
            <a:pPr marL="342900" indent="-342900"/>
            <a:r>
              <a:rPr lang="en-US" sz="3600" dirty="0" smtClean="0"/>
              <a:t>Online Exam</a:t>
            </a:r>
          </a:p>
          <a:p>
            <a:r>
              <a:rPr lang="en-US" sz="3600" dirty="0" smtClean="0"/>
              <a:t>Electronic Payment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483649" y="6426000"/>
            <a:ext cx="76537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=""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28"/>
            <a:ext cx="9780588" cy="513480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 smtClean="0"/>
              <a:t>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0</TotalTime>
  <Words>312</Words>
  <Application>Microsoft Office PowerPoint</Application>
  <PresentationFormat>Custom</PresentationFormat>
  <Paragraphs>138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tf16411250_win32</vt:lpstr>
      <vt:lpstr>Learning Management System</vt:lpstr>
      <vt:lpstr>Team Members</vt:lpstr>
      <vt:lpstr>Topic</vt:lpstr>
      <vt:lpstr>Introduction</vt:lpstr>
      <vt:lpstr>Learning Management  System</vt:lpstr>
      <vt:lpstr>PowerPoint Presentation</vt:lpstr>
      <vt:lpstr>Learning Management  System</vt:lpstr>
      <vt:lpstr>Learning Management  System</vt:lpstr>
      <vt:lpstr>Large image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PowerPoint Presentation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2021-07-13T13:13:17Z</dcterms:created>
  <dcterms:modified xsi:type="dcterms:W3CDTF">2021-07-14T03:54:16Z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