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303" r:id="rId14"/>
    <p:sldId id="302" r:id="rId15"/>
    <p:sldId id="299" r:id="rId16"/>
    <p:sldId id="305" r:id="rId17"/>
    <p:sldId id="304" r:id="rId18"/>
    <p:sldId id="306" r:id="rId19"/>
    <p:sldId id="300" r:id="rId20"/>
    <p:sldId id="301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-90" y="-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34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45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840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xmlns="" id="{3E8A46E0-47C2-4441-B7DD-F621A80F1F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xmlns="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xmlns="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xmlns="" id="{48A1A904-FE62-4BE3-BAE9-0EEAE7B1E3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xmlns="" id="{BBC0CAF5-0DE6-4BEA-824E-124A54A76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xmlns="" id="{ED008080-B2F5-441A-8B15-30AE86BBF9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sz="5500" dirty="0" smtClean="0"/>
              <a:t>Learning Management System</a:t>
            </a:r>
            <a:endParaRPr lang="en-US" sz="55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 txBox="1">
            <a:spLocks/>
          </p:cNvSpPr>
          <p:nvPr/>
        </p:nvSpPr>
        <p:spPr>
          <a:xfrm>
            <a:off x="10370986" y="6426000"/>
            <a:ext cx="990600" cy="43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51A1E-902D-48AF-9020-955120F399B6}" type="slidenum">
              <a:rPr lang="en-US" smtClean="0">
                <a:solidFill>
                  <a:schemeClr val="bg1"/>
                </a:solidFill>
              </a:rPr>
              <a:pPr algn="ctr"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03692" y="6418049"/>
            <a:ext cx="707645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7" name="Picture 3" descr="C:\Users\Nvidia\Desktop\user guide\admin pages\done\register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3" r="27823"/>
          <a:stretch>
            <a:fillRect/>
          </a:stretch>
        </p:blipFill>
        <p:spPr bwMode="auto">
          <a:xfrm>
            <a:off x="2054505" y="1407381"/>
            <a:ext cx="6774511" cy="35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492495" y="5359988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2452" y="6427574"/>
            <a:ext cx="6858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1026" name="Picture 2" descr="C:\Users\Nvidia\Desktop\user guide\admin pages\done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46" y="1494845"/>
            <a:ext cx="7673009" cy="298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70742" y="48351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83650" y="6426000"/>
            <a:ext cx="71775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1404876"/>
            <a:ext cx="8401050" cy="4239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8150" y="2333625"/>
            <a:ext cx="264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Category / courses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Students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 Profile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6210" y="968273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9596" y="6426000"/>
            <a:ext cx="755353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 (Admin)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472" y="1337605"/>
            <a:ext cx="8833898" cy="4458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0923" y="2556256"/>
            <a:ext cx="264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Upload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Assign Student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Result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Zoom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63917" y="6410098"/>
            <a:ext cx="747421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itle 6"/>
          <p:cNvSpPr txBox="1">
            <a:spLocks noGrp="1"/>
          </p:cNvSpPr>
          <p:nvPr>
            <p:ph type="title"/>
          </p:nvPr>
        </p:nvSpPr>
        <p:spPr>
          <a:xfrm>
            <a:off x="432000" y="426401"/>
            <a:ext cx="5004190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210" y="88080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Student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C:\Users\Nvidia\Desktop\user guide\student pages\cat_p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08" y="1250141"/>
            <a:ext cx="8527533" cy="423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9611" y="2430039"/>
            <a:ext cx="264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Category / courses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Payment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Update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Logout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9596" y="6426000"/>
            <a:ext cx="723547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 (Student)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8412" y="1390510"/>
            <a:ext cx="9044152" cy="429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9611" y="2430039"/>
            <a:ext cx="2647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Upload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Exams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Join Zoom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3" b="3553"/>
          <a:stretch>
            <a:fillRect/>
          </a:stretch>
        </p:blipFill>
        <p:spPr>
          <a:xfrm>
            <a:off x="-1" y="419101"/>
            <a:ext cx="10334547" cy="540067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74125" y="6426000"/>
            <a:ext cx="736800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8410575" y="2857499"/>
            <a:ext cx="3781425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Back End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259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55074" y="6426000"/>
            <a:ext cx="793951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35" y="1772404"/>
            <a:ext cx="6934780" cy="38852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10" y="968273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03693" y="6426000"/>
            <a:ext cx="707645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34" y="1772404"/>
            <a:ext cx="5450581" cy="38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95742" y="6426000"/>
            <a:ext cx="747402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Examination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76" y="1337605"/>
            <a:ext cx="6432605" cy="50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400" y="2188362"/>
            <a:ext cx="5472000" cy="299942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dirty="0">
                <a:latin typeface="Corbel (Headings)"/>
              </a:rPr>
              <a:t>Abdelrahman </a:t>
            </a:r>
            <a:r>
              <a:rPr lang="en-US" sz="2400" b="1" dirty="0" smtClean="0">
                <a:latin typeface="Corbel (Headings)"/>
              </a:rPr>
              <a:t>Elzayat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orbel (Headings)"/>
              </a:rPr>
              <a:t>Ammar Ashraf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orbel (Headings)"/>
              </a:rPr>
              <a:t>Mahmoud </a:t>
            </a:r>
            <a:r>
              <a:rPr lang="en-US" sz="2400" b="1" dirty="0" smtClean="0">
                <a:latin typeface="Corbel (Headings)"/>
              </a:rPr>
              <a:t>Said</a:t>
            </a:r>
            <a:endParaRPr lang="en-US" sz="2400" b="1" dirty="0">
              <a:latin typeface="Corbel (Headings)"/>
            </a:endParaRPr>
          </a:p>
          <a:p>
            <a:pPr>
              <a:lnSpc>
                <a:spcPct val="200000"/>
              </a:lnSpc>
            </a:pPr>
            <a:r>
              <a:rPr lang="en-US" sz="2400" b="1" dirty="0">
                <a:latin typeface="Corbel (Headings)"/>
              </a:rPr>
              <a:t>Moaz S</a:t>
            </a:r>
            <a:r>
              <a:rPr lang="en-US" sz="2400" b="1" dirty="0" smtClean="0">
                <a:latin typeface="Corbel (Headings)"/>
              </a:rPr>
              <a:t>hoeib</a:t>
            </a:r>
            <a:endParaRPr lang="en-US" sz="2400" b="1" dirty="0">
              <a:latin typeface="Corbel (Headings)"/>
            </a:endParaRPr>
          </a:p>
          <a:p>
            <a:pPr>
              <a:lnSpc>
                <a:spcPct val="200000"/>
              </a:lnSpc>
            </a:pPr>
            <a:r>
              <a:rPr lang="en-US" sz="2400" b="1" dirty="0" smtClean="0">
                <a:latin typeface="Corbel (Headings)"/>
              </a:rPr>
              <a:t>Omar </a:t>
            </a:r>
            <a:r>
              <a:rPr lang="en-US" sz="2400" b="1" dirty="0">
                <a:latin typeface="Corbel (Headings)"/>
              </a:rPr>
              <a:t>A</a:t>
            </a:r>
            <a:r>
              <a:rPr lang="en-US" sz="2400" b="1" dirty="0" smtClean="0">
                <a:latin typeface="Corbel (Headings)"/>
              </a:rPr>
              <a:t>dly </a:t>
            </a:r>
            <a:endParaRPr lang="en-US" sz="2400" b="1" dirty="0">
              <a:latin typeface="Corbel (Headings)"/>
            </a:endParaRP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Team Members</a:t>
            </a:r>
            <a:endParaRPr lang="en-US" sz="5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58450" y="6426000"/>
            <a:ext cx="9906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95741" y="6426000"/>
            <a:ext cx="699695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t="5128" r="18678" b="37672"/>
          <a:stretch/>
        </p:blipFill>
        <p:spPr>
          <a:xfrm>
            <a:off x="5109042" y="1606159"/>
            <a:ext cx="6980230" cy="35701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TimeLine 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Posts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Share Post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6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9596" y="6426000"/>
            <a:ext cx="723547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42" y="2057754"/>
            <a:ext cx="6980230" cy="26669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Upload Files: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3446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 Files and Make Relations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87771" y="6426000"/>
            <a:ext cx="726219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42" y="2277360"/>
            <a:ext cx="6980230" cy="22277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Exams: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Exams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7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71888" y="6426000"/>
            <a:ext cx="747401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42" y="2346164"/>
            <a:ext cx="6980230" cy="2090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Assign Student: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270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 Student To Course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87790" y="6426000"/>
            <a:ext cx="731499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458" y="2033036"/>
            <a:ext cx="264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Result: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19728" y="2786844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Show Students Results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20" y="2346164"/>
            <a:ext cx="5873873" cy="20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479819" y="6426000"/>
            <a:ext cx="73152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210" y="968273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Course Page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20" y="2346164"/>
            <a:ext cx="5873873" cy="20901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458" y="2033036"/>
            <a:ext cx="416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Create Zoom Meeting: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9728" y="2786844"/>
            <a:ext cx="20222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Why Zoom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 Link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Task Scheduling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0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>
          <a:xfrm>
            <a:off x="10511645" y="6426000"/>
            <a:ext cx="723548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458" y="1683178"/>
            <a:ext cx="416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Future </a:t>
            </a:r>
            <a:r>
              <a:rPr lang="en-US" sz="2800" b="1" dirty="0" smtClean="0"/>
              <a:t>Work: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19728" y="2786844"/>
            <a:ext cx="98064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Build Sockets For Chat And Live  Using Socket.io To Reduce Cost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Add Payment With Visa and MasterCard Not Just PayPal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 APIs  Output For Applications Mobile To Create Application Mobiles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Support Some Other’s Language Not Just English Language To  People Around World Can Use IT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Sms APIs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Use AWS To Store Files In IT To Reduce Cost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9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200" y="2806306"/>
            <a:ext cx="3733800" cy="10136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503694" y="6426000"/>
            <a:ext cx="771256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0101" y="3609893"/>
            <a:ext cx="61239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 (Headings)"/>
              </a:rPr>
              <a:t>Supervised By:</a:t>
            </a:r>
          </a:p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 (Headings)"/>
              </a:rPr>
              <a:t>DR. Hatem Abd-el-Kader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xmlns="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b="1" dirty="0" smtClean="0"/>
              <a:t>User (Interface and Experience)</a:t>
            </a:r>
          </a:p>
          <a:p>
            <a:r>
              <a:rPr lang="en-US" b="1" dirty="0" smtClean="0"/>
              <a:t>Front </a:t>
            </a:r>
          </a:p>
          <a:p>
            <a:r>
              <a:rPr lang="en-US" b="1" dirty="0" smtClean="0"/>
              <a:t>Back</a:t>
            </a:r>
          </a:p>
          <a:p>
            <a:r>
              <a:rPr lang="en-US" b="1" dirty="0" smtClean="0"/>
              <a:t>Future Work</a:t>
            </a:r>
          </a:p>
          <a:p>
            <a:pPr marL="0" indent="0">
              <a:buNone/>
            </a:pPr>
            <a:endParaRPr lang="en-US" b="1" dirty="0" smtClean="0"/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77500" y="6426000"/>
            <a:ext cx="8382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3649" y="6416475"/>
            <a:ext cx="765375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3284900"/>
            <a:ext cx="5472000" cy="3600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Why LMS</a:t>
            </a:r>
            <a:endParaRPr lang="en-US" sz="3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Definition LMS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600" dirty="0" smtClean="0"/>
              <a:t>Advantages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10825" y="6426000"/>
            <a:ext cx="771525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xmlns="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0"/>
            <a:ext cx="12144375" cy="638174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6550" y="6426000"/>
            <a:ext cx="847725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93175" y="6426000"/>
            <a:ext cx="7749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 txBox="1">
            <a:spLocks/>
          </p:cNvSpPr>
          <p:nvPr/>
        </p:nvSpPr>
        <p:spPr>
          <a:xfrm>
            <a:off x="736600" y="2737825"/>
            <a:ext cx="5472000" cy="36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600" dirty="0" smtClean="0"/>
              <a:t>Communication  </a:t>
            </a:r>
          </a:p>
          <a:p>
            <a:pPr marL="342900" indent="-342900"/>
            <a:r>
              <a:rPr lang="en-US" sz="3600" dirty="0" smtClean="0"/>
              <a:t>Student Rate</a:t>
            </a:r>
          </a:p>
          <a:p>
            <a:r>
              <a:rPr lang="en-US" sz="3600" dirty="0"/>
              <a:t>University E</a:t>
            </a:r>
            <a:r>
              <a:rPr lang="en-US" sz="3600" dirty="0" smtClean="0"/>
              <a:t>xpenses</a:t>
            </a:r>
            <a:endParaRPr lang="en-US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Management 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smtClean="0"/>
              <a:t>Problem Solution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93175" y="6426000"/>
            <a:ext cx="71775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 txBox="1">
            <a:spLocks/>
          </p:cNvSpPr>
          <p:nvPr/>
        </p:nvSpPr>
        <p:spPr>
          <a:xfrm>
            <a:off x="736600" y="2737825"/>
            <a:ext cx="5472000" cy="3600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3600" dirty="0" smtClean="0"/>
              <a:t>Live Meeting</a:t>
            </a:r>
          </a:p>
          <a:p>
            <a:pPr marL="342900" indent="-342900"/>
            <a:r>
              <a:rPr lang="en-US" sz="3600" dirty="0" smtClean="0"/>
              <a:t>Online Exam</a:t>
            </a:r>
          </a:p>
          <a:p>
            <a:r>
              <a:rPr lang="en-US" sz="3600" dirty="0" smtClean="0"/>
              <a:t>Electronic Payment</a:t>
            </a:r>
            <a:endParaRPr lang="en-US" sz="3600" dirty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483649" y="6426000"/>
            <a:ext cx="765375" cy="432000"/>
          </a:xfrm>
          <a:solidFill>
            <a:schemeClr val="tx1"/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xmlns="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828"/>
            <a:ext cx="9780588" cy="513480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6235700" y="2204792"/>
            <a:ext cx="5956300" cy="1944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dirty="0" smtClean="0"/>
              <a:t>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6411250_win32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0</TotalTime>
  <Words>319</Words>
  <Application>Microsoft Office PowerPoint</Application>
  <PresentationFormat>Custom</PresentationFormat>
  <Paragraphs>140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tf16411250_win32</vt:lpstr>
      <vt:lpstr>Learning Management System</vt:lpstr>
      <vt:lpstr>Team Members</vt:lpstr>
      <vt:lpstr>Topic</vt:lpstr>
      <vt:lpstr>Introduction</vt:lpstr>
      <vt:lpstr>Learning Management  System</vt:lpstr>
      <vt:lpstr>PowerPoint Presentation</vt:lpstr>
      <vt:lpstr>Learning Management  System</vt:lpstr>
      <vt:lpstr>Learning Management  System</vt:lpstr>
      <vt:lpstr>Large image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PowerPoint Presentation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Learning Management  System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2021-07-13T13:13:17Z</dcterms:created>
  <dcterms:modified xsi:type="dcterms:W3CDTF">2021-07-14T05:31:10Z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