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3"/>
  </p:notesMasterIdLst>
  <p:sldIdLst>
    <p:sldId id="256" r:id="rId2"/>
    <p:sldId id="258" r:id="rId3"/>
    <p:sldId id="264" r:id="rId4"/>
    <p:sldId id="290" r:id="rId5"/>
    <p:sldId id="268" r:id="rId6"/>
    <p:sldId id="296" r:id="rId7"/>
    <p:sldId id="280" r:id="rId8"/>
    <p:sldId id="262" r:id="rId9"/>
    <p:sldId id="344" r:id="rId10"/>
    <p:sldId id="259" r:id="rId11"/>
    <p:sldId id="287" r:id="rId12"/>
  </p:sldIdLst>
  <p:sldSz cx="9144000" cy="5143500" type="screen16x9"/>
  <p:notesSz cx="6858000" cy="9144000"/>
  <p:embeddedFontLst>
    <p:embeddedFont>
      <p:font typeface="Gudea" panose="020B0604020202020204" charset="0"/>
      <p:regular r:id="rId14"/>
      <p:bold r:id="rId15"/>
      <p:italic r:id="rId16"/>
    </p:embeddedFont>
    <p:embeddedFont>
      <p:font typeface="Josefin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0D3706-7531-4110-B685-4CC98639DECF}">
  <a:tblStyle styleId="{700D3706-7531-4110-B685-4CC98639DE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2f3bc4e35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12f3bc4e35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g9fd4b3d03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0" name="Google Shape;2340;g9fd4b3d03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11b7008a5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11b7008a5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9a97c1c14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9a97c1c14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916eed8d62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916eed8d62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12f9b3c6648_0_2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12f9b3c6648_0_2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g122a50e2b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1" name="Google Shape;2741;g122a50e2b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12fb2859ea1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12fb2859ea1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916eed8d62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916eed8d62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>
          <a:extLst>
            <a:ext uri="{FF2B5EF4-FFF2-40B4-BE49-F238E27FC236}">
              <a16:creationId xmlns:a16="http://schemas.microsoft.com/office/drawing/2014/main" id="{D664D182-F969-07C6-0ABE-E3E6EAEED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12fb2859ea1_0_386:notes">
            <a:extLst>
              <a:ext uri="{FF2B5EF4-FFF2-40B4-BE49-F238E27FC236}">
                <a16:creationId xmlns:a16="http://schemas.microsoft.com/office/drawing/2014/main" id="{2D001085-FB0E-D465-6C3B-FDAD356EE7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12fb2859ea1_0_386:notes">
            <a:extLst>
              <a:ext uri="{FF2B5EF4-FFF2-40B4-BE49-F238E27FC236}">
                <a16:creationId xmlns:a16="http://schemas.microsoft.com/office/drawing/2014/main" id="{C405ABF3-99F3-3479-DB37-03FC85899E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80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29400" y="1065725"/>
            <a:ext cx="4601700" cy="15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04275" y="2537450"/>
            <a:ext cx="30264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2_1"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4"/>
          <p:cNvSpPr txBox="1">
            <a:spLocks noGrp="1"/>
          </p:cNvSpPr>
          <p:nvPr>
            <p:ph type="title"/>
          </p:nvPr>
        </p:nvSpPr>
        <p:spPr>
          <a:xfrm>
            <a:off x="1953150" y="2683823"/>
            <a:ext cx="52377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3" name="Google Shape;1233;p44"/>
          <p:cNvSpPr txBox="1">
            <a:spLocks noGrp="1"/>
          </p:cNvSpPr>
          <p:nvPr>
            <p:ph type="subTitle" idx="1"/>
          </p:nvPr>
        </p:nvSpPr>
        <p:spPr>
          <a:xfrm>
            <a:off x="1953150" y="3607760"/>
            <a:ext cx="52377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4" name="Google Shape;1234;p44"/>
          <p:cNvSpPr txBox="1">
            <a:spLocks noGrp="1"/>
          </p:cNvSpPr>
          <p:nvPr>
            <p:ph type="title" idx="2" hasCustomPrompt="1"/>
          </p:nvPr>
        </p:nvSpPr>
        <p:spPr>
          <a:xfrm>
            <a:off x="3532200" y="1224829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235" name="Google Shape;1235;p44"/>
          <p:cNvGrpSpPr/>
          <p:nvPr/>
        </p:nvGrpSpPr>
        <p:grpSpPr>
          <a:xfrm flipH="1">
            <a:off x="6844852" y="1343188"/>
            <a:ext cx="133175" cy="133200"/>
            <a:chOff x="1811800" y="3511500"/>
            <a:chExt cx="133175" cy="133200"/>
          </a:xfrm>
        </p:grpSpPr>
        <p:sp>
          <p:nvSpPr>
            <p:cNvPr id="1236" name="Google Shape;1236;p4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44"/>
          <p:cNvGrpSpPr/>
          <p:nvPr/>
        </p:nvGrpSpPr>
        <p:grpSpPr>
          <a:xfrm flipH="1">
            <a:off x="534737" y="2066964"/>
            <a:ext cx="264872" cy="255398"/>
            <a:chOff x="1811800" y="3511500"/>
            <a:chExt cx="133175" cy="133200"/>
          </a:xfrm>
        </p:grpSpPr>
        <p:sp>
          <p:nvSpPr>
            <p:cNvPr id="1239" name="Google Shape;1239;p4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" name="Google Shape;1241;p44"/>
          <p:cNvGrpSpPr/>
          <p:nvPr/>
        </p:nvGrpSpPr>
        <p:grpSpPr>
          <a:xfrm rot="10800000" flipH="1">
            <a:off x="1485122" y="669294"/>
            <a:ext cx="222629" cy="215744"/>
            <a:chOff x="1811800" y="3511500"/>
            <a:chExt cx="133175" cy="133200"/>
          </a:xfrm>
        </p:grpSpPr>
        <p:sp>
          <p:nvSpPr>
            <p:cNvPr id="1242" name="Google Shape;1242;p4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44"/>
          <p:cNvGrpSpPr/>
          <p:nvPr/>
        </p:nvGrpSpPr>
        <p:grpSpPr>
          <a:xfrm rot="10800000" flipH="1">
            <a:off x="1565748" y="3571943"/>
            <a:ext cx="133175" cy="133200"/>
            <a:chOff x="1811800" y="3511500"/>
            <a:chExt cx="133175" cy="133200"/>
          </a:xfrm>
        </p:grpSpPr>
        <p:sp>
          <p:nvSpPr>
            <p:cNvPr id="1245" name="Google Shape;1245;p4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44"/>
          <p:cNvGrpSpPr/>
          <p:nvPr/>
        </p:nvGrpSpPr>
        <p:grpSpPr>
          <a:xfrm rot="10800000" flipH="1">
            <a:off x="8103079" y="3057307"/>
            <a:ext cx="264872" cy="255398"/>
            <a:chOff x="1811800" y="3511500"/>
            <a:chExt cx="133175" cy="133200"/>
          </a:xfrm>
        </p:grpSpPr>
        <p:sp>
          <p:nvSpPr>
            <p:cNvPr id="1248" name="Google Shape;1248;p4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44"/>
          <p:cNvGrpSpPr/>
          <p:nvPr/>
        </p:nvGrpSpPr>
        <p:grpSpPr>
          <a:xfrm rot="10800000" flipH="1">
            <a:off x="2835856" y="4618449"/>
            <a:ext cx="109430" cy="109450"/>
            <a:chOff x="1811800" y="3511500"/>
            <a:chExt cx="133175" cy="133200"/>
          </a:xfrm>
        </p:grpSpPr>
        <p:sp>
          <p:nvSpPr>
            <p:cNvPr id="1251" name="Google Shape;1251;p4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47"/>
          <p:cNvGrpSpPr/>
          <p:nvPr/>
        </p:nvGrpSpPr>
        <p:grpSpPr>
          <a:xfrm rot="10800000">
            <a:off x="8046000" y="672215"/>
            <a:ext cx="133175" cy="133200"/>
            <a:chOff x="1811800" y="3511500"/>
            <a:chExt cx="133175" cy="133200"/>
          </a:xfrm>
        </p:grpSpPr>
        <p:sp>
          <p:nvSpPr>
            <p:cNvPr id="1293" name="Google Shape;1293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47"/>
          <p:cNvGrpSpPr/>
          <p:nvPr/>
        </p:nvGrpSpPr>
        <p:grpSpPr>
          <a:xfrm rot="10800000">
            <a:off x="7823372" y="4766853"/>
            <a:ext cx="222629" cy="215744"/>
            <a:chOff x="1811800" y="3511500"/>
            <a:chExt cx="133175" cy="133200"/>
          </a:xfrm>
        </p:grpSpPr>
        <p:sp>
          <p:nvSpPr>
            <p:cNvPr id="1296" name="Google Shape;1296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47"/>
          <p:cNvGrpSpPr/>
          <p:nvPr/>
        </p:nvGrpSpPr>
        <p:grpSpPr>
          <a:xfrm rot="10800000">
            <a:off x="8185600" y="3343140"/>
            <a:ext cx="133175" cy="133200"/>
            <a:chOff x="1811800" y="3511500"/>
            <a:chExt cx="133175" cy="133200"/>
          </a:xfrm>
        </p:grpSpPr>
        <p:sp>
          <p:nvSpPr>
            <p:cNvPr id="1299" name="Google Shape;1299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47"/>
          <p:cNvGrpSpPr/>
          <p:nvPr/>
        </p:nvGrpSpPr>
        <p:grpSpPr>
          <a:xfrm rot="10800000">
            <a:off x="1158300" y="4349365"/>
            <a:ext cx="133175" cy="133200"/>
            <a:chOff x="1811800" y="3511500"/>
            <a:chExt cx="133175" cy="133200"/>
          </a:xfrm>
        </p:grpSpPr>
        <p:sp>
          <p:nvSpPr>
            <p:cNvPr id="1302" name="Google Shape;1302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47"/>
          <p:cNvGrpSpPr/>
          <p:nvPr/>
        </p:nvGrpSpPr>
        <p:grpSpPr>
          <a:xfrm rot="10800000">
            <a:off x="646638" y="3075040"/>
            <a:ext cx="133175" cy="133200"/>
            <a:chOff x="1811800" y="3511500"/>
            <a:chExt cx="133175" cy="133200"/>
          </a:xfrm>
        </p:grpSpPr>
        <p:sp>
          <p:nvSpPr>
            <p:cNvPr id="1305" name="Google Shape;1305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47"/>
          <p:cNvGrpSpPr/>
          <p:nvPr/>
        </p:nvGrpSpPr>
        <p:grpSpPr>
          <a:xfrm rot="10800000">
            <a:off x="3423125" y="4723577"/>
            <a:ext cx="133175" cy="133200"/>
            <a:chOff x="1811800" y="3511500"/>
            <a:chExt cx="133175" cy="133200"/>
          </a:xfrm>
        </p:grpSpPr>
        <p:sp>
          <p:nvSpPr>
            <p:cNvPr id="1308" name="Google Shape;1308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47"/>
          <p:cNvGrpSpPr/>
          <p:nvPr/>
        </p:nvGrpSpPr>
        <p:grpSpPr>
          <a:xfrm rot="10800000">
            <a:off x="7206281" y="4107209"/>
            <a:ext cx="73925" cy="73939"/>
            <a:chOff x="1811800" y="3511500"/>
            <a:chExt cx="133175" cy="133200"/>
          </a:xfrm>
        </p:grpSpPr>
        <p:sp>
          <p:nvSpPr>
            <p:cNvPr id="1311" name="Google Shape;1311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47"/>
          <p:cNvGrpSpPr/>
          <p:nvPr/>
        </p:nvGrpSpPr>
        <p:grpSpPr>
          <a:xfrm rot="10800000">
            <a:off x="283369" y="862747"/>
            <a:ext cx="73925" cy="73939"/>
            <a:chOff x="1811800" y="3511500"/>
            <a:chExt cx="133175" cy="133200"/>
          </a:xfrm>
        </p:grpSpPr>
        <p:sp>
          <p:nvSpPr>
            <p:cNvPr id="1314" name="Google Shape;1314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47"/>
          <p:cNvGrpSpPr/>
          <p:nvPr/>
        </p:nvGrpSpPr>
        <p:grpSpPr>
          <a:xfrm rot="10800000">
            <a:off x="2512950" y="193640"/>
            <a:ext cx="133175" cy="133200"/>
            <a:chOff x="1811800" y="3511500"/>
            <a:chExt cx="133175" cy="133200"/>
          </a:xfrm>
        </p:grpSpPr>
        <p:sp>
          <p:nvSpPr>
            <p:cNvPr id="1317" name="Google Shape;1317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47"/>
          <p:cNvGrpSpPr/>
          <p:nvPr/>
        </p:nvGrpSpPr>
        <p:grpSpPr>
          <a:xfrm rot="10800000">
            <a:off x="4976731" y="119709"/>
            <a:ext cx="73925" cy="73939"/>
            <a:chOff x="1811800" y="3511500"/>
            <a:chExt cx="133175" cy="133200"/>
          </a:xfrm>
        </p:grpSpPr>
        <p:sp>
          <p:nvSpPr>
            <p:cNvPr id="1320" name="Google Shape;1320;p4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Google Shape;1323;p48"/>
          <p:cNvGrpSpPr/>
          <p:nvPr/>
        </p:nvGrpSpPr>
        <p:grpSpPr>
          <a:xfrm>
            <a:off x="1156494" y="3781455"/>
            <a:ext cx="105395" cy="105414"/>
            <a:chOff x="1811800" y="3511500"/>
            <a:chExt cx="133175" cy="133200"/>
          </a:xfrm>
        </p:grpSpPr>
        <p:sp>
          <p:nvSpPr>
            <p:cNvPr id="1324" name="Google Shape;1324;p4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48"/>
          <p:cNvGrpSpPr/>
          <p:nvPr/>
        </p:nvGrpSpPr>
        <p:grpSpPr>
          <a:xfrm>
            <a:off x="309281" y="4456539"/>
            <a:ext cx="264872" cy="255398"/>
            <a:chOff x="1811800" y="3511500"/>
            <a:chExt cx="133175" cy="133200"/>
          </a:xfrm>
        </p:grpSpPr>
        <p:sp>
          <p:nvSpPr>
            <p:cNvPr id="1327" name="Google Shape;1327;p4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48"/>
          <p:cNvGrpSpPr/>
          <p:nvPr/>
        </p:nvGrpSpPr>
        <p:grpSpPr>
          <a:xfrm>
            <a:off x="1154720" y="73489"/>
            <a:ext cx="176191" cy="170749"/>
            <a:chOff x="1811800" y="3511500"/>
            <a:chExt cx="133175" cy="133200"/>
          </a:xfrm>
        </p:grpSpPr>
        <p:sp>
          <p:nvSpPr>
            <p:cNvPr id="1330" name="Google Shape;1330;p4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48"/>
          <p:cNvGrpSpPr/>
          <p:nvPr/>
        </p:nvGrpSpPr>
        <p:grpSpPr>
          <a:xfrm>
            <a:off x="761828" y="1257264"/>
            <a:ext cx="105395" cy="105414"/>
            <a:chOff x="1811800" y="3511500"/>
            <a:chExt cx="133175" cy="133200"/>
          </a:xfrm>
        </p:grpSpPr>
        <p:sp>
          <p:nvSpPr>
            <p:cNvPr id="1333" name="Google Shape;1333;p4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48"/>
          <p:cNvGrpSpPr/>
          <p:nvPr/>
        </p:nvGrpSpPr>
        <p:grpSpPr>
          <a:xfrm>
            <a:off x="2186800" y="654338"/>
            <a:ext cx="58504" cy="58515"/>
            <a:chOff x="1811800" y="3511500"/>
            <a:chExt cx="133175" cy="133200"/>
          </a:xfrm>
        </p:grpSpPr>
        <p:sp>
          <p:nvSpPr>
            <p:cNvPr id="1336" name="Google Shape;1336;p4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48"/>
          <p:cNvGrpSpPr/>
          <p:nvPr/>
        </p:nvGrpSpPr>
        <p:grpSpPr>
          <a:xfrm>
            <a:off x="2171368" y="4846091"/>
            <a:ext cx="73925" cy="73939"/>
            <a:chOff x="1811800" y="3511500"/>
            <a:chExt cx="133175" cy="133200"/>
          </a:xfrm>
        </p:grpSpPr>
        <p:sp>
          <p:nvSpPr>
            <p:cNvPr id="1339" name="Google Shape;1339;p4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49"/>
          <p:cNvGrpSpPr/>
          <p:nvPr/>
        </p:nvGrpSpPr>
        <p:grpSpPr>
          <a:xfrm flipH="1">
            <a:off x="7636315" y="153194"/>
            <a:ext cx="96885" cy="96903"/>
            <a:chOff x="1811800" y="3511500"/>
            <a:chExt cx="133175" cy="133200"/>
          </a:xfrm>
        </p:grpSpPr>
        <p:sp>
          <p:nvSpPr>
            <p:cNvPr id="1343" name="Google Shape;1343;p4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 flipH="1">
            <a:off x="1083293" y="3530006"/>
            <a:ext cx="192704" cy="185801"/>
            <a:chOff x="1811800" y="3511500"/>
            <a:chExt cx="133175" cy="133200"/>
          </a:xfrm>
        </p:grpSpPr>
        <p:sp>
          <p:nvSpPr>
            <p:cNvPr id="1346" name="Google Shape;1346;p4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9"/>
          <p:cNvGrpSpPr/>
          <p:nvPr/>
        </p:nvGrpSpPr>
        <p:grpSpPr>
          <a:xfrm flipH="1">
            <a:off x="6591461" y="250102"/>
            <a:ext cx="161967" cy="156963"/>
            <a:chOff x="1811800" y="3511500"/>
            <a:chExt cx="133175" cy="133200"/>
          </a:xfrm>
        </p:grpSpPr>
        <p:sp>
          <p:nvSpPr>
            <p:cNvPr id="1349" name="Google Shape;1349;p4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 flipH="1">
            <a:off x="375172" y="2828308"/>
            <a:ext cx="96885" cy="96903"/>
            <a:chOff x="1811800" y="3511500"/>
            <a:chExt cx="133175" cy="133200"/>
          </a:xfrm>
        </p:grpSpPr>
        <p:sp>
          <p:nvSpPr>
            <p:cNvPr id="1352" name="Google Shape;1352;p4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49"/>
          <p:cNvGrpSpPr/>
          <p:nvPr/>
        </p:nvGrpSpPr>
        <p:grpSpPr>
          <a:xfrm flipH="1">
            <a:off x="5863808" y="656176"/>
            <a:ext cx="53776" cy="53786"/>
            <a:chOff x="1811800" y="3511500"/>
            <a:chExt cx="133175" cy="133200"/>
          </a:xfrm>
        </p:grpSpPr>
        <p:sp>
          <p:nvSpPr>
            <p:cNvPr id="1355" name="Google Shape;1355;p4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49"/>
          <p:cNvGrpSpPr/>
          <p:nvPr/>
        </p:nvGrpSpPr>
        <p:grpSpPr>
          <a:xfrm flipH="1">
            <a:off x="110946" y="4480789"/>
            <a:ext cx="53776" cy="53786"/>
            <a:chOff x="1811800" y="3511500"/>
            <a:chExt cx="133175" cy="133200"/>
          </a:xfrm>
        </p:grpSpPr>
        <p:sp>
          <p:nvSpPr>
            <p:cNvPr id="1358" name="Google Shape;1358;p4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 flipH="1">
            <a:off x="1732940" y="4924563"/>
            <a:ext cx="96885" cy="96903"/>
            <a:chOff x="1811800" y="3511500"/>
            <a:chExt cx="133175" cy="133200"/>
          </a:xfrm>
        </p:grpSpPr>
        <p:sp>
          <p:nvSpPr>
            <p:cNvPr id="1361" name="Google Shape;1361;p4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49"/>
          <p:cNvGrpSpPr/>
          <p:nvPr/>
        </p:nvGrpSpPr>
        <p:grpSpPr>
          <a:xfrm flipH="1">
            <a:off x="8430731" y="1206994"/>
            <a:ext cx="204863" cy="204955"/>
            <a:chOff x="1811800" y="3511500"/>
            <a:chExt cx="133175" cy="133200"/>
          </a:xfrm>
        </p:grpSpPr>
        <p:sp>
          <p:nvSpPr>
            <p:cNvPr id="1364" name="Google Shape;1364;p4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2046700" y="1354350"/>
            <a:ext cx="5050500" cy="26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9" name="Google Shape;159;p8"/>
          <p:cNvGrpSpPr/>
          <p:nvPr/>
        </p:nvGrpSpPr>
        <p:grpSpPr>
          <a:xfrm>
            <a:off x="97887" y="119550"/>
            <a:ext cx="8621089" cy="4950418"/>
            <a:chOff x="97887" y="119550"/>
            <a:chExt cx="8621089" cy="4950418"/>
          </a:xfrm>
        </p:grpSpPr>
        <p:grpSp>
          <p:nvGrpSpPr>
            <p:cNvPr id="160" name="Google Shape;160;p8"/>
            <p:cNvGrpSpPr/>
            <p:nvPr/>
          </p:nvGrpSpPr>
          <p:grpSpPr>
            <a:xfrm flipH="1">
              <a:off x="8056861" y="2957668"/>
              <a:ext cx="222629" cy="215744"/>
              <a:chOff x="1811800" y="3511500"/>
              <a:chExt cx="133175" cy="1332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8"/>
            <p:cNvGrpSpPr/>
            <p:nvPr/>
          </p:nvGrpSpPr>
          <p:grpSpPr>
            <a:xfrm>
              <a:off x="6165075" y="119550"/>
              <a:ext cx="133175" cy="133200"/>
              <a:chOff x="1811800" y="3511500"/>
              <a:chExt cx="133175" cy="133200"/>
            </a:xfrm>
          </p:grpSpPr>
          <p:sp>
            <p:nvSpPr>
              <p:cNvPr id="164" name="Google Shape;164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166;p8"/>
            <p:cNvGrpSpPr/>
            <p:nvPr/>
          </p:nvGrpSpPr>
          <p:grpSpPr>
            <a:xfrm>
              <a:off x="8585800" y="1624525"/>
              <a:ext cx="133175" cy="133200"/>
              <a:chOff x="1811800" y="3511500"/>
              <a:chExt cx="133175" cy="133200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8"/>
            <p:cNvGrpSpPr/>
            <p:nvPr/>
          </p:nvGrpSpPr>
          <p:grpSpPr>
            <a:xfrm flipH="1">
              <a:off x="6844852" y="1343188"/>
              <a:ext cx="133175" cy="133200"/>
              <a:chOff x="1811800" y="3511500"/>
              <a:chExt cx="133175" cy="133200"/>
            </a:xfrm>
          </p:grpSpPr>
          <p:sp>
            <p:nvSpPr>
              <p:cNvPr id="170" name="Google Shape;170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8"/>
            <p:cNvGrpSpPr/>
            <p:nvPr/>
          </p:nvGrpSpPr>
          <p:grpSpPr>
            <a:xfrm flipH="1">
              <a:off x="8350070" y="502529"/>
              <a:ext cx="73925" cy="73939"/>
              <a:chOff x="1811800" y="3511500"/>
              <a:chExt cx="133175" cy="133200"/>
            </a:xfrm>
          </p:grpSpPr>
          <p:sp>
            <p:nvSpPr>
              <p:cNvPr id="173" name="Google Shape;173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8"/>
            <p:cNvGrpSpPr/>
            <p:nvPr/>
          </p:nvGrpSpPr>
          <p:grpSpPr>
            <a:xfrm>
              <a:off x="8583944" y="4242304"/>
              <a:ext cx="73925" cy="73939"/>
              <a:chOff x="1811800" y="3511500"/>
              <a:chExt cx="133175" cy="133200"/>
            </a:xfrm>
          </p:grpSpPr>
          <p:sp>
            <p:nvSpPr>
              <p:cNvPr id="176" name="Google Shape;176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8"/>
            <p:cNvGrpSpPr/>
            <p:nvPr/>
          </p:nvGrpSpPr>
          <p:grpSpPr>
            <a:xfrm flipH="1">
              <a:off x="4370262" y="649476"/>
              <a:ext cx="264872" cy="255398"/>
              <a:chOff x="1666783" y="3282890"/>
              <a:chExt cx="133175" cy="133200"/>
            </a:xfrm>
          </p:grpSpPr>
          <p:sp>
            <p:nvSpPr>
              <p:cNvPr id="179" name="Google Shape;179;p8"/>
              <p:cNvSpPr/>
              <p:nvPr/>
            </p:nvSpPr>
            <p:spPr>
              <a:xfrm>
                <a:off x="1713808" y="328289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8"/>
              <p:cNvSpPr/>
              <p:nvPr/>
            </p:nvSpPr>
            <p:spPr>
              <a:xfrm>
                <a:off x="1666783" y="332991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8"/>
            <p:cNvGrpSpPr/>
            <p:nvPr/>
          </p:nvGrpSpPr>
          <p:grpSpPr>
            <a:xfrm rot="10800000" flipH="1">
              <a:off x="1485122" y="669294"/>
              <a:ext cx="222629" cy="215744"/>
              <a:chOff x="1811800" y="3511500"/>
              <a:chExt cx="133175" cy="133200"/>
            </a:xfrm>
          </p:grpSpPr>
          <p:sp>
            <p:nvSpPr>
              <p:cNvPr id="182" name="Google Shape;182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8"/>
            <p:cNvGrpSpPr/>
            <p:nvPr/>
          </p:nvGrpSpPr>
          <p:grpSpPr>
            <a:xfrm rot="10800000">
              <a:off x="2518612" y="4936768"/>
              <a:ext cx="133175" cy="133200"/>
              <a:chOff x="1811800" y="3511500"/>
              <a:chExt cx="133175" cy="133200"/>
            </a:xfrm>
          </p:grpSpPr>
          <p:sp>
            <p:nvSpPr>
              <p:cNvPr id="185" name="Google Shape;185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8"/>
            <p:cNvGrpSpPr/>
            <p:nvPr/>
          </p:nvGrpSpPr>
          <p:grpSpPr>
            <a:xfrm rot="10800000">
              <a:off x="97887" y="3584193"/>
              <a:ext cx="133175" cy="133200"/>
              <a:chOff x="1811800" y="3511500"/>
              <a:chExt cx="133175" cy="133200"/>
            </a:xfrm>
          </p:grpSpPr>
          <p:sp>
            <p:nvSpPr>
              <p:cNvPr id="188" name="Google Shape;188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8"/>
            <p:cNvGrpSpPr/>
            <p:nvPr/>
          </p:nvGrpSpPr>
          <p:grpSpPr>
            <a:xfrm rot="10800000" flipH="1">
              <a:off x="3942598" y="4383593"/>
              <a:ext cx="133175" cy="133200"/>
              <a:chOff x="2512250" y="2852250"/>
              <a:chExt cx="133175" cy="133200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2559275" y="285225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2512250" y="289927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8"/>
            <p:cNvGrpSpPr/>
            <p:nvPr/>
          </p:nvGrpSpPr>
          <p:grpSpPr>
            <a:xfrm rot="10800000" flipH="1">
              <a:off x="1065791" y="4242300"/>
              <a:ext cx="73925" cy="73939"/>
              <a:chOff x="1811800" y="3511500"/>
              <a:chExt cx="133175" cy="133200"/>
            </a:xfrm>
          </p:grpSpPr>
          <p:sp>
            <p:nvSpPr>
              <p:cNvPr id="194" name="Google Shape;194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" name="Google Shape;196;p8"/>
            <p:cNvGrpSpPr/>
            <p:nvPr/>
          </p:nvGrpSpPr>
          <p:grpSpPr>
            <a:xfrm rot="10800000">
              <a:off x="158993" y="1025675"/>
              <a:ext cx="73925" cy="73939"/>
              <a:chOff x="1811800" y="3511500"/>
              <a:chExt cx="133175" cy="133200"/>
            </a:xfrm>
          </p:grpSpPr>
          <p:sp>
            <p:nvSpPr>
              <p:cNvPr id="197" name="Google Shape;197;p8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8"/>
            <p:cNvGrpSpPr/>
            <p:nvPr/>
          </p:nvGrpSpPr>
          <p:grpSpPr>
            <a:xfrm rot="10800000" flipH="1">
              <a:off x="6742729" y="4472857"/>
              <a:ext cx="264872" cy="255398"/>
              <a:chOff x="2436743" y="3121128"/>
              <a:chExt cx="133175" cy="133200"/>
            </a:xfrm>
          </p:grpSpPr>
          <p:sp>
            <p:nvSpPr>
              <p:cNvPr id="200" name="Google Shape;200;p8"/>
              <p:cNvSpPr/>
              <p:nvPr/>
            </p:nvSpPr>
            <p:spPr>
              <a:xfrm>
                <a:off x="2483768" y="3121128"/>
                <a:ext cx="3912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328" extrusionOk="0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2436743" y="3168153"/>
                <a:ext cx="1331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1565" extrusionOk="0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706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913000" y="1949398"/>
            <a:ext cx="52377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913000" y="2695348"/>
            <a:ext cx="52377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 flipH="1">
            <a:off x="8056861" y="2957668"/>
            <a:ext cx="222629" cy="215744"/>
            <a:chOff x="1811800" y="3511500"/>
            <a:chExt cx="133175" cy="133200"/>
          </a:xfrm>
        </p:grpSpPr>
        <p:sp>
          <p:nvSpPr>
            <p:cNvPr id="16" name="Google Shape;16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3"/>
          <p:cNvGrpSpPr/>
          <p:nvPr/>
        </p:nvGrpSpPr>
        <p:grpSpPr>
          <a:xfrm>
            <a:off x="6165075" y="119550"/>
            <a:ext cx="133175" cy="133200"/>
            <a:chOff x="1811800" y="3511500"/>
            <a:chExt cx="133175" cy="133200"/>
          </a:xfrm>
        </p:grpSpPr>
        <p:sp>
          <p:nvSpPr>
            <p:cNvPr id="19" name="Google Shape;19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8585800" y="1624525"/>
            <a:ext cx="133175" cy="133200"/>
            <a:chOff x="1811800" y="3511500"/>
            <a:chExt cx="133175" cy="133200"/>
          </a:xfrm>
        </p:grpSpPr>
        <p:sp>
          <p:nvSpPr>
            <p:cNvPr id="22" name="Google Shape;22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3"/>
          <p:cNvGrpSpPr/>
          <p:nvPr/>
        </p:nvGrpSpPr>
        <p:grpSpPr>
          <a:xfrm flipH="1">
            <a:off x="6844852" y="1343188"/>
            <a:ext cx="133175" cy="133200"/>
            <a:chOff x="1811800" y="3511500"/>
            <a:chExt cx="133175" cy="133200"/>
          </a:xfrm>
        </p:grpSpPr>
        <p:sp>
          <p:nvSpPr>
            <p:cNvPr id="25" name="Google Shape;25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 flipH="1">
            <a:off x="8350070" y="502529"/>
            <a:ext cx="73925" cy="73939"/>
            <a:chOff x="1811800" y="3511500"/>
            <a:chExt cx="133175" cy="133200"/>
          </a:xfrm>
        </p:grpSpPr>
        <p:sp>
          <p:nvSpPr>
            <p:cNvPr id="28" name="Google Shape;28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8583944" y="4242304"/>
            <a:ext cx="73925" cy="73939"/>
            <a:chOff x="1811800" y="3511500"/>
            <a:chExt cx="133175" cy="133200"/>
          </a:xfrm>
        </p:grpSpPr>
        <p:sp>
          <p:nvSpPr>
            <p:cNvPr id="31" name="Google Shape;31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3"/>
          <p:cNvGrpSpPr/>
          <p:nvPr/>
        </p:nvGrpSpPr>
        <p:grpSpPr>
          <a:xfrm flipH="1">
            <a:off x="4081837" y="1087814"/>
            <a:ext cx="264872" cy="255398"/>
            <a:chOff x="1811800" y="3511500"/>
            <a:chExt cx="133175" cy="133200"/>
          </a:xfrm>
        </p:grpSpPr>
        <p:sp>
          <p:nvSpPr>
            <p:cNvPr id="34" name="Google Shape;34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 rot="10800000" flipH="1">
            <a:off x="1485122" y="669294"/>
            <a:ext cx="222629" cy="215744"/>
            <a:chOff x="1811800" y="3511500"/>
            <a:chExt cx="133175" cy="133200"/>
          </a:xfrm>
        </p:grpSpPr>
        <p:sp>
          <p:nvSpPr>
            <p:cNvPr id="37" name="Google Shape;37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 rot="10800000">
            <a:off x="2518612" y="4936768"/>
            <a:ext cx="133175" cy="133200"/>
            <a:chOff x="1811800" y="3511500"/>
            <a:chExt cx="133175" cy="133200"/>
          </a:xfrm>
        </p:grpSpPr>
        <p:sp>
          <p:nvSpPr>
            <p:cNvPr id="40" name="Google Shape;40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10800000">
            <a:off x="97887" y="3584193"/>
            <a:ext cx="133175" cy="133200"/>
            <a:chOff x="1811800" y="3511500"/>
            <a:chExt cx="133175" cy="133200"/>
          </a:xfrm>
        </p:grpSpPr>
        <p:sp>
          <p:nvSpPr>
            <p:cNvPr id="43" name="Google Shape;43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3"/>
          <p:cNvGrpSpPr/>
          <p:nvPr/>
        </p:nvGrpSpPr>
        <p:grpSpPr>
          <a:xfrm rot="10800000" flipH="1">
            <a:off x="3242148" y="3724343"/>
            <a:ext cx="133175" cy="133200"/>
            <a:chOff x="1811800" y="3511500"/>
            <a:chExt cx="133175" cy="133200"/>
          </a:xfrm>
        </p:grpSpPr>
        <p:sp>
          <p:nvSpPr>
            <p:cNvPr id="46" name="Google Shape;46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 rot="10800000" flipH="1">
            <a:off x="1065791" y="4242300"/>
            <a:ext cx="73925" cy="73939"/>
            <a:chOff x="1811800" y="3511500"/>
            <a:chExt cx="133175" cy="133200"/>
          </a:xfrm>
        </p:grpSpPr>
        <p:sp>
          <p:nvSpPr>
            <p:cNvPr id="49" name="Google Shape;49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 rot="10800000">
            <a:off x="158993" y="1025675"/>
            <a:ext cx="73925" cy="73939"/>
            <a:chOff x="1811800" y="3511500"/>
            <a:chExt cx="133175" cy="133200"/>
          </a:xfrm>
        </p:grpSpPr>
        <p:sp>
          <p:nvSpPr>
            <p:cNvPr id="52" name="Google Shape;52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 rot="10800000" flipH="1">
            <a:off x="5499779" y="3724357"/>
            <a:ext cx="264872" cy="255398"/>
            <a:chOff x="1811800" y="3511500"/>
            <a:chExt cx="133175" cy="133200"/>
          </a:xfrm>
        </p:grpSpPr>
        <p:sp>
          <p:nvSpPr>
            <p:cNvPr id="55" name="Google Shape;55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724175" y="2319600"/>
            <a:ext cx="34605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951500" y="2849975"/>
            <a:ext cx="3005700" cy="12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 idx="2"/>
          </p:nvPr>
        </p:nvSpPr>
        <p:spPr>
          <a:xfrm>
            <a:off x="4959475" y="2319600"/>
            <a:ext cx="34605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5186850" y="2849975"/>
            <a:ext cx="3005700" cy="12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5"/>
          <p:cNvGrpSpPr/>
          <p:nvPr/>
        </p:nvGrpSpPr>
        <p:grpSpPr>
          <a:xfrm>
            <a:off x="3254450" y="4672818"/>
            <a:ext cx="222629" cy="215744"/>
            <a:chOff x="1811800" y="3511500"/>
            <a:chExt cx="133175" cy="133200"/>
          </a:xfrm>
        </p:grpSpPr>
        <p:sp>
          <p:nvSpPr>
            <p:cNvPr id="87" name="Google Shape;87;p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5"/>
          <p:cNvGrpSpPr/>
          <p:nvPr/>
        </p:nvGrpSpPr>
        <p:grpSpPr>
          <a:xfrm flipH="1">
            <a:off x="1875164" y="618175"/>
            <a:ext cx="133175" cy="133200"/>
            <a:chOff x="1811800" y="3511500"/>
            <a:chExt cx="133175" cy="133200"/>
          </a:xfrm>
        </p:grpSpPr>
        <p:sp>
          <p:nvSpPr>
            <p:cNvPr id="90" name="Google Shape;90;p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5"/>
          <p:cNvGrpSpPr/>
          <p:nvPr/>
        </p:nvGrpSpPr>
        <p:grpSpPr>
          <a:xfrm flipH="1">
            <a:off x="5887814" y="213450"/>
            <a:ext cx="133175" cy="133200"/>
            <a:chOff x="1811800" y="3511500"/>
            <a:chExt cx="133175" cy="133200"/>
          </a:xfrm>
        </p:grpSpPr>
        <p:sp>
          <p:nvSpPr>
            <p:cNvPr id="93" name="Google Shape;93;p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5"/>
          <p:cNvGrpSpPr/>
          <p:nvPr/>
        </p:nvGrpSpPr>
        <p:grpSpPr>
          <a:xfrm>
            <a:off x="365025" y="943200"/>
            <a:ext cx="133175" cy="133200"/>
            <a:chOff x="1811800" y="3511500"/>
            <a:chExt cx="133175" cy="133200"/>
          </a:xfrm>
        </p:grpSpPr>
        <p:sp>
          <p:nvSpPr>
            <p:cNvPr id="96" name="Google Shape;96;p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5"/>
          <p:cNvGrpSpPr/>
          <p:nvPr/>
        </p:nvGrpSpPr>
        <p:grpSpPr>
          <a:xfrm>
            <a:off x="7726894" y="751366"/>
            <a:ext cx="73925" cy="73939"/>
            <a:chOff x="1811800" y="3511500"/>
            <a:chExt cx="133175" cy="133200"/>
          </a:xfrm>
        </p:grpSpPr>
        <p:sp>
          <p:nvSpPr>
            <p:cNvPr id="99" name="Google Shape;99;p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5"/>
          <p:cNvGrpSpPr/>
          <p:nvPr/>
        </p:nvGrpSpPr>
        <p:grpSpPr>
          <a:xfrm flipH="1">
            <a:off x="394645" y="3329329"/>
            <a:ext cx="73925" cy="73939"/>
            <a:chOff x="1811800" y="3511500"/>
            <a:chExt cx="133175" cy="133200"/>
          </a:xfrm>
        </p:grpSpPr>
        <p:sp>
          <p:nvSpPr>
            <p:cNvPr id="102" name="Google Shape;102;p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5"/>
          <p:cNvGrpSpPr/>
          <p:nvPr/>
        </p:nvGrpSpPr>
        <p:grpSpPr>
          <a:xfrm>
            <a:off x="6784506" y="4568014"/>
            <a:ext cx="264872" cy="255398"/>
            <a:chOff x="1811800" y="3511500"/>
            <a:chExt cx="133175" cy="133200"/>
          </a:xfrm>
        </p:grpSpPr>
        <p:sp>
          <p:nvSpPr>
            <p:cNvPr id="105" name="Google Shape;105;p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713228" y="1051438"/>
            <a:ext cx="150847" cy="146174"/>
            <a:chOff x="1811800" y="3511500"/>
            <a:chExt cx="133175" cy="133200"/>
          </a:xfrm>
        </p:grpSpPr>
        <p:sp>
          <p:nvSpPr>
            <p:cNvPr id="110" name="Google Shape;110;p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6"/>
          <p:cNvGrpSpPr/>
          <p:nvPr/>
        </p:nvGrpSpPr>
        <p:grpSpPr>
          <a:xfrm>
            <a:off x="7982923" y="729246"/>
            <a:ext cx="90239" cy="90256"/>
            <a:chOff x="1811800" y="3511500"/>
            <a:chExt cx="133175" cy="133200"/>
          </a:xfrm>
        </p:grpSpPr>
        <p:sp>
          <p:nvSpPr>
            <p:cNvPr id="113" name="Google Shape;113;p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6"/>
          <p:cNvGrpSpPr/>
          <p:nvPr/>
        </p:nvGrpSpPr>
        <p:grpSpPr>
          <a:xfrm>
            <a:off x="6466604" y="111626"/>
            <a:ext cx="90239" cy="90256"/>
            <a:chOff x="1811800" y="3511500"/>
            <a:chExt cx="133175" cy="133200"/>
          </a:xfrm>
        </p:grpSpPr>
        <p:sp>
          <p:nvSpPr>
            <p:cNvPr id="116" name="Google Shape;116;p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6"/>
          <p:cNvGrpSpPr/>
          <p:nvPr/>
        </p:nvGrpSpPr>
        <p:grpSpPr>
          <a:xfrm>
            <a:off x="3534103" y="207942"/>
            <a:ext cx="50087" cy="50097"/>
            <a:chOff x="1811800" y="3511500"/>
            <a:chExt cx="133175" cy="133200"/>
          </a:xfrm>
        </p:grpSpPr>
        <p:sp>
          <p:nvSpPr>
            <p:cNvPr id="119" name="Google Shape;119;p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6"/>
          <p:cNvGrpSpPr/>
          <p:nvPr/>
        </p:nvGrpSpPr>
        <p:grpSpPr>
          <a:xfrm>
            <a:off x="5341973" y="4787662"/>
            <a:ext cx="90239" cy="90256"/>
            <a:chOff x="1811800" y="3511500"/>
            <a:chExt cx="133175" cy="133200"/>
          </a:xfrm>
        </p:grpSpPr>
        <p:sp>
          <p:nvSpPr>
            <p:cNvPr id="122" name="Google Shape;122;p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6"/>
          <p:cNvGrpSpPr/>
          <p:nvPr/>
        </p:nvGrpSpPr>
        <p:grpSpPr>
          <a:xfrm>
            <a:off x="909976" y="4737549"/>
            <a:ext cx="50087" cy="50097"/>
            <a:chOff x="1811800" y="3511500"/>
            <a:chExt cx="133175" cy="133200"/>
          </a:xfrm>
        </p:grpSpPr>
        <p:sp>
          <p:nvSpPr>
            <p:cNvPr id="125" name="Google Shape;125;p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6"/>
          <p:cNvGrpSpPr/>
          <p:nvPr/>
        </p:nvGrpSpPr>
        <p:grpSpPr>
          <a:xfrm>
            <a:off x="8591526" y="181799"/>
            <a:ext cx="90239" cy="90256"/>
            <a:chOff x="1811800" y="3511500"/>
            <a:chExt cx="133175" cy="133200"/>
          </a:xfrm>
        </p:grpSpPr>
        <p:sp>
          <p:nvSpPr>
            <p:cNvPr id="128" name="Google Shape;128;p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8184997" y="4591365"/>
            <a:ext cx="150847" cy="146174"/>
            <a:chOff x="1811800" y="3511500"/>
            <a:chExt cx="133175" cy="133200"/>
          </a:xfrm>
        </p:grpSpPr>
        <p:sp>
          <p:nvSpPr>
            <p:cNvPr id="131" name="Google Shape;131;p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00" y="1584675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3"/>
          </p:nvPr>
        </p:nvSpPr>
        <p:spPr>
          <a:xfrm>
            <a:off x="1533000" y="1419008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1"/>
          </p:nvPr>
        </p:nvSpPr>
        <p:spPr>
          <a:xfrm>
            <a:off x="1533000" y="1672700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9695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5"/>
          </p:nvPr>
        </p:nvSpPr>
        <p:spPr>
          <a:xfrm>
            <a:off x="1533000" y="2231308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6"/>
          </p:nvPr>
        </p:nvSpPr>
        <p:spPr>
          <a:xfrm>
            <a:off x="1533000" y="2484975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209225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8"/>
          </p:nvPr>
        </p:nvSpPr>
        <p:spPr>
          <a:xfrm>
            <a:off x="1533000" y="3043575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9"/>
          </p:nvPr>
        </p:nvSpPr>
        <p:spPr>
          <a:xfrm>
            <a:off x="1533000" y="3297244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402150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14"/>
          </p:nvPr>
        </p:nvSpPr>
        <p:spPr>
          <a:xfrm>
            <a:off x="1533000" y="3862912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15"/>
          </p:nvPr>
        </p:nvSpPr>
        <p:spPr>
          <a:xfrm>
            <a:off x="1533000" y="4109524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13"/>
          <p:cNvGrpSpPr/>
          <p:nvPr/>
        </p:nvGrpSpPr>
        <p:grpSpPr>
          <a:xfrm flipH="1">
            <a:off x="7899797" y="190343"/>
            <a:ext cx="222629" cy="215744"/>
            <a:chOff x="1811800" y="3511500"/>
            <a:chExt cx="133175" cy="133200"/>
          </a:xfrm>
        </p:grpSpPr>
        <p:sp>
          <p:nvSpPr>
            <p:cNvPr id="295" name="Google Shape;295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13"/>
          <p:cNvGrpSpPr/>
          <p:nvPr/>
        </p:nvGrpSpPr>
        <p:grpSpPr>
          <a:xfrm flipH="1">
            <a:off x="1234725" y="690375"/>
            <a:ext cx="133175" cy="133200"/>
            <a:chOff x="1811800" y="3511500"/>
            <a:chExt cx="133175" cy="133200"/>
          </a:xfrm>
        </p:grpSpPr>
        <p:sp>
          <p:nvSpPr>
            <p:cNvPr id="298" name="Google Shape;298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13"/>
          <p:cNvGrpSpPr/>
          <p:nvPr/>
        </p:nvGrpSpPr>
        <p:grpSpPr>
          <a:xfrm flipH="1">
            <a:off x="3499550" y="316163"/>
            <a:ext cx="133175" cy="133200"/>
            <a:chOff x="1811800" y="3511500"/>
            <a:chExt cx="133175" cy="133200"/>
          </a:xfrm>
        </p:grpSpPr>
        <p:sp>
          <p:nvSpPr>
            <p:cNvPr id="301" name="Google Shape;301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13"/>
          <p:cNvGrpSpPr/>
          <p:nvPr/>
        </p:nvGrpSpPr>
        <p:grpSpPr>
          <a:xfrm flipH="1">
            <a:off x="7282706" y="991791"/>
            <a:ext cx="73925" cy="73939"/>
            <a:chOff x="1811800" y="3511500"/>
            <a:chExt cx="133175" cy="133200"/>
          </a:xfrm>
        </p:grpSpPr>
        <p:sp>
          <p:nvSpPr>
            <p:cNvPr id="304" name="Google Shape;304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13"/>
          <p:cNvGrpSpPr/>
          <p:nvPr/>
        </p:nvGrpSpPr>
        <p:grpSpPr>
          <a:xfrm flipH="1">
            <a:off x="195122" y="2463880"/>
            <a:ext cx="222629" cy="215744"/>
            <a:chOff x="1811800" y="3511500"/>
            <a:chExt cx="133175" cy="133200"/>
          </a:xfrm>
        </p:grpSpPr>
        <p:sp>
          <p:nvSpPr>
            <p:cNvPr id="307" name="Google Shape;307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 flipH="1">
            <a:off x="8721450" y="3092963"/>
            <a:ext cx="133175" cy="133200"/>
            <a:chOff x="1811800" y="3511500"/>
            <a:chExt cx="133175" cy="133200"/>
          </a:xfrm>
        </p:grpSpPr>
        <p:sp>
          <p:nvSpPr>
            <p:cNvPr id="310" name="Google Shape;310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3"/>
          <p:cNvGrpSpPr/>
          <p:nvPr/>
        </p:nvGrpSpPr>
        <p:grpSpPr>
          <a:xfrm flipH="1">
            <a:off x="6469706" y="4848666"/>
            <a:ext cx="73925" cy="73939"/>
            <a:chOff x="1811800" y="3511500"/>
            <a:chExt cx="133175" cy="133200"/>
          </a:xfrm>
        </p:grpSpPr>
        <p:sp>
          <p:nvSpPr>
            <p:cNvPr id="313" name="Google Shape;313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3"/>
          <p:cNvGrpSpPr/>
          <p:nvPr/>
        </p:nvGrpSpPr>
        <p:grpSpPr>
          <a:xfrm flipH="1">
            <a:off x="1234725" y="4715475"/>
            <a:ext cx="133175" cy="133200"/>
            <a:chOff x="1811800" y="3511500"/>
            <a:chExt cx="133175" cy="133200"/>
          </a:xfrm>
        </p:grpSpPr>
        <p:sp>
          <p:nvSpPr>
            <p:cNvPr id="316" name="Google Shape;316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0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15"/>
          <p:cNvGrpSpPr/>
          <p:nvPr/>
        </p:nvGrpSpPr>
        <p:grpSpPr>
          <a:xfrm flipH="1">
            <a:off x="7899797" y="190343"/>
            <a:ext cx="222629" cy="215744"/>
            <a:chOff x="1811800" y="3511500"/>
            <a:chExt cx="133175" cy="133200"/>
          </a:xfrm>
        </p:grpSpPr>
        <p:sp>
          <p:nvSpPr>
            <p:cNvPr id="365" name="Google Shape;365;p1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15"/>
          <p:cNvGrpSpPr/>
          <p:nvPr/>
        </p:nvGrpSpPr>
        <p:grpSpPr>
          <a:xfrm flipH="1">
            <a:off x="1234725" y="690375"/>
            <a:ext cx="133175" cy="133200"/>
            <a:chOff x="1811800" y="3511500"/>
            <a:chExt cx="133175" cy="133200"/>
          </a:xfrm>
        </p:grpSpPr>
        <p:sp>
          <p:nvSpPr>
            <p:cNvPr id="368" name="Google Shape;368;p1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5"/>
          <p:cNvGrpSpPr/>
          <p:nvPr/>
        </p:nvGrpSpPr>
        <p:grpSpPr>
          <a:xfrm flipH="1">
            <a:off x="3499550" y="316163"/>
            <a:ext cx="133175" cy="133200"/>
            <a:chOff x="1811800" y="3511500"/>
            <a:chExt cx="133175" cy="133200"/>
          </a:xfrm>
        </p:grpSpPr>
        <p:sp>
          <p:nvSpPr>
            <p:cNvPr id="371" name="Google Shape;371;p1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15"/>
          <p:cNvGrpSpPr/>
          <p:nvPr/>
        </p:nvGrpSpPr>
        <p:grpSpPr>
          <a:xfrm flipH="1">
            <a:off x="7282706" y="991791"/>
            <a:ext cx="73925" cy="73939"/>
            <a:chOff x="1811800" y="3511500"/>
            <a:chExt cx="133175" cy="133200"/>
          </a:xfrm>
        </p:grpSpPr>
        <p:sp>
          <p:nvSpPr>
            <p:cNvPr id="374" name="Google Shape;374;p1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15"/>
          <p:cNvGrpSpPr/>
          <p:nvPr/>
        </p:nvGrpSpPr>
        <p:grpSpPr>
          <a:xfrm flipH="1">
            <a:off x="195122" y="2463880"/>
            <a:ext cx="222629" cy="215744"/>
            <a:chOff x="1811800" y="3511500"/>
            <a:chExt cx="133175" cy="133200"/>
          </a:xfrm>
        </p:grpSpPr>
        <p:sp>
          <p:nvSpPr>
            <p:cNvPr id="377" name="Google Shape;377;p1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15"/>
          <p:cNvGrpSpPr/>
          <p:nvPr/>
        </p:nvGrpSpPr>
        <p:grpSpPr>
          <a:xfrm flipH="1">
            <a:off x="8721450" y="3092963"/>
            <a:ext cx="133175" cy="133200"/>
            <a:chOff x="1811800" y="3511500"/>
            <a:chExt cx="133175" cy="133200"/>
          </a:xfrm>
        </p:grpSpPr>
        <p:sp>
          <p:nvSpPr>
            <p:cNvPr id="380" name="Google Shape;380;p1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15"/>
          <p:cNvGrpSpPr/>
          <p:nvPr/>
        </p:nvGrpSpPr>
        <p:grpSpPr>
          <a:xfrm flipH="1">
            <a:off x="6469706" y="4848666"/>
            <a:ext cx="73925" cy="73939"/>
            <a:chOff x="1811800" y="3511500"/>
            <a:chExt cx="133175" cy="133200"/>
          </a:xfrm>
        </p:grpSpPr>
        <p:sp>
          <p:nvSpPr>
            <p:cNvPr id="383" name="Google Shape;383;p1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5"/>
          <p:cNvGrpSpPr/>
          <p:nvPr/>
        </p:nvGrpSpPr>
        <p:grpSpPr>
          <a:xfrm flipH="1">
            <a:off x="1234725" y="4715475"/>
            <a:ext cx="133175" cy="133200"/>
            <a:chOff x="1811800" y="3511500"/>
            <a:chExt cx="133175" cy="133200"/>
          </a:xfrm>
        </p:grpSpPr>
        <p:sp>
          <p:nvSpPr>
            <p:cNvPr id="386" name="Google Shape;386;p1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5"/>
          <p:cNvSpPr txBox="1">
            <a:spLocks noGrp="1"/>
          </p:cNvSpPr>
          <p:nvPr>
            <p:ph type="title" idx="2"/>
          </p:nvPr>
        </p:nvSpPr>
        <p:spPr>
          <a:xfrm>
            <a:off x="720000" y="207962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9" name="Google Shape;389;p15"/>
          <p:cNvSpPr txBox="1">
            <a:spLocks noGrp="1"/>
          </p:cNvSpPr>
          <p:nvPr>
            <p:ph type="subTitle" idx="1"/>
          </p:nvPr>
        </p:nvSpPr>
        <p:spPr>
          <a:xfrm>
            <a:off x="720000" y="2507800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5"/>
          <p:cNvSpPr txBox="1">
            <a:spLocks noGrp="1"/>
          </p:cNvSpPr>
          <p:nvPr>
            <p:ph type="title" idx="3"/>
          </p:nvPr>
        </p:nvSpPr>
        <p:spPr>
          <a:xfrm>
            <a:off x="3419273" y="207962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1" name="Google Shape;391;p15"/>
          <p:cNvSpPr txBox="1">
            <a:spLocks noGrp="1"/>
          </p:cNvSpPr>
          <p:nvPr>
            <p:ph type="subTitle" idx="4"/>
          </p:nvPr>
        </p:nvSpPr>
        <p:spPr>
          <a:xfrm>
            <a:off x="3419273" y="2507800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5"/>
          <p:cNvSpPr txBox="1">
            <a:spLocks noGrp="1"/>
          </p:cNvSpPr>
          <p:nvPr>
            <p:ph type="title" idx="5"/>
          </p:nvPr>
        </p:nvSpPr>
        <p:spPr>
          <a:xfrm>
            <a:off x="2069636" y="378648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subTitle" idx="6"/>
          </p:nvPr>
        </p:nvSpPr>
        <p:spPr>
          <a:xfrm>
            <a:off x="2069636" y="4215750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title" idx="7"/>
          </p:nvPr>
        </p:nvSpPr>
        <p:spPr>
          <a:xfrm>
            <a:off x="4768909" y="378648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8"/>
          </p:nvPr>
        </p:nvSpPr>
        <p:spPr>
          <a:xfrm>
            <a:off x="4768909" y="4215750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5"/>
          <p:cNvSpPr txBox="1">
            <a:spLocks noGrp="1"/>
          </p:cNvSpPr>
          <p:nvPr>
            <p:ph type="title" idx="9"/>
          </p:nvPr>
        </p:nvSpPr>
        <p:spPr>
          <a:xfrm>
            <a:off x="6118545" y="207962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7" name="Google Shape;397;p15"/>
          <p:cNvSpPr txBox="1">
            <a:spLocks noGrp="1"/>
          </p:cNvSpPr>
          <p:nvPr>
            <p:ph type="subTitle" idx="13"/>
          </p:nvPr>
        </p:nvSpPr>
        <p:spPr>
          <a:xfrm>
            <a:off x="6118545" y="2507800"/>
            <a:ext cx="2305500" cy="39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5"/>
          <p:cNvSpPr txBox="1">
            <a:spLocks noGrp="1"/>
          </p:cNvSpPr>
          <p:nvPr>
            <p:ph type="title" idx="14" hasCustomPrompt="1"/>
          </p:nvPr>
        </p:nvSpPr>
        <p:spPr>
          <a:xfrm>
            <a:off x="1505400" y="1513862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9" name="Google Shape;399;p15"/>
          <p:cNvSpPr txBox="1">
            <a:spLocks noGrp="1"/>
          </p:cNvSpPr>
          <p:nvPr>
            <p:ph type="title" idx="15" hasCustomPrompt="1"/>
          </p:nvPr>
        </p:nvSpPr>
        <p:spPr>
          <a:xfrm>
            <a:off x="2855036" y="3217491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0" name="Google Shape;400;p15"/>
          <p:cNvSpPr txBox="1">
            <a:spLocks noGrp="1"/>
          </p:cNvSpPr>
          <p:nvPr>
            <p:ph type="title" idx="16" hasCustomPrompt="1"/>
          </p:nvPr>
        </p:nvSpPr>
        <p:spPr>
          <a:xfrm>
            <a:off x="4204673" y="1513862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5"/>
          <p:cNvSpPr txBox="1">
            <a:spLocks noGrp="1"/>
          </p:cNvSpPr>
          <p:nvPr>
            <p:ph type="title" idx="17" hasCustomPrompt="1"/>
          </p:nvPr>
        </p:nvSpPr>
        <p:spPr>
          <a:xfrm>
            <a:off x="5554309" y="3217491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2" name="Google Shape;402;p15"/>
          <p:cNvSpPr txBox="1">
            <a:spLocks noGrp="1"/>
          </p:cNvSpPr>
          <p:nvPr>
            <p:ph type="title" idx="18" hasCustomPrompt="1"/>
          </p:nvPr>
        </p:nvSpPr>
        <p:spPr>
          <a:xfrm>
            <a:off x="6903945" y="1513862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3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title" idx="2"/>
          </p:nvPr>
        </p:nvSpPr>
        <p:spPr>
          <a:xfrm>
            <a:off x="713225" y="1526837"/>
            <a:ext cx="1719000" cy="5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1"/>
          </p:nvPr>
        </p:nvSpPr>
        <p:spPr>
          <a:xfrm>
            <a:off x="713225" y="2953021"/>
            <a:ext cx="1719000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title" idx="3"/>
          </p:nvPr>
        </p:nvSpPr>
        <p:spPr>
          <a:xfrm>
            <a:off x="2738956" y="1526837"/>
            <a:ext cx="1719000" cy="5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subTitle" idx="4"/>
          </p:nvPr>
        </p:nvSpPr>
        <p:spPr>
          <a:xfrm>
            <a:off x="2738956" y="2953021"/>
            <a:ext cx="1719000" cy="13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title" idx="5"/>
          </p:nvPr>
        </p:nvSpPr>
        <p:spPr>
          <a:xfrm>
            <a:off x="4702659" y="1526837"/>
            <a:ext cx="1719000" cy="5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7"/>
          <p:cNvSpPr txBox="1">
            <a:spLocks noGrp="1"/>
          </p:cNvSpPr>
          <p:nvPr>
            <p:ph type="subTitle" idx="6"/>
          </p:nvPr>
        </p:nvSpPr>
        <p:spPr>
          <a:xfrm>
            <a:off x="4702659" y="2953021"/>
            <a:ext cx="1719000" cy="12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title" idx="7"/>
          </p:nvPr>
        </p:nvSpPr>
        <p:spPr>
          <a:xfrm>
            <a:off x="6711769" y="1526837"/>
            <a:ext cx="1719000" cy="5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8"/>
          </p:nvPr>
        </p:nvSpPr>
        <p:spPr>
          <a:xfrm>
            <a:off x="6711769" y="2953021"/>
            <a:ext cx="1719000" cy="12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7" name="Google Shape;447;p17"/>
          <p:cNvGrpSpPr/>
          <p:nvPr/>
        </p:nvGrpSpPr>
        <p:grpSpPr>
          <a:xfrm flipH="1">
            <a:off x="8008250" y="777388"/>
            <a:ext cx="150847" cy="146174"/>
            <a:chOff x="1811800" y="3511500"/>
            <a:chExt cx="133175" cy="133200"/>
          </a:xfrm>
        </p:grpSpPr>
        <p:sp>
          <p:nvSpPr>
            <p:cNvPr id="448" name="Google Shape;448;p1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 flipH="1">
            <a:off x="1120438" y="729246"/>
            <a:ext cx="90239" cy="90256"/>
            <a:chOff x="1811800" y="3511500"/>
            <a:chExt cx="133175" cy="133200"/>
          </a:xfrm>
        </p:grpSpPr>
        <p:sp>
          <p:nvSpPr>
            <p:cNvPr id="451" name="Google Shape;451;p1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17"/>
          <p:cNvGrpSpPr/>
          <p:nvPr/>
        </p:nvGrpSpPr>
        <p:grpSpPr>
          <a:xfrm flipH="1">
            <a:off x="2636757" y="111626"/>
            <a:ext cx="90239" cy="90256"/>
            <a:chOff x="1811800" y="3511500"/>
            <a:chExt cx="133175" cy="133200"/>
          </a:xfrm>
        </p:grpSpPr>
        <p:sp>
          <p:nvSpPr>
            <p:cNvPr id="454" name="Google Shape;454;p1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17"/>
          <p:cNvGrpSpPr/>
          <p:nvPr/>
        </p:nvGrpSpPr>
        <p:grpSpPr>
          <a:xfrm flipH="1">
            <a:off x="5609411" y="207942"/>
            <a:ext cx="50087" cy="50097"/>
            <a:chOff x="1811800" y="3511500"/>
            <a:chExt cx="133175" cy="133200"/>
          </a:xfrm>
        </p:grpSpPr>
        <p:sp>
          <p:nvSpPr>
            <p:cNvPr id="457" name="Google Shape;457;p1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17"/>
          <p:cNvGrpSpPr/>
          <p:nvPr/>
        </p:nvGrpSpPr>
        <p:grpSpPr>
          <a:xfrm flipH="1">
            <a:off x="8530963" y="4373812"/>
            <a:ext cx="90239" cy="90256"/>
            <a:chOff x="1811800" y="3511500"/>
            <a:chExt cx="133175" cy="133200"/>
          </a:xfrm>
        </p:grpSpPr>
        <p:sp>
          <p:nvSpPr>
            <p:cNvPr id="460" name="Google Shape;460;p1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17"/>
          <p:cNvGrpSpPr/>
          <p:nvPr/>
        </p:nvGrpSpPr>
        <p:grpSpPr>
          <a:xfrm flipH="1">
            <a:off x="4677538" y="4640099"/>
            <a:ext cx="50087" cy="50097"/>
            <a:chOff x="1811800" y="3511500"/>
            <a:chExt cx="133175" cy="133200"/>
          </a:xfrm>
        </p:grpSpPr>
        <p:sp>
          <p:nvSpPr>
            <p:cNvPr id="463" name="Google Shape;463;p1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17"/>
          <p:cNvGrpSpPr/>
          <p:nvPr/>
        </p:nvGrpSpPr>
        <p:grpSpPr>
          <a:xfrm flipH="1">
            <a:off x="511836" y="181799"/>
            <a:ext cx="90239" cy="90256"/>
            <a:chOff x="1811800" y="3511500"/>
            <a:chExt cx="133175" cy="133200"/>
          </a:xfrm>
        </p:grpSpPr>
        <p:sp>
          <p:nvSpPr>
            <p:cNvPr id="466" name="Google Shape;466;p1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17"/>
          <p:cNvGrpSpPr/>
          <p:nvPr/>
        </p:nvGrpSpPr>
        <p:grpSpPr>
          <a:xfrm flipH="1">
            <a:off x="857756" y="4591365"/>
            <a:ext cx="150847" cy="146174"/>
            <a:chOff x="1811800" y="3511500"/>
            <a:chExt cx="133175" cy="133200"/>
          </a:xfrm>
        </p:grpSpPr>
        <p:sp>
          <p:nvSpPr>
            <p:cNvPr id="469" name="Google Shape;469;p1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3"/>
          <p:cNvSpPr txBox="1">
            <a:spLocks noGrp="1"/>
          </p:cNvSpPr>
          <p:nvPr>
            <p:ph type="title"/>
          </p:nvPr>
        </p:nvSpPr>
        <p:spPr>
          <a:xfrm>
            <a:off x="1148225" y="1949398"/>
            <a:ext cx="52377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4" name="Google Shape;1214;p43"/>
          <p:cNvSpPr txBox="1">
            <a:spLocks noGrp="1"/>
          </p:cNvSpPr>
          <p:nvPr>
            <p:ph type="subTitle" idx="1"/>
          </p:nvPr>
        </p:nvSpPr>
        <p:spPr>
          <a:xfrm>
            <a:off x="1148225" y="2695348"/>
            <a:ext cx="52377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5" name="Google Shape;1215;p43"/>
          <p:cNvSpPr txBox="1">
            <a:spLocks noGrp="1"/>
          </p:cNvSpPr>
          <p:nvPr>
            <p:ph type="title" idx="2" hasCustomPrompt="1"/>
          </p:nvPr>
        </p:nvSpPr>
        <p:spPr>
          <a:xfrm>
            <a:off x="6258775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216" name="Google Shape;1216;p43"/>
          <p:cNvGrpSpPr/>
          <p:nvPr/>
        </p:nvGrpSpPr>
        <p:grpSpPr>
          <a:xfrm flipH="1">
            <a:off x="6844852" y="1343188"/>
            <a:ext cx="133175" cy="133200"/>
            <a:chOff x="1811800" y="3511500"/>
            <a:chExt cx="133175" cy="133200"/>
          </a:xfrm>
        </p:grpSpPr>
        <p:sp>
          <p:nvSpPr>
            <p:cNvPr id="1217" name="Google Shape;1217;p4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43"/>
          <p:cNvGrpSpPr/>
          <p:nvPr/>
        </p:nvGrpSpPr>
        <p:grpSpPr>
          <a:xfrm flipH="1">
            <a:off x="4081837" y="1087814"/>
            <a:ext cx="264872" cy="255398"/>
            <a:chOff x="1811800" y="3511500"/>
            <a:chExt cx="133175" cy="133200"/>
          </a:xfrm>
        </p:grpSpPr>
        <p:sp>
          <p:nvSpPr>
            <p:cNvPr id="1220" name="Google Shape;1220;p4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43"/>
          <p:cNvGrpSpPr/>
          <p:nvPr/>
        </p:nvGrpSpPr>
        <p:grpSpPr>
          <a:xfrm rot="10800000" flipH="1">
            <a:off x="1485122" y="669294"/>
            <a:ext cx="222629" cy="215744"/>
            <a:chOff x="1811800" y="3511500"/>
            <a:chExt cx="133175" cy="133200"/>
          </a:xfrm>
        </p:grpSpPr>
        <p:sp>
          <p:nvSpPr>
            <p:cNvPr id="1223" name="Google Shape;1223;p4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3"/>
          <p:cNvGrpSpPr/>
          <p:nvPr/>
        </p:nvGrpSpPr>
        <p:grpSpPr>
          <a:xfrm rot="10800000" flipH="1">
            <a:off x="3242148" y="3724343"/>
            <a:ext cx="133175" cy="133200"/>
            <a:chOff x="1811800" y="3511500"/>
            <a:chExt cx="133175" cy="133200"/>
          </a:xfrm>
        </p:grpSpPr>
        <p:sp>
          <p:nvSpPr>
            <p:cNvPr id="1226" name="Google Shape;1226;p4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43"/>
          <p:cNvGrpSpPr/>
          <p:nvPr/>
        </p:nvGrpSpPr>
        <p:grpSpPr>
          <a:xfrm rot="10800000" flipH="1">
            <a:off x="5499779" y="3724357"/>
            <a:ext cx="264872" cy="255398"/>
            <a:chOff x="1811800" y="3511500"/>
            <a:chExt cx="133175" cy="133200"/>
          </a:xfrm>
        </p:grpSpPr>
        <p:sp>
          <p:nvSpPr>
            <p:cNvPr id="1229" name="Google Shape;1229;p4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dea"/>
              <a:buChar char="●"/>
              <a:defRPr sz="1800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○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■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●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○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■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●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○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■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1" r:id="rId7"/>
    <p:sldLayoutId id="2147483663" r:id="rId8"/>
    <p:sldLayoutId id="2147483689" r:id="rId9"/>
    <p:sldLayoutId id="2147483690" r:id="rId10"/>
    <p:sldLayoutId id="2147483692" r:id="rId11"/>
    <p:sldLayoutId id="2147483693" r:id="rId12"/>
    <p:sldLayoutId id="2147483694" r:id="rId13"/>
    <p:sldLayoutId id="2147483695" r:id="rId14"/>
    <p:sldLayoutId id="214748370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0" name="Google Shape;1380;p55"/>
          <p:cNvGrpSpPr/>
          <p:nvPr/>
        </p:nvGrpSpPr>
        <p:grpSpPr>
          <a:xfrm>
            <a:off x="7159266" y="3711726"/>
            <a:ext cx="216649" cy="208911"/>
            <a:chOff x="1811800" y="3511500"/>
            <a:chExt cx="133175" cy="133200"/>
          </a:xfrm>
        </p:grpSpPr>
        <p:sp>
          <p:nvSpPr>
            <p:cNvPr id="1381" name="Google Shape;1381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55"/>
          <p:cNvGrpSpPr/>
          <p:nvPr/>
        </p:nvGrpSpPr>
        <p:grpSpPr>
          <a:xfrm>
            <a:off x="1174425" y="190343"/>
            <a:ext cx="222629" cy="215744"/>
            <a:chOff x="1811800" y="3511500"/>
            <a:chExt cx="133175" cy="133200"/>
          </a:xfrm>
        </p:grpSpPr>
        <p:sp>
          <p:nvSpPr>
            <p:cNvPr id="1384" name="Google Shape;1384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55"/>
          <p:cNvGrpSpPr/>
          <p:nvPr/>
        </p:nvGrpSpPr>
        <p:grpSpPr>
          <a:xfrm>
            <a:off x="7928950" y="690375"/>
            <a:ext cx="133175" cy="133200"/>
            <a:chOff x="1811800" y="3511500"/>
            <a:chExt cx="133175" cy="133200"/>
          </a:xfrm>
        </p:grpSpPr>
        <p:sp>
          <p:nvSpPr>
            <p:cNvPr id="1390" name="Google Shape;1390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55"/>
          <p:cNvGrpSpPr/>
          <p:nvPr/>
        </p:nvGrpSpPr>
        <p:grpSpPr>
          <a:xfrm>
            <a:off x="4882925" y="557163"/>
            <a:ext cx="133175" cy="133200"/>
            <a:chOff x="1811800" y="3511500"/>
            <a:chExt cx="133175" cy="133200"/>
          </a:xfrm>
        </p:grpSpPr>
        <p:sp>
          <p:nvSpPr>
            <p:cNvPr id="1393" name="Google Shape;1393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55"/>
          <p:cNvGrpSpPr/>
          <p:nvPr/>
        </p:nvGrpSpPr>
        <p:grpSpPr>
          <a:xfrm>
            <a:off x="1940219" y="991791"/>
            <a:ext cx="73925" cy="73939"/>
            <a:chOff x="1811800" y="3511500"/>
            <a:chExt cx="133175" cy="133200"/>
          </a:xfrm>
        </p:grpSpPr>
        <p:sp>
          <p:nvSpPr>
            <p:cNvPr id="1396" name="Google Shape;1396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" name="Google Shape;1398;p55"/>
          <p:cNvGrpSpPr/>
          <p:nvPr/>
        </p:nvGrpSpPr>
        <p:grpSpPr>
          <a:xfrm>
            <a:off x="6499369" y="925204"/>
            <a:ext cx="73925" cy="73939"/>
            <a:chOff x="1811800" y="3511500"/>
            <a:chExt cx="133175" cy="133200"/>
          </a:xfrm>
        </p:grpSpPr>
        <p:sp>
          <p:nvSpPr>
            <p:cNvPr id="1399" name="Google Shape;1399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55"/>
          <p:cNvGrpSpPr/>
          <p:nvPr/>
        </p:nvGrpSpPr>
        <p:grpSpPr>
          <a:xfrm flipH="1">
            <a:off x="5305385" y="3270639"/>
            <a:ext cx="98896" cy="95784"/>
            <a:chOff x="1811800" y="3511500"/>
            <a:chExt cx="133175" cy="133200"/>
          </a:xfrm>
        </p:grpSpPr>
        <p:sp>
          <p:nvSpPr>
            <p:cNvPr id="1402" name="Google Shape;1402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55"/>
          <p:cNvGrpSpPr/>
          <p:nvPr/>
        </p:nvGrpSpPr>
        <p:grpSpPr>
          <a:xfrm rot="5400000" flipH="1">
            <a:off x="3395036" y="136975"/>
            <a:ext cx="133175" cy="133200"/>
            <a:chOff x="1811800" y="3511500"/>
            <a:chExt cx="133175" cy="133200"/>
          </a:xfrm>
        </p:grpSpPr>
        <p:sp>
          <p:nvSpPr>
            <p:cNvPr id="1405" name="Google Shape;1405;p5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55"/>
          <p:cNvSpPr/>
          <p:nvPr/>
        </p:nvSpPr>
        <p:spPr>
          <a:xfrm>
            <a:off x="0" y="4127500"/>
            <a:ext cx="9144000" cy="10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8" name="Google Shape;1408;p55"/>
          <p:cNvGrpSpPr/>
          <p:nvPr/>
        </p:nvGrpSpPr>
        <p:grpSpPr>
          <a:xfrm>
            <a:off x="634437" y="1160833"/>
            <a:ext cx="3416707" cy="3151801"/>
            <a:chOff x="1356900" y="-49399"/>
            <a:chExt cx="6107806" cy="5634251"/>
          </a:xfrm>
        </p:grpSpPr>
        <p:sp>
          <p:nvSpPr>
            <p:cNvPr id="1409" name="Google Shape;1409;p55"/>
            <p:cNvSpPr/>
            <p:nvPr/>
          </p:nvSpPr>
          <p:spPr>
            <a:xfrm>
              <a:off x="4038998" y="-49399"/>
              <a:ext cx="1273839" cy="1857852"/>
            </a:xfrm>
            <a:custGeom>
              <a:avLst/>
              <a:gdLst/>
              <a:ahLst/>
              <a:cxnLst/>
              <a:rect l="l" t="t" r="r" b="b"/>
              <a:pathLst>
                <a:path w="34821" h="50379" extrusionOk="0">
                  <a:moveTo>
                    <a:pt x="16152" y="1"/>
                  </a:moveTo>
                  <a:cubicBezTo>
                    <a:pt x="10264" y="1"/>
                    <a:pt x="2897" y="4092"/>
                    <a:pt x="2682" y="18294"/>
                  </a:cubicBezTo>
                  <a:cubicBezTo>
                    <a:pt x="2387" y="39842"/>
                    <a:pt x="1995" y="44257"/>
                    <a:pt x="0" y="49685"/>
                  </a:cubicBezTo>
                  <a:cubicBezTo>
                    <a:pt x="13303" y="50304"/>
                    <a:pt x="25967" y="50379"/>
                    <a:pt x="31325" y="50379"/>
                  </a:cubicBezTo>
                  <a:cubicBezTo>
                    <a:pt x="33040" y="50379"/>
                    <a:pt x="34007" y="50371"/>
                    <a:pt x="34007" y="50371"/>
                  </a:cubicBezTo>
                  <a:cubicBezTo>
                    <a:pt x="34007" y="50371"/>
                    <a:pt x="31947" y="40039"/>
                    <a:pt x="31554" y="31635"/>
                  </a:cubicBezTo>
                  <a:cubicBezTo>
                    <a:pt x="31489" y="30523"/>
                    <a:pt x="31522" y="29444"/>
                    <a:pt x="31652" y="28365"/>
                  </a:cubicBezTo>
                  <a:cubicBezTo>
                    <a:pt x="32722" y="19256"/>
                    <a:pt x="34820" y="2465"/>
                    <a:pt x="23225" y="2465"/>
                  </a:cubicBezTo>
                  <a:cubicBezTo>
                    <a:pt x="23125" y="2465"/>
                    <a:pt x="23024" y="2466"/>
                    <a:pt x="22922" y="2468"/>
                  </a:cubicBezTo>
                  <a:cubicBezTo>
                    <a:pt x="21871" y="1105"/>
                    <a:pt x="19211" y="1"/>
                    <a:pt x="16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5"/>
            <p:cNvSpPr/>
            <p:nvPr/>
          </p:nvSpPr>
          <p:spPr>
            <a:xfrm>
              <a:off x="4053339" y="1498255"/>
              <a:ext cx="1212966" cy="1515776"/>
            </a:xfrm>
            <a:custGeom>
              <a:avLst/>
              <a:gdLst/>
              <a:ahLst/>
              <a:cxnLst/>
              <a:rect l="l" t="t" r="r" b="b"/>
              <a:pathLst>
                <a:path w="33157" h="41103" extrusionOk="0">
                  <a:moveTo>
                    <a:pt x="11805" y="1"/>
                  </a:moveTo>
                  <a:lnTo>
                    <a:pt x="5690" y="2617"/>
                  </a:lnTo>
                  <a:cubicBezTo>
                    <a:pt x="2224" y="4088"/>
                    <a:pt x="1" y="7489"/>
                    <a:pt x="1" y="11249"/>
                  </a:cubicBezTo>
                  <a:lnTo>
                    <a:pt x="1" y="41102"/>
                  </a:lnTo>
                  <a:lnTo>
                    <a:pt x="33157" y="40089"/>
                  </a:lnTo>
                  <a:lnTo>
                    <a:pt x="33157" y="11020"/>
                  </a:lnTo>
                  <a:cubicBezTo>
                    <a:pt x="33157" y="6900"/>
                    <a:pt x="30476" y="3271"/>
                    <a:pt x="26552" y="2061"/>
                  </a:cubicBezTo>
                  <a:lnTo>
                    <a:pt x="19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4299767" y="1956499"/>
              <a:ext cx="720127" cy="37"/>
            </a:xfrm>
            <a:custGeom>
              <a:avLst/>
              <a:gdLst/>
              <a:ahLst/>
              <a:cxnLst/>
              <a:rect l="l" t="t" r="r" b="b"/>
              <a:pathLst>
                <a:path w="19685" h="1" fill="none" extrusionOk="0">
                  <a:moveTo>
                    <a:pt x="1" y="0"/>
                  </a:moveTo>
                  <a:lnTo>
                    <a:pt x="19685" y="0"/>
                  </a:lnTo>
                </a:path>
              </a:pathLst>
            </a:custGeom>
            <a:noFill/>
            <a:ln w="40875" cap="flat" cmpd="sng">
              <a:solidFill>
                <a:schemeClr val="accent2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4279426" y="2033647"/>
              <a:ext cx="721334" cy="37"/>
            </a:xfrm>
            <a:custGeom>
              <a:avLst/>
              <a:gdLst/>
              <a:ahLst/>
              <a:cxnLst/>
              <a:rect l="l" t="t" r="r" b="b"/>
              <a:pathLst>
                <a:path w="19718" h="1" fill="none" extrusionOk="0">
                  <a:moveTo>
                    <a:pt x="1" y="1"/>
                  </a:moveTo>
                  <a:lnTo>
                    <a:pt x="19718" y="1"/>
                  </a:lnTo>
                </a:path>
              </a:pathLst>
            </a:custGeom>
            <a:noFill/>
            <a:ln w="20425" cap="flat" cmpd="sng">
              <a:solidFill>
                <a:schemeClr val="accent2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4279426" y="2092726"/>
              <a:ext cx="721334" cy="37"/>
            </a:xfrm>
            <a:custGeom>
              <a:avLst/>
              <a:gdLst/>
              <a:ahLst/>
              <a:cxnLst/>
              <a:rect l="l" t="t" r="r" b="b"/>
              <a:pathLst>
                <a:path w="19718" h="1" fill="none" extrusionOk="0">
                  <a:moveTo>
                    <a:pt x="1" y="1"/>
                  </a:moveTo>
                  <a:lnTo>
                    <a:pt x="19718" y="1"/>
                  </a:lnTo>
                </a:path>
              </a:pathLst>
            </a:custGeom>
            <a:noFill/>
            <a:ln w="20425" cap="flat" cmpd="sng">
              <a:solidFill>
                <a:schemeClr val="accent2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4799793" y="1504303"/>
              <a:ext cx="478499" cy="1538640"/>
            </a:xfrm>
            <a:custGeom>
              <a:avLst/>
              <a:gdLst/>
              <a:ahLst/>
              <a:cxnLst/>
              <a:rect l="l" t="t" r="r" b="b"/>
              <a:pathLst>
                <a:path w="13080" h="41723" extrusionOk="0">
                  <a:moveTo>
                    <a:pt x="1" y="0"/>
                  </a:moveTo>
                  <a:cubicBezTo>
                    <a:pt x="1" y="0"/>
                    <a:pt x="2878" y="327"/>
                    <a:pt x="3140" y="8077"/>
                  </a:cubicBezTo>
                  <a:cubicBezTo>
                    <a:pt x="3368" y="15826"/>
                    <a:pt x="3140" y="41723"/>
                    <a:pt x="3140" y="41723"/>
                  </a:cubicBezTo>
                  <a:lnTo>
                    <a:pt x="12360" y="41723"/>
                  </a:lnTo>
                  <a:lnTo>
                    <a:pt x="13080" y="4840"/>
                  </a:lnTo>
                  <a:cubicBezTo>
                    <a:pt x="13080" y="4840"/>
                    <a:pt x="3074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4500794" y="1160638"/>
              <a:ext cx="321707" cy="459531"/>
            </a:xfrm>
            <a:custGeom>
              <a:avLst/>
              <a:gdLst/>
              <a:ahLst/>
              <a:cxnLst/>
              <a:rect l="l" t="t" r="r" b="b"/>
              <a:pathLst>
                <a:path w="8794" h="12461" extrusionOk="0">
                  <a:moveTo>
                    <a:pt x="686" y="0"/>
                  </a:moveTo>
                  <a:lnTo>
                    <a:pt x="97" y="9156"/>
                  </a:lnTo>
                  <a:cubicBezTo>
                    <a:pt x="1" y="10949"/>
                    <a:pt x="1442" y="12460"/>
                    <a:pt x="3252" y="12460"/>
                  </a:cubicBezTo>
                  <a:cubicBezTo>
                    <a:pt x="3290" y="12460"/>
                    <a:pt x="3329" y="12460"/>
                    <a:pt x="3367" y="12458"/>
                  </a:cubicBezTo>
                  <a:lnTo>
                    <a:pt x="5427" y="12458"/>
                  </a:lnTo>
                  <a:cubicBezTo>
                    <a:pt x="5466" y="12460"/>
                    <a:pt x="5505" y="12460"/>
                    <a:pt x="5544" y="12460"/>
                  </a:cubicBezTo>
                  <a:cubicBezTo>
                    <a:pt x="7353" y="12460"/>
                    <a:pt x="8793" y="10980"/>
                    <a:pt x="8729" y="9156"/>
                  </a:cubicBezTo>
                  <a:lnTo>
                    <a:pt x="81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4516306" y="1160638"/>
              <a:ext cx="290685" cy="197811"/>
            </a:xfrm>
            <a:custGeom>
              <a:avLst/>
              <a:gdLst/>
              <a:ahLst/>
              <a:cxnLst/>
              <a:rect l="l" t="t" r="r" b="b"/>
              <a:pathLst>
                <a:path w="7946" h="5364" extrusionOk="0">
                  <a:moveTo>
                    <a:pt x="229" y="0"/>
                  </a:moveTo>
                  <a:lnTo>
                    <a:pt x="0" y="3793"/>
                  </a:lnTo>
                  <a:cubicBezTo>
                    <a:pt x="850" y="4284"/>
                    <a:pt x="1766" y="4742"/>
                    <a:pt x="2681" y="5134"/>
                  </a:cubicBezTo>
                  <a:cubicBezTo>
                    <a:pt x="3064" y="5290"/>
                    <a:pt x="3464" y="5364"/>
                    <a:pt x="3869" y="5364"/>
                  </a:cubicBezTo>
                  <a:cubicBezTo>
                    <a:pt x="4225" y="5364"/>
                    <a:pt x="4585" y="5307"/>
                    <a:pt x="4937" y="5199"/>
                  </a:cubicBezTo>
                  <a:cubicBezTo>
                    <a:pt x="5984" y="4840"/>
                    <a:pt x="6965" y="4349"/>
                    <a:pt x="7946" y="3793"/>
                  </a:cubicBezTo>
                  <a:lnTo>
                    <a:pt x="7684" y="0"/>
                  </a:lnTo>
                  <a:close/>
                </a:path>
              </a:pathLst>
            </a:custGeom>
            <a:solidFill>
              <a:schemeClr val="hlink">
                <a:alpha val="173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5"/>
            <p:cNvSpPr/>
            <p:nvPr/>
          </p:nvSpPr>
          <p:spPr>
            <a:xfrm>
              <a:off x="4159798" y="194290"/>
              <a:ext cx="969144" cy="1073725"/>
            </a:xfrm>
            <a:custGeom>
              <a:avLst/>
              <a:gdLst/>
              <a:ahLst/>
              <a:cxnLst/>
              <a:rect l="l" t="t" r="r" b="b"/>
              <a:pathLst>
                <a:path w="26492" h="29116" extrusionOk="0">
                  <a:moveTo>
                    <a:pt x="13184" y="0"/>
                  </a:moveTo>
                  <a:cubicBezTo>
                    <a:pt x="12564" y="0"/>
                    <a:pt x="11920" y="26"/>
                    <a:pt x="11249" y="79"/>
                  </a:cubicBezTo>
                  <a:cubicBezTo>
                    <a:pt x="1" y="994"/>
                    <a:pt x="1374" y="11784"/>
                    <a:pt x="1374" y="11784"/>
                  </a:cubicBezTo>
                  <a:cubicBezTo>
                    <a:pt x="1374" y="11784"/>
                    <a:pt x="99" y="23687"/>
                    <a:pt x="12851" y="28886"/>
                  </a:cubicBezTo>
                  <a:cubicBezTo>
                    <a:pt x="13216" y="29042"/>
                    <a:pt x="13618" y="29115"/>
                    <a:pt x="14022" y="29115"/>
                  </a:cubicBezTo>
                  <a:cubicBezTo>
                    <a:pt x="14379" y="29115"/>
                    <a:pt x="14738" y="29058"/>
                    <a:pt x="15075" y="28951"/>
                  </a:cubicBezTo>
                  <a:cubicBezTo>
                    <a:pt x="20241" y="27185"/>
                    <a:pt x="26061" y="21888"/>
                    <a:pt x="26061" y="13125"/>
                  </a:cubicBezTo>
                  <a:cubicBezTo>
                    <a:pt x="26492" y="6360"/>
                    <a:pt x="22961" y="0"/>
                    <a:pt x="13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5"/>
            <p:cNvSpPr/>
            <p:nvPr/>
          </p:nvSpPr>
          <p:spPr>
            <a:xfrm>
              <a:off x="3468402" y="1498255"/>
              <a:ext cx="1031151" cy="1544688"/>
            </a:xfrm>
            <a:custGeom>
              <a:avLst/>
              <a:gdLst/>
              <a:ahLst/>
              <a:cxnLst/>
              <a:rect l="l" t="t" r="r" b="b"/>
              <a:pathLst>
                <a:path w="28187" h="41887" extrusionOk="0">
                  <a:moveTo>
                    <a:pt x="28186" y="1"/>
                  </a:moveTo>
                  <a:lnTo>
                    <a:pt x="28186" y="1"/>
                  </a:lnTo>
                  <a:cubicBezTo>
                    <a:pt x="24524" y="164"/>
                    <a:pt x="15892" y="4938"/>
                    <a:pt x="15892" y="4938"/>
                  </a:cubicBezTo>
                  <a:lnTo>
                    <a:pt x="15565" y="5069"/>
                  </a:lnTo>
                  <a:cubicBezTo>
                    <a:pt x="14584" y="5461"/>
                    <a:pt x="13799" y="6246"/>
                    <a:pt x="13407" y="7260"/>
                  </a:cubicBezTo>
                  <a:lnTo>
                    <a:pt x="0" y="40579"/>
                  </a:lnTo>
                  <a:lnTo>
                    <a:pt x="9581" y="40906"/>
                  </a:lnTo>
                  <a:lnTo>
                    <a:pt x="15924" y="23020"/>
                  </a:lnTo>
                  <a:lnTo>
                    <a:pt x="15990" y="41887"/>
                  </a:lnTo>
                  <a:lnTo>
                    <a:pt x="25243" y="41887"/>
                  </a:lnTo>
                  <a:cubicBezTo>
                    <a:pt x="25243" y="41887"/>
                    <a:pt x="24982" y="15990"/>
                    <a:pt x="25243" y="8241"/>
                  </a:cubicBezTo>
                  <a:cubicBezTo>
                    <a:pt x="25472" y="491"/>
                    <a:pt x="28186" y="1"/>
                    <a:pt x="28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4900288" y="1535649"/>
              <a:ext cx="282307" cy="862196"/>
            </a:xfrm>
            <a:custGeom>
              <a:avLst/>
              <a:gdLst/>
              <a:ahLst/>
              <a:cxnLst/>
              <a:rect l="l" t="t" r="r" b="b"/>
              <a:pathLst>
                <a:path w="7717" h="23380" extrusionOk="0">
                  <a:moveTo>
                    <a:pt x="66" y="0"/>
                  </a:moveTo>
                  <a:lnTo>
                    <a:pt x="0" y="66"/>
                  </a:lnTo>
                  <a:cubicBezTo>
                    <a:pt x="589" y="556"/>
                    <a:pt x="1210" y="1047"/>
                    <a:pt x="1831" y="1537"/>
                  </a:cubicBezTo>
                  <a:cubicBezTo>
                    <a:pt x="2420" y="2028"/>
                    <a:pt x="3041" y="2518"/>
                    <a:pt x="3662" y="3009"/>
                  </a:cubicBezTo>
                  <a:cubicBezTo>
                    <a:pt x="4837" y="3929"/>
                    <a:pt x="6042" y="4849"/>
                    <a:pt x="7278" y="5740"/>
                  </a:cubicBezTo>
                  <a:lnTo>
                    <a:pt x="7278" y="5740"/>
                  </a:lnTo>
                  <a:lnTo>
                    <a:pt x="6344" y="7096"/>
                  </a:lnTo>
                  <a:cubicBezTo>
                    <a:pt x="6017" y="7586"/>
                    <a:pt x="5690" y="8044"/>
                    <a:pt x="5330" y="8535"/>
                  </a:cubicBezTo>
                  <a:cubicBezTo>
                    <a:pt x="5003" y="9025"/>
                    <a:pt x="4643" y="9483"/>
                    <a:pt x="4284" y="9973"/>
                  </a:cubicBezTo>
                  <a:cubicBezTo>
                    <a:pt x="3957" y="10431"/>
                    <a:pt x="3597" y="10922"/>
                    <a:pt x="3237" y="11379"/>
                  </a:cubicBezTo>
                  <a:lnTo>
                    <a:pt x="3107" y="11510"/>
                  </a:lnTo>
                  <a:lnTo>
                    <a:pt x="3303" y="11510"/>
                  </a:lnTo>
                  <a:cubicBezTo>
                    <a:pt x="4468" y="11630"/>
                    <a:pt x="5633" y="11722"/>
                    <a:pt x="6798" y="11812"/>
                  </a:cubicBezTo>
                  <a:lnTo>
                    <a:pt x="6798" y="11812"/>
                  </a:lnTo>
                  <a:cubicBezTo>
                    <a:pt x="6265" y="12670"/>
                    <a:pt x="5735" y="13529"/>
                    <a:pt x="5232" y="14388"/>
                  </a:cubicBezTo>
                  <a:cubicBezTo>
                    <a:pt x="4676" y="15336"/>
                    <a:pt x="4120" y="16284"/>
                    <a:pt x="3597" y="17265"/>
                  </a:cubicBezTo>
                  <a:cubicBezTo>
                    <a:pt x="3074" y="18246"/>
                    <a:pt x="2551" y="19227"/>
                    <a:pt x="2093" y="20241"/>
                  </a:cubicBezTo>
                  <a:cubicBezTo>
                    <a:pt x="1602" y="21254"/>
                    <a:pt x="1210" y="22300"/>
                    <a:pt x="916" y="23380"/>
                  </a:cubicBezTo>
                  <a:lnTo>
                    <a:pt x="981" y="23380"/>
                  </a:lnTo>
                  <a:cubicBezTo>
                    <a:pt x="1145" y="22856"/>
                    <a:pt x="1341" y="22333"/>
                    <a:pt x="1602" y="21843"/>
                  </a:cubicBezTo>
                  <a:cubicBezTo>
                    <a:pt x="1831" y="21352"/>
                    <a:pt x="2093" y="20862"/>
                    <a:pt x="2322" y="20371"/>
                  </a:cubicBezTo>
                  <a:cubicBezTo>
                    <a:pt x="2878" y="19390"/>
                    <a:pt x="3433" y="18409"/>
                    <a:pt x="3957" y="17461"/>
                  </a:cubicBezTo>
                  <a:cubicBezTo>
                    <a:pt x="4513" y="16513"/>
                    <a:pt x="5068" y="15565"/>
                    <a:pt x="5624" y="14616"/>
                  </a:cubicBezTo>
                  <a:cubicBezTo>
                    <a:pt x="6180" y="13635"/>
                    <a:pt x="6736" y="12687"/>
                    <a:pt x="7325" y="11739"/>
                  </a:cubicBezTo>
                  <a:lnTo>
                    <a:pt x="7488" y="11477"/>
                  </a:lnTo>
                  <a:lnTo>
                    <a:pt x="7194" y="11477"/>
                  </a:lnTo>
                  <a:cubicBezTo>
                    <a:pt x="5987" y="11416"/>
                    <a:pt x="4752" y="11383"/>
                    <a:pt x="3542" y="11324"/>
                  </a:cubicBezTo>
                  <a:lnTo>
                    <a:pt x="3542" y="11324"/>
                  </a:lnTo>
                  <a:cubicBezTo>
                    <a:pt x="3833" y="10911"/>
                    <a:pt x="4127" y="10475"/>
                    <a:pt x="4447" y="10039"/>
                  </a:cubicBezTo>
                  <a:cubicBezTo>
                    <a:pt x="4774" y="9548"/>
                    <a:pt x="5134" y="9090"/>
                    <a:pt x="5493" y="8600"/>
                  </a:cubicBezTo>
                  <a:cubicBezTo>
                    <a:pt x="5820" y="8142"/>
                    <a:pt x="6180" y="7652"/>
                    <a:pt x="6540" y="7194"/>
                  </a:cubicBezTo>
                  <a:lnTo>
                    <a:pt x="7619" y="5788"/>
                  </a:lnTo>
                  <a:lnTo>
                    <a:pt x="7717" y="5657"/>
                  </a:lnTo>
                  <a:lnTo>
                    <a:pt x="7586" y="5592"/>
                  </a:lnTo>
                  <a:cubicBezTo>
                    <a:pt x="6376" y="4578"/>
                    <a:pt x="5134" y="3630"/>
                    <a:pt x="3891" y="2714"/>
                  </a:cubicBezTo>
                  <a:cubicBezTo>
                    <a:pt x="3270" y="2257"/>
                    <a:pt x="2616" y="1799"/>
                    <a:pt x="1995" y="1341"/>
                  </a:cubicBezTo>
                  <a:cubicBezTo>
                    <a:pt x="1373" y="883"/>
                    <a:pt x="720" y="458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4141872" y="1534432"/>
              <a:ext cx="279929" cy="862196"/>
            </a:xfrm>
            <a:custGeom>
              <a:avLst/>
              <a:gdLst/>
              <a:ahLst/>
              <a:cxnLst/>
              <a:rect l="l" t="t" r="r" b="b"/>
              <a:pathLst>
                <a:path w="7652" h="23380" extrusionOk="0">
                  <a:moveTo>
                    <a:pt x="7652" y="1"/>
                  </a:moveTo>
                  <a:cubicBezTo>
                    <a:pt x="6998" y="458"/>
                    <a:pt x="6344" y="884"/>
                    <a:pt x="5723" y="1341"/>
                  </a:cubicBezTo>
                  <a:cubicBezTo>
                    <a:pt x="5101" y="1799"/>
                    <a:pt x="4447" y="2257"/>
                    <a:pt x="3826" y="2715"/>
                  </a:cubicBezTo>
                  <a:cubicBezTo>
                    <a:pt x="2551" y="3663"/>
                    <a:pt x="1341" y="4611"/>
                    <a:pt x="99" y="5592"/>
                  </a:cubicBezTo>
                  <a:lnTo>
                    <a:pt x="0" y="5657"/>
                  </a:lnTo>
                  <a:lnTo>
                    <a:pt x="99" y="5788"/>
                  </a:lnTo>
                  <a:lnTo>
                    <a:pt x="1112" y="7162"/>
                  </a:lnTo>
                  <a:cubicBezTo>
                    <a:pt x="1472" y="7652"/>
                    <a:pt x="1832" y="8110"/>
                    <a:pt x="2191" y="8600"/>
                  </a:cubicBezTo>
                  <a:cubicBezTo>
                    <a:pt x="2551" y="9058"/>
                    <a:pt x="2878" y="9549"/>
                    <a:pt x="3205" y="10039"/>
                  </a:cubicBezTo>
                  <a:cubicBezTo>
                    <a:pt x="3526" y="10447"/>
                    <a:pt x="3821" y="10882"/>
                    <a:pt x="4136" y="11319"/>
                  </a:cubicBezTo>
                  <a:lnTo>
                    <a:pt x="4136" y="11319"/>
                  </a:lnTo>
                  <a:cubicBezTo>
                    <a:pt x="2921" y="11353"/>
                    <a:pt x="1706" y="11415"/>
                    <a:pt x="491" y="11478"/>
                  </a:cubicBezTo>
                  <a:lnTo>
                    <a:pt x="164" y="11478"/>
                  </a:lnTo>
                  <a:lnTo>
                    <a:pt x="327" y="11739"/>
                  </a:lnTo>
                  <a:cubicBezTo>
                    <a:pt x="916" y="12688"/>
                    <a:pt x="1472" y="13668"/>
                    <a:pt x="2028" y="14584"/>
                  </a:cubicBezTo>
                  <a:cubicBezTo>
                    <a:pt x="2584" y="15532"/>
                    <a:pt x="3107" y="16513"/>
                    <a:pt x="3695" y="17461"/>
                  </a:cubicBezTo>
                  <a:cubicBezTo>
                    <a:pt x="4284" y="18410"/>
                    <a:pt x="4807" y="19391"/>
                    <a:pt x="5330" y="20372"/>
                  </a:cubicBezTo>
                  <a:cubicBezTo>
                    <a:pt x="5592" y="20829"/>
                    <a:pt x="5853" y="21320"/>
                    <a:pt x="6082" y="21843"/>
                  </a:cubicBezTo>
                  <a:cubicBezTo>
                    <a:pt x="6311" y="22333"/>
                    <a:pt x="6507" y="22824"/>
                    <a:pt x="6671" y="23380"/>
                  </a:cubicBezTo>
                  <a:lnTo>
                    <a:pt x="6736" y="23380"/>
                  </a:lnTo>
                  <a:cubicBezTo>
                    <a:pt x="6442" y="22301"/>
                    <a:pt x="6082" y="21222"/>
                    <a:pt x="5559" y="20241"/>
                  </a:cubicBezTo>
                  <a:cubicBezTo>
                    <a:pt x="5101" y="19227"/>
                    <a:pt x="4578" y="18246"/>
                    <a:pt x="4055" y="17265"/>
                  </a:cubicBezTo>
                  <a:cubicBezTo>
                    <a:pt x="3532" y="16284"/>
                    <a:pt x="3009" y="15336"/>
                    <a:pt x="2420" y="14388"/>
                  </a:cubicBezTo>
                  <a:cubicBezTo>
                    <a:pt x="1917" y="13529"/>
                    <a:pt x="1387" y="12671"/>
                    <a:pt x="854" y="11812"/>
                  </a:cubicBezTo>
                  <a:lnTo>
                    <a:pt x="854" y="11812"/>
                  </a:lnTo>
                  <a:cubicBezTo>
                    <a:pt x="2019" y="11722"/>
                    <a:pt x="3184" y="11630"/>
                    <a:pt x="4349" y="11510"/>
                  </a:cubicBezTo>
                  <a:lnTo>
                    <a:pt x="4546" y="11510"/>
                  </a:lnTo>
                  <a:lnTo>
                    <a:pt x="4447" y="11380"/>
                  </a:lnTo>
                  <a:cubicBezTo>
                    <a:pt x="4088" y="10889"/>
                    <a:pt x="3728" y="10431"/>
                    <a:pt x="3368" y="9941"/>
                  </a:cubicBezTo>
                  <a:cubicBezTo>
                    <a:pt x="3009" y="9483"/>
                    <a:pt x="2649" y="9025"/>
                    <a:pt x="2322" y="8535"/>
                  </a:cubicBezTo>
                  <a:cubicBezTo>
                    <a:pt x="1995" y="8044"/>
                    <a:pt x="1635" y="7554"/>
                    <a:pt x="1308" y="7063"/>
                  </a:cubicBezTo>
                  <a:lnTo>
                    <a:pt x="376" y="5741"/>
                  </a:lnTo>
                  <a:lnTo>
                    <a:pt x="376" y="5741"/>
                  </a:lnTo>
                  <a:cubicBezTo>
                    <a:pt x="1641" y="4850"/>
                    <a:pt x="2816" y="3929"/>
                    <a:pt x="4022" y="3009"/>
                  </a:cubicBezTo>
                  <a:cubicBezTo>
                    <a:pt x="4611" y="2518"/>
                    <a:pt x="5232" y="2028"/>
                    <a:pt x="5853" y="1538"/>
                  </a:cubicBezTo>
                  <a:cubicBezTo>
                    <a:pt x="6442" y="1047"/>
                    <a:pt x="7063" y="557"/>
                    <a:pt x="7652" y="66"/>
                  </a:cubicBezTo>
                  <a:lnTo>
                    <a:pt x="7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4871570" y="2210735"/>
              <a:ext cx="375629" cy="569352"/>
            </a:xfrm>
            <a:custGeom>
              <a:avLst/>
              <a:gdLst/>
              <a:ahLst/>
              <a:cxnLst/>
              <a:rect l="l" t="t" r="r" b="b"/>
              <a:pathLst>
                <a:path w="10268" h="15439" extrusionOk="0">
                  <a:moveTo>
                    <a:pt x="3798" y="0"/>
                  </a:moveTo>
                  <a:cubicBezTo>
                    <a:pt x="3028" y="0"/>
                    <a:pt x="2182" y="2385"/>
                    <a:pt x="3074" y="4583"/>
                  </a:cubicBezTo>
                  <a:cubicBezTo>
                    <a:pt x="2126" y="7362"/>
                    <a:pt x="1014" y="10338"/>
                    <a:pt x="327" y="12104"/>
                  </a:cubicBezTo>
                  <a:cubicBezTo>
                    <a:pt x="0" y="12954"/>
                    <a:pt x="524" y="13902"/>
                    <a:pt x="1439" y="14033"/>
                  </a:cubicBezTo>
                  <a:lnTo>
                    <a:pt x="10268" y="15439"/>
                  </a:lnTo>
                  <a:lnTo>
                    <a:pt x="10268" y="10076"/>
                  </a:lnTo>
                  <a:lnTo>
                    <a:pt x="3041" y="10436"/>
                  </a:lnTo>
                  <a:lnTo>
                    <a:pt x="3041" y="10436"/>
                  </a:lnTo>
                  <a:lnTo>
                    <a:pt x="4676" y="5826"/>
                  </a:lnTo>
                  <a:cubicBezTo>
                    <a:pt x="4676" y="5826"/>
                    <a:pt x="3761" y="1771"/>
                    <a:pt x="3859" y="5"/>
                  </a:cubicBezTo>
                  <a:cubicBezTo>
                    <a:pt x="3839" y="2"/>
                    <a:pt x="3818" y="0"/>
                    <a:pt x="3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5"/>
            <p:cNvSpPr/>
            <p:nvPr/>
          </p:nvSpPr>
          <p:spPr>
            <a:xfrm>
              <a:off x="5012710" y="1647794"/>
              <a:ext cx="851824" cy="1214376"/>
            </a:xfrm>
            <a:custGeom>
              <a:avLst/>
              <a:gdLst/>
              <a:ahLst/>
              <a:cxnLst/>
              <a:rect l="l" t="t" r="r" b="b"/>
              <a:pathLst>
                <a:path w="23285" h="32930" extrusionOk="0">
                  <a:moveTo>
                    <a:pt x="5200" y="0"/>
                  </a:moveTo>
                  <a:lnTo>
                    <a:pt x="5265" y="15270"/>
                  </a:lnTo>
                  <a:lnTo>
                    <a:pt x="10693" y="23118"/>
                  </a:lnTo>
                  <a:cubicBezTo>
                    <a:pt x="10922" y="23445"/>
                    <a:pt x="10693" y="23935"/>
                    <a:pt x="10268" y="23968"/>
                  </a:cubicBezTo>
                  <a:lnTo>
                    <a:pt x="1" y="24884"/>
                  </a:lnTo>
                  <a:lnTo>
                    <a:pt x="1" y="32404"/>
                  </a:lnTo>
                  <a:lnTo>
                    <a:pt x="15598" y="32927"/>
                  </a:lnTo>
                  <a:cubicBezTo>
                    <a:pt x="15658" y="32929"/>
                    <a:pt x="15717" y="32930"/>
                    <a:pt x="15776" y="32930"/>
                  </a:cubicBezTo>
                  <a:cubicBezTo>
                    <a:pt x="20382" y="32930"/>
                    <a:pt x="23284" y="27938"/>
                    <a:pt x="20928" y="23935"/>
                  </a:cubicBezTo>
                  <a:lnTo>
                    <a:pt x="7260" y="949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5"/>
            <p:cNvSpPr/>
            <p:nvPr/>
          </p:nvSpPr>
          <p:spPr>
            <a:xfrm>
              <a:off x="4863193" y="2440410"/>
              <a:ext cx="87359" cy="119041"/>
            </a:xfrm>
            <a:custGeom>
              <a:avLst/>
              <a:gdLst/>
              <a:ahLst/>
              <a:cxnLst/>
              <a:rect l="l" t="t" r="r" b="b"/>
              <a:pathLst>
                <a:path w="2388" h="3228" extrusionOk="0">
                  <a:moveTo>
                    <a:pt x="330" y="0"/>
                  </a:moveTo>
                  <a:cubicBezTo>
                    <a:pt x="130" y="0"/>
                    <a:pt x="1" y="23"/>
                    <a:pt x="1" y="23"/>
                  </a:cubicBezTo>
                  <a:cubicBezTo>
                    <a:pt x="654" y="284"/>
                    <a:pt x="1537" y="3227"/>
                    <a:pt x="1537" y="3227"/>
                  </a:cubicBezTo>
                  <a:cubicBezTo>
                    <a:pt x="1864" y="2867"/>
                    <a:pt x="2126" y="2508"/>
                    <a:pt x="2387" y="2115"/>
                  </a:cubicBezTo>
                  <a:cubicBezTo>
                    <a:pt x="2288" y="227"/>
                    <a:pt x="961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4161005" y="124812"/>
              <a:ext cx="984508" cy="704250"/>
            </a:xfrm>
            <a:custGeom>
              <a:avLst/>
              <a:gdLst/>
              <a:ahLst/>
              <a:cxnLst/>
              <a:rect l="l" t="t" r="r" b="b"/>
              <a:pathLst>
                <a:path w="26912" h="19097" extrusionOk="0">
                  <a:moveTo>
                    <a:pt x="12361" y="1"/>
                  </a:moveTo>
                  <a:lnTo>
                    <a:pt x="5461" y="1897"/>
                  </a:lnTo>
                  <a:lnTo>
                    <a:pt x="1963" y="5036"/>
                  </a:lnTo>
                  <a:lnTo>
                    <a:pt x="393" y="12753"/>
                  </a:lnTo>
                  <a:lnTo>
                    <a:pt x="655" y="19096"/>
                  </a:lnTo>
                  <a:lnTo>
                    <a:pt x="2028" y="18737"/>
                  </a:lnTo>
                  <a:lnTo>
                    <a:pt x="1832" y="18737"/>
                  </a:lnTo>
                  <a:cubicBezTo>
                    <a:pt x="1832" y="18737"/>
                    <a:pt x="1" y="15565"/>
                    <a:pt x="5821" y="13276"/>
                  </a:cubicBezTo>
                  <a:cubicBezTo>
                    <a:pt x="11674" y="10955"/>
                    <a:pt x="17887" y="7456"/>
                    <a:pt x="19096" y="3205"/>
                  </a:cubicBezTo>
                  <a:cubicBezTo>
                    <a:pt x="19620" y="7390"/>
                    <a:pt x="22007" y="9614"/>
                    <a:pt x="23216" y="11608"/>
                  </a:cubicBezTo>
                  <a:cubicBezTo>
                    <a:pt x="24426" y="13570"/>
                    <a:pt x="24917" y="17363"/>
                    <a:pt x="24917" y="17363"/>
                  </a:cubicBezTo>
                  <a:cubicBezTo>
                    <a:pt x="24917" y="17363"/>
                    <a:pt x="26911" y="16775"/>
                    <a:pt x="26911" y="16644"/>
                  </a:cubicBezTo>
                  <a:cubicBezTo>
                    <a:pt x="26911" y="16480"/>
                    <a:pt x="26454" y="6148"/>
                    <a:pt x="26454" y="6148"/>
                  </a:cubicBezTo>
                  <a:lnTo>
                    <a:pt x="20274" y="1112"/>
                  </a:lnTo>
                  <a:lnTo>
                    <a:pt x="12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5"/>
            <p:cNvSpPr/>
            <p:nvPr/>
          </p:nvSpPr>
          <p:spPr>
            <a:xfrm>
              <a:off x="4713675" y="2127723"/>
              <a:ext cx="263175" cy="313533"/>
            </a:xfrm>
            <a:custGeom>
              <a:avLst/>
              <a:gdLst/>
              <a:ahLst/>
              <a:cxnLst/>
              <a:rect l="l" t="t" r="r" b="b"/>
              <a:pathLst>
                <a:path w="7194" h="8502" extrusionOk="0">
                  <a:moveTo>
                    <a:pt x="1962" y="0"/>
                  </a:moveTo>
                  <a:lnTo>
                    <a:pt x="1733" y="883"/>
                  </a:lnTo>
                  <a:cubicBezTo>
                    <a:pt x="1635" y="1210"/>
                    <a:pt x="1406" y="1472"/>
                    <a:pt x="1079" y="1570"/>
                  </a:cubicBezTo>
                  <a:cubicBezTo>
                    <a:pt x="687" y="1700"/>
                    <a:pt x="393" y="2093"/>
                    <a:pt x="360" y="2518"/>
                  </a:cubicBezTo>
                  <a:lnTo>
                    <a:pt x="262" y="3760"/>
                  </a:lnTo>
                  <a:lnTo>
                    <a:pt x="66" y="6278"/>
                  </a:lnTo>
                  <a:lnTo>
                    <a:pt x="0" y="7194"/>
                  </a:lnTo>
                  <a:cubicBezTo>
                    <a:pt x="0" y="7913"/>
                    <a:pt x="589" y="8502"/>
                    <a:pt x="1308" y="8502"/>
                  </a:cubicBezTo>
                  <a:lnTo>
                    <a:pt x="5853" y="8502"/>
                  </a:lnTo>
                  <a:cubicBezTo>
                    <a:pt x="6605" y="8502"/>
                    <a:pt x="7194" y="7913"/>
                    <a:pt x="7194" y="7194"/>
                  </a:cubicBezTo>
                  <a:lnTo>
                    <a:pt x="7128" y="6278"/>
                  </a:lnTo>
                  <a:lnTo>
                    <a:pt x="6932" y="3760"/>
                  </a:lnTo>
                  <a:lnTo>
                    <a:pt x="6834" y="2518"/>
                  </a:lnTo>
                  <a:cubicBezTo>
                    <a:pt x="6801" y="2093"/>
                    <a:pt x="6507" y="1700"/>
                    <a:pt x="6082" y="1570"/>
                  </a:cubicBezTo>
                  <a:cubicBezTo>
                    <a:pt x="5788" y="1472"/>
                    <a:pt x="5526" y="1210"/>
                    <a:pt x="5461" y="883"/>
                  </a:cubicBezTo>
                  <a:lnTo>
                    <a:pt x="52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5"/>
            <p:cNvSpPr/>
            <p:nvPr/>
          </p:nvSpPr>
          <p:spPr>
            <a:xfrm>
              <a:off x="4780660" y="2127723"/>
              <a:ext cx="129209" cy="21721"/>
            </a:xfrm>
            <a:custGeom>
              <a:avLst/>
              <a:gdLst/>
              <a:ahLst/>
              <a:cxnLst/>
              <a:rect l="l" t="t" r="r" b="b"/>
              <a:pathLst>
                <a:path w="3532" h="589" extrusionOk="0">
                  <a:moveTo>
                    <a:pt x="131" y="0"/>
                  </a:moveTo>
                  <a:lnTo>
                    <a:pt x="0" y="589"/>
                  </a:lnTo>
                  <a:lnTo>
                    <a:pt x="3532" y="589"/>
                  </a:lnTo>
                  <a:lnTo>
                    <a:pt x="3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4759112" y="2083101"/>
              <a:ext cx="171096" cy="50670"/>
            </a:xfrm>
            <a:custGeom>
              <a:avLst/>
              <a:gdLst/>
              <a:ahLst/>
              <a:cxnLst/>
              <a:rect l="l" t="t" r="r" b="b"/>
              <a:pathLst>
                <a:path w="4677" h="1374" extrusionOk="0">
                  <a:moveTo>
                    <a:pt x="491" y="0"/>
                  </a:moveTo>
                  <a:cubicBezTo>
                    <a:pt x="230" y="0"/>
                    <a:pt x="1" y="197"/>
                    <a:pt x="1" y="491"/>
                  </a:cubicBezTo>
                  <a:lnTo>
                    <a:pt x="1" y="883"/>
                  </a:lnTo>
                  <a:cubicBezTo>
                    <a:pt x="1" y="1145"/>
                    <a:pt x="230" y="1374"/>
                    <a:pt x="491" y="1374"/>
                  </a:cubicBezTo>
                  <a:lnTo>
                    <a:pt x="4186" y="1374"/>
                  </a:lnTo>
                  <a:cubicBezTo>
                    <a:pt x="4480" y="1374"/>
                    <a:pt x="4677" y="1145"/>
                    <a:pt x="4677" y="883"/>
                  </a:cubicBezTo>
                  <a:lnTo>
                    <a:pt x="4677" y="491"/>
                  </a:lnTo>
                  <a:cubicBezTo>
                    <a:pt x="4677" y="197"/>
                    <a:pt x="4480" y="0"/>
                    <a:pt x="4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4775867" y="2096377"/>
              <a:ext cx="37" cy="22938"/>
            </a:xfrm>
            <a:custGeom>
              <a:avLst/>
              <a:gdLst/>
              <a:ahLst/>
              <a:cxnLst/>
              <a:rect l="l" t="t" r="r" b="b"/>
              <a:pathLst>
                <a:path w="1" h="622" fill="none" extrusionOk="0">
                  <a:moveTo>
                    <a:pt x="1" y="0"/>
                  </a:moveTo>
                  <a:lnTo>
                    <a:pt x="1" y="621"/>
                  </a:lnTo>
                </a:path>
              </a:pathLst>
            </a:custGeom>
            <a:noFill/>
            <a:ln w="3275" cap="rnd" cmpd="sng">
              <a:solidFill>
                <a:srgbClr val="3847DC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5"/>
            <p:cNvSpPr/>
            <p:nvPr/>
          </p:nvSpPr>
          <p:spPr>
            <a:xfrm>
              <a:off x="4716053" y="2266384"/>
              <a:ext cx="258419" cy="94075"/>
            </a:xfrm>
            <a:custGeom>
              <a:avLst/>
              <a:gdLst/>
              <a:ahLst/>
              <a:cxnLst/>
              <a:rect l="l" t="t" r="r" b="b"/>
              <a:pathLst>
                <a:path w="7064" h="2551" extrusionOk="0">
                  <a:moveTo>
                    <a:pt x="197" y="0"/>
                  </a:moveTo>
                  <a:lnTo>
                    <a:pt x="1" y="2551"/>
                  </a:lnTo>
                  <a:lnTo>
                    <a:pt x="7063" y="2551"/>
                  </a:lnTo>
                  <a:lnTo>
                    <a:pt x="68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5"/>
            <p:cNvSpPr/>
            <p:nvPr/>
          </p:nvSpPr>
          <p:spPr>
            <a:xfrm>
              <a:off x="4103605" y="688785"/>
              <a:ext cx="197399" cy="253975"/>
            </a:xfrm>
            <a:custGeom>
              <a:avLst/>
              <a:gdLst/>
              <a:ahLst/>
              <a:cxnLst/>
              <a:rect l="l" t="t" r="r" b="b"/>
              <a:pathLst>
                <a:path w="5396" h="6887" extrusionOk="0">
                  <a:moveTo>
                    <a:pt x="2227" y="1"/>
                  </a:moveTo>
                  <a:cubicBezTo>
                    <a:pt x="2105" y="1"/>
                    <a:pt x="1984" y="15"/>
                    <a:pt x="1864" y="43"/>
                  </a:cubicBezTo>
                  <a:cubicBezTo>
                    <a:pt x="654" y="337"/>
                    <a:pt x="0" y="2070"/>
                    <a:pt x="458" y="3967"/>
                  </a:cubicBezTo>
                  <a:cubicBezTo>
                    <a:pt x="871" y="5680"/>
                    <a:pt x="2032" y="6886"/>
                    <a:pt x="3169" y="6886"/>
                  </a:cubicBezTo>
                  <a:cubicBezTo>
                    <a:pt x="3290" y="6886"/>
                    <a:pt x="3412" y="6873"/>
                    <a:pt x="3532" y="6844"/>
                  </a:cubicBezTo>
                  <a:cubicBezTo>
                    <a:pt x="4741" y="6517"/>
                    <a:pt x="5395" y="4784"/>
                    <a:pt x="4938" y="2888"/>
                  </a:cubicBezTo>
                  <a:cubicBezTo>
                    <a:pt x="4524" y="1204"/>
                    <a:pt x="3363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5"/>
            <p:cNvSpPr/>
            <p:nvPr/>
          </p:nvSpPr>
          <p:spPr>
            <a:xfrm>
              <a:off x="5016295" y="688785"/>
              <a:ext cx="196229" cy="253975"/>
            </a:xfrm>
            <a:custGeom>
              <a:avLst/>
              <a:gdLst/>
              <a:ahLst/>
              <a:cxnLst/>
              <a:rect l="l" t="t" r="r" b="b"/>
              <a:pathLst>
                <a:path w="5364" h="6887" extrusionOk="0">
                  <a:moveTo>
                    <a:pt x="3145" y="1"/>
                  </a:moveTo>
                  <a:cubicBezTo>
                    <a:pt x="2033" y="1"/>
                    <a:pt x="872" y="1204"/>
                    <a:pt x="459" y="2888"/>
                  </a:cubicBezTo>
                  <a:cubicBezTo>
                    <a:pt x="1" y="4784"/>
                    <a:pt x="622" y="6517"/>
                    <a:pt x="1865" y="6844"/>
                  </a:cubicBezTo>
                  <a:cubicBezTo>
                    <a:pt x="1985" y="6873"/>
                    <a:pt x="2106" y="6886"/>
                    <a:pt x="2227" y="6886"/>
                  </a:cubicBezTo>
                  <a:cubicBezTo>
                    <a:pt x="3364" y="6886"/>
                    <a:pt x="4522" y="5680"/>
                    <a:pt x="4906" y="3967"/>
                  </a:cubicBezTo>
                  <a:cubicBezTo>
                    <a:pt x="5363" y="2070"/>
                    <a:pt x="4742" y="337"/>
                    <a:pt x="3500" y="43"/>
                  </a:cubicBezTo>
                  <a:cubicBezTo>
                    <a:pt x="3383" y="15"/>
                    <a:pt x="3264" y="1"/>
                    <a:pt x="3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5"/>
            <p:cNvSpPr/>
            <p:nvPr/>
          </p:nvSpPr>
          <p:spPr>
            <a:xfrm>
              <a:off x="5064147" y="728466"/>
              <a:ext cx="100529" cy="71653"/>
            </a:xfrm>
            <a:custGeom>
              <a:avLst/>
              <a:gdLst/>
              <a:ahLst/>
              <a:cxnLst/>
              <a:rect l="l" t="t" r="r" b="b"/>
              <a:pathLst>
                <a:path w="2748" h="1943" extrusionOk="0">
                  <a:moveTo>
                    <a:pt x="1927" y="1"/>
                  </a:moveTo>
                  <a:cubicBezTo>
                    <a:pt x="1663" y="1"/>
                    <a:pt x="1400" y="58"/>
                    <a:pt x="1145" y="177"/>
                  </a:cubicBezTo>
                  <a:cubicBezTo>
                    <a:pt x="589" y="537"/>
                    <a:pt x="197" y="1125"/>
                    <a:pt x="34" y="1779"/>
                  </a:cubicBezTo>
                  <a:cubicBezTo>
                    <a:pt x="1" y="1844"/>
                    <a:pt x="66" y="1943"/>
                    <a:pt x="132" y="1943"/>
                  </a:cubicBezTo>
                  <a:lnTo>
                    <a:pt x="197" y="1943"/>
                  </a:lnTo>
                  <a:cubicBezTo>
                    <a:pt x="262" y="1943"/>
                    <a:pt x="328" y="1877"/>
                    <a:pt x="328" y="1812"/>
                  </a:cubicBezTo>
                  <a:cubicBezTo>
                    <a:pt x="328" y="1812"/>
                    <a:pt x="589" y="798"/>
                    <a:pt x="1309" y="438"/>
                  </a:cubicBezTo>
                  <a:cubicBezTo>
                    <a:pt x="1505" y="340"/>
                    <a:pt x="1709" y="291"/>
                    <a:pt x="1914" y="291"/>
                  </a:cubicBezTo>
                  <a:cubicBezTo>
                    <a:pt x="2118" y="291"/>
                    <a:pt x="2322" y="340"/>
                    <a:pt x="2519" y="438"/>
                  </a:cubicBezTo>
                  <a:cubicBezTo>
                    <a:pt x="2543" y="447"/>
                    <a:pt x="2566" y="451"/>
                    <a:pt x="2586" y="451"/>
                  </a:cubicBezTo>
                  <a:cubicBezTo>
                    <a:pt x="2647" y="451"/>
                    <a:pt x="2690" y="414"/>
                    <a:pt x="2715" y="340"/>
                  </a:cubicBezTo>
                  <a:cubicBezTo>
                    <a:pt x="2747" y="275"/>
                    <a:pt x="2715" y="177"/>
                    <a:pt x="2649" y="144"/>
                  </a:cubicBezTo>
                  <a:cubicBezTo>
                    <a:pt x="2414" y="50"/>
                    <a:pt x="2170" y="1"/>
                    <a:pt x="1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5"/>
            <p:cNvSpPr/>
            <p:nvPr/>
          </p:nvSpPr>
          <p:spPr>
            <a:xfrm>
              <a:off x="5099560" y="735768"/>
              <a:ext cx="69909" cy="116201"/>
            </a:xfrm>
            <a:custGeom>
              <a:avLst/>
              <a:gdLst/>
              <a:ahLst/>
              <a:cxnLst/>
              <a:rect l="l" t="t" r="r" b="b"/>
              <a:pathLst>
                <a:path w="1911" h="3151" extrusionOk="0">
                  <a:moveTo>
                    <a:pt x="218" y="0"/>
                  </a:moveTo>
                  <a:cubicBezTo>
                    <a:pt x="85" y="0"/>
                    <a:pt x="1" y="191"/>
                    <a:pt x="145" y="306"/>
                  </a:cubicBezTo>
                  <a:cubicBezTo>
                    <a:pt x="177" y="306"/>
                    <a:pt x="1518" y="1058"/>
                    <a:pt x="668" y="2954"/>
                  </a:cubicBezTo>
                  <a:cubicBezTo>
                    <a:pt x="635" y="3020"/>
                    <a:pt x="668" y="3118"/>
                    <a:pt x="733" y="3151"/>
                  </a:cubicBezTo>
                  <a:lnTo>
                    <a:pt x="799" y="3151"/>
                  </a:lnTo>
                  <a:cubicBezTo>
                    <a:pt x="864" y="3151"/>
                    <a:pt x="929" y="3118"/>
                    <a:pt x="962" y="3052"/>
                  </a:cubicBezTo>
                  <a:cubicBezTo>
                    <a:pt x="1910" y="927"/>
                    <a:pt x="275" y="12"/>
                    <a:pt x="275" y="12"/>
                  </a:cubicBezTo>
                  <a:cubicBezTo>
                    <a:pt x="256" y="4"/>
                    <a:pt x="23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5"/>
            <p:cNvSpPr/>
            <p:nvPr/>
          </p:nvSpPr>
          <p:spPr>
            <a:xfrm>
              <a:off x="4143847" y="728466"/>
              <a:ext cx="102138" cy="72870"/>
            </a:xfrm>
            <a:custGeom>
              <a:avLst/>
              <a:gdLst/>
              <a:ahLst/>
              <a:cxnLst/>
              <a:rect l="l" t="t" r="r" b="b"/>
              <a:pathLst>
                <a:path w="2792" h="1976" extrusionOk="0">
                  <a:moveTo>
                    <a:pt x="895" y="1"/>
                  </a:moveTo>
                  <a:cubicBezTo>
                    <a:pt x="654" y="1"/>
                    <a:pt x="411" y="50"/>
                    <a:pt x="175" y="144"/>
                  </a:cubicBezTo>
                  <a:cubicBezTo>
                    <a:pt x="1" y="232"/>
                    <a:pt x="85" y="449"/>
                    <a:pt x="222" y="449"/>
                  </a:cubicBezTo>
                  <a:cubicBezTo>
                    <a:pt x="238" y="449"/>
                    <a:pt x="256" y="446"/>
                    <a:pt x="273" y="438"/>
                  </a:cubicBezTo>
                  <a:cubicBezTo>
                    <a:pt x="470" y="357"/>
                    <a:pt x="682" y="316"/>
                    <a:pt x="895" y="316"/>
                  </a:cubicBezTo>
                  <a:cubicBezTo>
                    <a:pt x="1107" y="316"/>
                    <a:pt x="1320" y="357"/>
                    <a:pt x="1516" y="438"/>
                  </a:cubicBezTo>
                  <a:cubicBezTo>
                    <a:pt x="2235" y="831"/>
                    <a:pt x="2497" y="1844"/>
                    <a:pt x="2497" y="1844"/>
                  </a:cubicBezTo>
                  <a:cubicBezTo>
                    <a:pt x="2497" y="1910"/>
                    <a:pt x="2562" y="1943"/>
                    <a:pt x="2628" y="1943"/>
                  </a:cubicBezTo>
                  <a:lnTo>
                    <a:pt x="2660" y="1975"/>
                  </a:lnTo>
                  <a:cubicBezTo>
                    <a:pt x="2759" y="1943"/>
                    <a:pt x="2791" y="1844"/>
                    <a:pt x="2791" y="1779"/>
                  </a:cubicBezTo>
                  <a:cubicBezTo>
                    <a:pt x="2628" y="1125"/>
                    <a:pt x="2235" y="569"/>
                    <a:pt x="1647" y="177"/>
                  </a:cubicBezTo>
                  <a:cubicBezTo>
                    <a:pt x="1409" y="58"/>
                    <a:pt x="1154" y="1"/>
                    <a:pt x="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5"/>
            <p:cNvSpPr/>
            <p:nvPr/>
          </p:nvSpPr>
          <p:spPr>
            <a:xfrm>
              <a:off x="4140664" y="735694"/>
              <a:ext cx="69434" cy="116275"/>
            </a:xfrm>
            <a:custGeom>
              <a:avLst/>
              <a:gdLst/>
              <a:ahLst/>
              <a:cxnLst/>
              <a:rect l="l" t="t" r="r" b="b"/>
              <a:pathLst>
                <a:path w="1898" h="3153" extrusionOk="0">
                  <a:moveTo>
                    <a:pt x="1726" y="1"/>
                  </a:moveTo>
                  <a:cubicBezTo>
                    <a:pt x="1706" y="1"/>
                    <a:pt x="1686" y="5"/>
                    <a:pt x="1668" y="14"/>
                  </a:cubicBezTo>
                  <a:cubicBezTo>
                    <a:pt x="1636" y="14"/>
                    <a:pt x="1" y="896"/>
                    <a:pt x="982" y="3054"/>
                  </a:cubicBezTo>
                  <a:cubicBezTo>
                    <a:pt x="1014" y="3120"/>
                    <a:pt x="1080" y="3153"/>
                    <a:pt x="1113" y="3153"/>
                  </a:cubicBezTo>
                  <a:cubicBezTo>
                    <a:pt x="1145" y="3153"/>
                    <a:pt x="1178" y="3153"/>
                    <a:pt x="1178" y="3120"/>
                  </a:cubicBezTo>
                  <a:cubicBezTo>
                    <a:pt x="1276" y="3087"/>
                    <a:pt x="1309" y="3022"/>
                    <a:pt x="1276" y="2924"/>
                  </a:cubicBezTo>
                  <a:cubicBezTo>
                    <a:pt x="426" y="1027"/>
                    <a:pt x="1734" y="308"/>
                    <a:pt x="1799" y="275"/>
                  </a:cubicBezTo>
                  <a:cubicBezTo>
                    <a:pt x="1865" y="242"/>
                    <a:pt x="1897" y="144"/>
                    <a:pt x="1865" y="79"/>
                  </a:cubicBezTo>
                  <a:cubicBezTo>
                    <a:pt x="1841" y="31"/>
                    <a:pt x="1782" y="1"/>
                    <a:pt x="1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5"/>
            <p:cNvSpPr/>
            <p:nvPr/>
          </p:nvSpPr>
          <p:spPr>
            <a:xfrm>
              <a:off x="4516306" y="986500"/>
              <a:ext cx="296684" cy="103036"/>
            </a:xfrm>
            <a:custGeom>
              <a:avLst/>
              <a:gdLst/>
              <a:ahLst/>
              <a:cxnLst/>
              <a:rect l="l" t="t" r="r" b="b"/>
              <a:pathLst>
                <a:path w="8110" h="2794" extrusionOk="0">
                  <a:moveTo>
                    <a:pt x="7868" y="1"/>
                  </a:moveTo>
                  <a:cubicBezTo>
                    <a:pt x="7809" y="1"/>
                    <a:pt x="7753" y="25"/>
                    <a:pt x="7717" y="79"/>
                  </a:cubicBezTo>
                  <a:cubicBezTo>
                    <a:pt x="6769" y="1452"/>
                    <a:pt x="5657" y="2237"/>
                    <a:pt x="4414" y="2368"/>
                  </a:cubicBezTo>
                  <a:cubicBezTo>
                    <a:pt x="4257" y="2387"/>
                    <a:pt x="4102" y="2396"/>
                    <a:pt x="3949" y="2396"/>
                  </a:cubicBezTo>
                  <a:cubicBezTo>
                    <a:pt x="1995" y="2396"/>
                    <a:pt x="392" y="960"/>
                    <a:pt x="392" y="929"/>
                  </a:cubicBezTo>
                  <a:cubicBezTo>
                    <a:pt x="343" y="897"/>
                    <a:pt x="286" y="880"/>
                    <a:pt x="233" y="880"/>
                  </a:cubicBezTo>
                  <a:cubicBezTo>
                    <a:pt x="180" y="880"/>
                    <a:pt x="131" y="897"/>
                    <a:pt x="98" y="929"/>
                  </a:cubicBezTo>
                  <a:cubicBezTo>
                    <a:pt x="0" y="1027"/>
                    <a:pt x="0" y="1158"/>
                    <a:pt x="98" y="1224"/>
                  </a:cubicBezTo>
                  <a:cubicBezTo>
                    <a:pt x="164" y="1289"/>
                    <a:pt x="1831" y="2793"/>
                    <a:pt x="3924" y="2793"/>
                  </a:cubicBezTo>
                  <a:cubicBezTo>
                    <a:pt x="4087" y="2793"/>
                    <a:pt x="4283" y="2793"/>
                    <a:pt x="4447" y="2760"/>
                  </a:cubicBezTo>
                  <a:cubicBezTo>
                    <a:pt x="5820" y="2630"/>
                    <a:pt x="7030" y="1779"/>
                    <a:pt x="8044" y="308"/>
                  </a:cubicBezTo>
                  <a:cubicBezTo>
                    <a:pt x="8109" y="210"/>
                    <a:pt x="8109" y="112"/>
                    <a:pt x="8011" y="46"/>
                  </a:cubicBezTo>
                  <a:cubicBezTo>
                    <a:pt x="7967" y="17"/>
                    <a:pt x="7916" y="1"/>
                    <a:pt x="7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5"/>
            <p:cNvSpPr/>
            <p:nvPr/>
          </p:nvSpPr>
          <p:spPr>
            <a:xfrm>
              <a:off x="4775867" y="967103"/>
              <a:ext cx="65446" cy="46503"/>
            </a:xfrm>
            <a:custGeom>
              <a:avLst/>
              <a:gdLst/>
              <a:ahLst/>
              <a:cxnLst/>
              <a:rect l="l" t="t" r="r" b="b"/>
              <a:pathLst>
                <a:path w="1789" h="1261" extrusionOk="0">
                  <a:moveTo>
                    <a:pt x="234" y="0"/>
                  </a:moveTo>
                  <a:cubicBezTo>
                    <a:pt x="180" y="0"/>
                    <a:pt x="131" y="17"/>
                    <a:pt x="99" y="49"/>
                  </a:cubicBezTo>
                  <a:cubicBezTo>
                    <a:pt x="33" y="147"/>
                    <a:pt x="1" y="278"/>
                    <a:pt x="99" y="344"/>
                  </a:cubicBezTo>
                  <a:cubicBezTo>
                    <a:pt x="426" y="769"/>
                    <a:pt x="883" y="1096"/>
                    <a:pt x="1407" y="1259"/>
                  </a:cubicBezTo>
                  <a:lnTo>
                    <a:pt x="1472" y="1259"/>
                  </a:lnTo>
                  <a:cubicBezTo>
                    <a:pt x="1482" y="1260"/>
                    <a:pt x="1491" y="1261"/>
                    <a:pt x="1500" y="1261"/>
                  </a:cubicBezTo>
                  <a:cubicBezTo>
                    <a:pt x="1738" y="1261"/>
                    <a:pt x="1788" y="866"/>
                    <a:pt x="1505" y="834"/>
                  </a:cubicBezTo>
                  <a:cubicBezTo>
                    <a:pt x="1080" y="703"/>
                    <a:pt x="687" y="409"/>
                    <a:pt x="393" y="49"/>
                  </a:cubicBezTo>
                  <a:cubicBezTo>
                    <a:pt x="344" y="17"/>
                    <a:pt x="28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5"/>
            <p:cNvSpPr/>
            <p:nvPr/>
          </p:nvSpPr>
          <p:spPr>
            <a:xfrm>
              <a:off x="4589254" y="741004"/>
              <a:ext cx="90944" cy="172513"/>
            </a:xfrm>
            <a:custGeom>
              <a:avLst/>
              <a:gdLst/>
              <a:ahLst/>
              <a:cxnLst/>
              <a:rect l="l" t="t" r="r" b="b"/>
              <a:pathLst>
                <a:path w="2486" h="4678" extrusionOk="0">
                  <a:moveTo>
                    <a:pt x="2061" y="0"/>
                  </a:moveTo>
                  <a:cubicBezTo>
                    <a:pt x="1930" y="33"/>
                    <a:pt x="1864" y="131"/>
                    <a:pt x="1864" y="229"/>
                  </a:cubicBezTo>
                  <a:lnTo>
                    <a:pt x="1963" y="2224"/>
                  </a:lnTo>
                  <a:cubicBezTo>
                    <a:pt x="851" y="2322"/>
                    <a:pt x="1" y="2845"/>
                    <a:pt x="33" y="3532"/>
                  </a:cubicBezTo>
                  <a:cubicBezTo>
                    <a:pt x="65" y="4197"/>
                    <a:pt x="986" y="4678"/>
                    <a:pt x="2173" y="4678"/>
                  </a:cubicBezTo>
                  <a:cubicBezTo>
                    <a:pt x="2211" y="4678"/>
                    <a:pt x="2250" y="4677"/>
                    <a:pt x="2289" y="4676"/>
                  </a:cubicBezTo>
                  <a:cubicBezTo>
                    <a:pt x="2420" y="4643"/>
                    <a:pt x="2486" y="4545"/>
                    <a:pt x="2486" y="4415"/>
                  </a:cubicBezTo>
                  <a:cubicBezTo>
                    <a:pt x="2486" y="4317"/>
                    <a:pt x="2388" y="4218"/>
                    <a:pt x="2257" y="4218"/>
                  </a:cubicBezTo>
                  <a:cubicBezTo>
                    <a:pt x="2179" y="4223"/>
                    <a:pt x="2103" y="4226"/>
                    <a:pt x="2029" y="4226"/>
                  </a:cubicBezTo>
                  <a:cubicBezTo>
                    <a:pt x="1103" y="4226"/>
                    <a:pt x="458" y="3862"/>
                    <a:pt x="458" y="3499"/>
                  </a:cubicBezTo>
                  <a:cubicBezTo>
                    <a:pt x="426" y="3139"/>
                    <a:pt x="1145" y="2682"/>
                    <a:pt x="2191" y="2616"/>
                  </a:cubicBezTo>
                  <a:lnTo>
                    <a:pt x="2388" y="2616"/>
                  </a:lnTo>
                  <a:lnTo>
                    <a:pt x="2289" y="229"/>
                  </a:lnTo>
                  <a:cubicBezTo>
                    <a:pt x="2289" y="98"/>
                    <a:pt x="2191" y="0"/>
                    <a:pt x="2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5"/>
            <p:cNvSpPr/>
            <p:nvPr/>
          </p:nvSpPr>
          <p:spPr>
            <a:xfrm>
              <a:off x="4763904" y="718951"/>
              <a:ext cx="220153" cy="64277"/>
            </a:xfrm>
            <a:custGeom>
              <a:avLst/>
              <a:gdLst/>
              <a:ahLst/>
              <a:cxnLst/>
              <a:rect l="l" t="t" r="r" b="b"/>
              <a:pathLst>
                <a:path w="6018" h="1743" extrusionOk="0">
                  <a:moveTo>
                    <a:pt x="3105" y="1"/>
                  </a:moveTo>
                  <a:cubicBezTo>
                    <a:pt x="1991" y="1"/>
                    <a:pt x="896" y="457"/>
                    <a:pt x="99" y="1318"/>
                  </a:cubicBezTo>
                  <a:cubicBezTo>
                    <a:pt x="1" y="1416"/>
                    <a:pt x="33" y="1579"/>
                    <a:pt x="131" y="1677"/>
                  </a:cubicBezTo>
                  <a:cubicBezTo>
                    <a:pt x="197" y="1710"/>
                    <a:pt x="229" y="1743"/>
                    <a:pt x="295" y="1743"/>
                  </a:cubicBezTo>
                  <a:cubicBezTo>
                    <a:pt x="393" y="1743"/>
                    <a:pt x="458" y="1710"/>
                    <a:pt x="491" y="1645"/>
                  </a:cubicBezTo>
                  <a:cubicBezTo>
                    <a:pt x="560" y="1576"/>
                    <a:pt x="1514" y="525"/>
                    <a:pt x="3048" y="525"/>
                  </a:cubicBezTo>
                  <a:cubicBezTo>
                    <a:pt x="3701" y="525"/>
                    <a:pt x="4458" y="716"/>
                    <a:pt x="5298" y="1252"/>
                  </a:cubicBezTo>
                  <a:cubicBezTo>
                    <a:pt x="5347" y="1269"/>
                    <a:pt x="5396" y="1277"/>
                    <a:pt x="5445" y="1277"/>
                  </a:cubicBezTo>
                  <a:cubicBezTo>
                    <a:pt x="5494" y="1277"/>
                    <a:pt x="5543" y="1269"/>
                    <a:pt x="5592" y="1252"/>
                  </a:cubicBezTo>
                  <a:lnTo>
                    <a:pt x="5690" y="925"/>
                  </a:lnTo>
                  <a:lnTo>
                    <a:pt x="6017" y="43"/>
                  </a:lnTo>
                  <a:lnTo>
                    <a:pt x="4938" y="435"/>
                  </a:lnTo>
                  <a:cubicBezTo>
                    <a:pt x="4353" y="142"/>
                    <a:pt x="3726" y="1"/>
                    <a:pt x="3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5"/>
            <p:cNvSpPr/>
            <p:nvPr/>
          </p:nvSpPr>
          <p:spPr>
            <a:xfrm>
              <a:off x="4366752" y="598582"/>
              <a:ext cx="186644" cy="46097"/>
            </a:xfrm>
            <a:custGeom>
              <a:avLst/>
              <a:gdLst/>
              <a:ahLst/>
              <a:cxnLst/>
              <a:rect l="l" t="t" r="r" b="b"/>
              <a:pathLst>
                <a:path w="5102" h="1250" extrusionOk="0">
                  <a:moveTo>
                    <a:pt x="2747" y="0"/>
                  </a:moveTo>
                  <a:cubicBezTo>
                    <a:pt x="1294" y="0"/>
                    <a:pt x="132" y="887"/>
                    <a:pt x="132" y="887"/>
                  </a:cubicBezTo>
                  <a:cubicBezTo>
                    <a:pt x="33" y="952"/>
                    <a:pt x="1" y="1083"/>
                    <a:pt x="99" y="1181"/>
                  </a:cubicBezTo>
                  <a:cubicBezTo>
                    <a:pt x="139" y="1222"/>
                    <a:pt x="205" y="1249"/>
                    <a:pt x="264" y="1249"/>
                  </a:cubicBezTo>
                  <a:cubicBezTo>
                    <a:pt x="301" y="1249"/>
                    <a:pt x="335" y="1239"/>
                    <a:pt x="360" y="1214"/>
                  </a:cubicBezTo>
                  <a:cubicBezTo>
                    <a:pt x="425" y="1171"/>
                    <a:pt x="1446" y="400"/>
                    <a:pt x="2716" y="400"/>
                  </a:cubicBezTo>
                  <a:cubicBezTo>
                    <a:pt x="3368" y="400"/>
                    <a:pt x="4087" y="603"/>
                    <a:pt x="4775" y="1214"/>
                  </a:cubicBezTo>
                  <a:cubicBezTo>
                    <a:pt x="4807" y="1247"/>
                    <a:pt x="4873" y="1247"/>
                    <a:pt x="4905" y="1247"/>
                  </a:cubicBezTo>
                  <a:cubicBezTo>
                    <a:pt x="4971" y="1247"/>
                    <a:pt x="5004" y="1214"/>
                    <a:pt x="5036" y="1181"/>
                  </a:cubicBezTo>
                  <a:cubicBezTo>
                    <a:pt x="5102" y="1083"/>
                    <a:pt x="5102" y="952"/>
                    <a:pt x="5036" y="887"/>
                  </a:cubicBezTo>
                  <a:cubicBezTo>
                    <a:pt x="4273" y="222"/>
                    <a:pt x="3474" y="0"/>
                    <a:pt x="2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5"/>
            <p:cNvSpPr/>
            <p:nvPr/>
          </p:nvSpPr>
          <p:spPr>
            <a:xfrm>
              <a:off x="4781867" y="598582"/>
              <a:ext cx="189022" cy="46244"/>
            </a:xfrm>
            <a:custGeom>
              <a:avLst/>
              <a:gdLst/>
              <a:ahLst/>
              <a:cxnLst/>
              <a:rect l="l" t="t" r="r" b="b"/>
              <a:pathLst>
                <a:path w="5167" h="1254" extrusionOk="0">
                  <a:moveTo>
                    <a:pt x="2787" y="0"/>
                  </a:moveTo>
                  <a:cubicBezTo>
                    <a:pt x="1341" y="0"/>
                    <a:pt x="185" y="887"/>
                    <a:pt x="164" y="887"/>
                  </a:cubicBezTo>
                  <a:cubicBezTo>
                    <a:pt x="0" y="968"/>
                    <a:pt x="176" y="1253"/>
                    <a:pt x="334" y="1253"/>
                  </a:cubicBezTo>
                  <a:cubicBezTo>
                    <a:pt x="366" y="1253"/>
                    <a:pt x="398" y="1241"/>
                    <a:pt x="425" y="1214"/>
                  </a:cubicBezTo>
                  <a:cubicBezTo>
                    <a:pt x="468" y="1171"/>
                    <a:pt x="1482" y="400"/>
                    <a:pt x="2749" y="400"/>
                  </a:cubicBezTo>
                  <a:cubicBezTo>
                    <a:pt x="3400" y="400"/>
                    <a:pt x="4119" y="603"/>
                    <a:pt x="4807" y="1214"/>
                  </a:cubicBezTo>
                  <a:cubicBezTo>
                    <a:pt x="4839" y="1247"/>
                    <a:pt x="4905" y="1247"/>
                    <a:pt x="4937" y="1247"/>
                  </a:cubicBezTo>
                  <a:cubicBezTo>
                    <a:pt x="5003" y="1247"/>
                    <a:pt x="5068" y="1214"/>
                    <a:pt x="5101" y="1181"/>
                  </a:cubicBezTo>
                  <a:cubicBezTo>
                    <a:pt x="5166" y="1083"/>
                    <a:pt x="5166" y="952"/>
                    <a:pt x="5068" y="887"/>
                  </a:cubicBezTo>
                  <a:cubicBezTo>
                    <a:pt x="4305" y="222"/>
                    <a:pt x="3510" y="0"/>
                    <a:pt x="2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5"/>
            <p:cNvSpPr/>
            <p:nvPr/>
          </p:nvSpPr>
          <p:spPr>
            <a:xfrm>
              <a:off x="4355996" y="718951"/>
              <a:ext cx="220117" cy="64277"/>
            </a:xfrm>
            <a:custGeom>
              <a:avLst/>
              <a:gdLst/>
              <a:ahLst/>
              <a:cxnLst/>
              <a:rect l="l" t="t" r="r" b="b"/>
              <a:pathLst>
                <a:path w="6017" h="1743" extrusionOk="0">
                  <a:moveTo>
                    <a:pt x="2913" y="1"/>
                  </a:moveTo>
                  <a:cubicBezTo>
                    <a:pt x="2292" y="1"/>
                    <a:pt x="1665" y="142"/>
                    <a:pt x="1080" y="435"/>
                  </a:cubicBezTo>
                  <a:lnTo>
                    <a:pt x="0" y="43"/>
                  </a:lnTo>
                  <a:lnTo>
                    <a:pt x="327" y="925"/>
                  </a:lnTo>
                  <a:lnTo>
                    <a:pt x="426" y="1252"/>
                  </a:lnTo>
                  <a:cubicBezTo>
                    <a:pt x="475" y="1269"/>
                    <a:pt x="532" y="1277"/>
                    <a:pt x="585" y="1277"/>
                  </a:cubicBezTo>
                  <a:cubicBezTo>
                    <a:pt x="638" y="1277"/>
                    <a:pt x="687" y="1269"/>
                    <a:pt x="720" y="1252"/>
                  </a:cubicBezTo>
                  <a:cubicBezTo>
                    <a:pt x="1559" y="716"/>
                    <a:pt x="2317" y="525"/>
                    <a:pt x="2970" y="525"/>
                  </a:cubicBezTo>
                  <a:cubicBezTo>
                    <a:pt x="4504" y="525"/>
                    <a:pt x="5458" y="1576"/>
                    <a:pt x="5526" y="1645"/>
                  </a:cubicBezTo>
                  <a:cubicBezTo>
                    <a:pt x="5559" y="1710"/>
                    <a:pt x="5625" y="1743"/>
                    <a:pt x="5723" y="1743"/>
                  </a:cubicBezTo>
                  <a:cubicBezTo>
                    <a:pt x="5788" y="1743"/>
                    <a:pt x="5853" y="1710"/>
                    <a:pt x="5886" y="1677"/>
                  </a:cubicBezTo>
                  <a:cubicBezTo>
                    <a:pt x="5984" y="1579"/>
                    <a:pt x="6017" y="1416"/>
                    <a:pt x="5919" y="1318"/>
                  </a:cubicBezTo>
                  <a:cubicBezTo>
                    <a:pt x="5121" y="457"/>
                    <a:pt x="4027" y="1"/>
                    <a:pt x="2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5"/>
            <p:cNvSpPr/>
            <p:nvPr/>
          </p:nvSpPr>
          <p:spPr>
            <a:xfrm>
              <a:off x="4839267" y="726511"/>
              <a:ext cx="82567" cy="70399"/>
            </a:xfrm>
            <a:custGeom>
              <a:avLst/>
              <a:gdLst/>
              <a:ahLst/>
              <a:cxnLst/>
              <a:rect l="l" t="t" r="r" b="b"/>
              <a:pathLst>
                <a:path w="2257" h="1909" extrusionOk="0">
                  <a:moveTo>
                    <a:pt x="982" y="1"/>
                  </a:moveTo>
                  <a:cubicBezTo>
                    <a:pt x="426" y="1"/>
                    <a:pt x="1" y="426"/>
                    <a:pt x="1" y="949"/>
                  </a:cubicBezTo>
                  <a:cubicBezTo>
                    <a:pt x="1" y="1527"/>
                    <a:pt x="484" y="1909"/>
                    <a:pt x="979" y="1909"/>
                  </a:cubicBezTo>
                  <a:cubicBezTo>
                    <a:pt x="1212" y="1909"/>
                    <a:pt x="1447" y="1824"/>
                    <a:pt x="1635" y="1636"/>
                  </a:cubicBezTo>
                  <a:cubicBezTo>
                    <a:pt x="2257" y="1015"/>
                    <a:pt x="1832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5"/>
            <p:cNvSpPr/>
            <p:nvPr/>
          </p:nvSpPr>
          <p:spPr>
            <a:xfrm>
              <a:off x="4430151" y="726511"/>
              <a:ext cx="82567" cy="70399"/>
            </a:xfrm>
            <a:custGeom>
              <a:avLst/>
              <a:gdLst/>
              <a:ahLst/>
              <a:cxnLst/>
              <a:rect l="l" t="t" r="r" b="b"/>
              <a:pathLst>
                <a:path w="2257" h="1909" extrusionOk="0">
                  <a:moveTo>
                    <a:pt x="982" y="1"/>
                  </a:moveTo>
                  <a:cubicBezTo>
                    <a:pt x="426" y="1"/>
                    <a:pt x="1" y="426"/>
                    <a:pt x="1" y="949"/>
                  </a:cubicBezTo>
                  <a:cubicBezTo>
                    <a:pt x="1" y="1527"/>
                    <a:pt x="484" y="1909"/>
                    <a:pt x="979" y="1909"/>
                  </a:cubicBezTo>
                  <a:cubicBezTo>
                    <a:pt x="1212" y="1909"/>
                    <a:pt x="1447" y="1824"/>
                    <a:pt x="1636" y="1636"/>
                  </a:cubicBezTo>
                  <a:cubicBezTo>
                    <a:pt x="2257" y="1015"/>
                    <a:pt x="1832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5"/>
            <p:cNvSpPr/>
            <p:nvPr/>
          </p:nvSpPr>
          <p:spPr>
            <a:xfrm>
              <a:off x="5012710" y="2541493"/>
              <a:ext cx="256041" cy="21610"/>
            </a:xfrm>
            <a:custGeom>
              <a:avLst/>
              <a:gdLst/>
              <a:ahLst/>
              <a:cxnLst/>
              <a:rect l="l" t="t" r="r" b="b"/>
              <a:pathLst>
                <a:path w="6999" h="586" extrusionOk="0">
                  <a:moveTo>
                    <a:pt x="5690" y="1"/>
                  </a:moveTo>
                  <a:cubicBezTo>
                    <a:pt x="3773" y="1"/>
                    <a:pt x="1865" y="179"/>
                    <a:pt x="1" y="551"/>
                  </a:cubicBezTo>
                  <a:cubicBezTo>
                    <a:pt x="406" y="575"/>
                    <a:pt x="816" y="585"/>
                    <a:pt x="1228" y="585"/>
                  </a:cubicBezTo>
                  <a:cubicBezTo>
                    <a:pt x="1979" y="585"/>
                    <a:pt x="2739" y="549"/>
                    <a:pt x="3500" y="486"/>
                  </a:cubicBezTo>
                  <a:cubicBezTo>
                    <a:pt x="4677" y="421"/>
                    <a:pt x="5854" y="257"/>
                    <a:pt x="6998" y="28"/>
                  </a:cubicBezTo>
                  <a:cubicBezTo>
                    <a:pt x="6562" y="10"/>
                    <a:pt x="6125" y="1"/>
                    <a:pt x="5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5"/>
            <p:cNvSpPr/>
            <p:nvPr/>
          </p:nvSpPr>
          <p:spPr>
            <a:xfrm>
              <a:off x="5012710" y="2838691"/>
              <a:ext cx="234494" cy="16632"/>
            </a:xfrm>
            <a:custGeom>
              <a:avLst/>
              <a:gdLst/>
              <a:ahLst/>
              <a:cxnLst/>
              <a:rect l="l" t="t" r="r" b="b"/>
              <a:pathLst>
                <a:path w="6410" h="451" extrusionOk="0">
                  <a:moveTo>
                    <a:pt x="2396" y="1"/>
                  </a:moveTo>
                  <a:cubicBezTo>
                    <a:pt x="1589" y="1"/>
                    <a:pt x="786" y="38"/>
                    <a:pt x="1" y="111"/>
                  </a:cubicBezTo>
                  <a:cubicBezTo>
                    <a:pt x="1047" y="275"/>
                    <a:pt x="2093" y="405"/>
                    <a:pt x="3173" y="438"/>
                  </a:cubicBezTo>
                  <a:cubicBezTo>
                    <a:pt x="3442" y="446"/>
                    <a:pt x="3712" y="450"/>
                    <a:pt x="3982" y="450"/>
                  </a:cubicBezTo>
                  <a:cubicBezTo>
                    <a:pt x="4791" y="450"/>
                    <a:pt x="5600" y="414"/>
                    <a:pt x="6410" y="340"/>
                  </a:cubicBezTo>
                  <a:cubicBezTo>
                    <a:pt x="5331" y="144"/>
                    <a:pt x="4284" y="46"/>
                    <a:pt x="3205" y="13"/>
                  </a:cubicBezTo>
                  <a:cubicBezTo>
                    <a:pt x="2935" y="5"/>
                    <a:pt x="2666" y="1"/>
                    <a:pt x="2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4046169" y="2138565"/>
              <a:ext cx="15584" cy="487189"/>
            </a:xfrm>
            <a:custGeom>
              <a:avLst/>
              <a:gdLst/>
              <a:ahLst/>
              <a:cxnLst/>
              <a:rect l="l" t="t" r="r" b="b"/>
              <a:pathLst>
                <a:path w="426" h="13211" extrusionOk="0">
                  <a:moveTo>
                    <a:pt x="197" y="0"/>
                  </a:moveTo>
                  <a:cubicBezTo>
                    <a:pt x="99" y="1079"/>
                    <a:pt x="99" y="2191"/>
                    <a:pt x="33" y="3303"/>
                  </a:cubicBezTo>
                  <a:cubicBezTo>
                    <a:pt x="1" y="4415"/>
                    <a:pt x="1" y="5526"/>
                    <a:pt x="1" y="6605"/>
                  </a:cubicBezTo>
                  <a:cubicBezTo>
                    <a:pt x="1" y="7717"/>
                    <a:pt x="1" y="8829"/>
                    <a:pt x="33" y="9941"/>
                  </a:cubicBezTo>
                  <a:lnTo>
                    <a:pt x="99" y="11576"/>
                  </a:lnTo>
                  <a:cubicBezTo>
                    <a:pt x="131" y="12099"/>
                    <a:pt x="164" y="12655"/>
                    <a:pt x="197" y="13210"/>
                  </a:cubicBezTo>
                  <a:cubicBezTo>
                    <a:pt x="262" y="12687"/>
                    <a:pt x="262" y="12131"/>
                    <a:pt x="295" y="11576"/>
                  </a:cubicBezTo>
                  <a:lnTo>
                    <a:pt x="360" y="9941"/>
                  </a:lnTo>
                  <a:cubicBezTo>
                    <a:pt x="393" y="8829"/>
                    <a:pt x="426" y="7717"/>
                    <a:pt x="393" y="6605"/>
                  </a:cubicBezTo>
                  <a:cubicBezTo>
                    <a:pt x="393" y="5526"/>
                    <a:pt x="393" y="4415"/>
                    <a:pt x="360" y="3303"/>
                  </a:cubicBezTo>
                  <a:cubicBezTo>
                    <a:pt x="328" y="2191"/>
                    <a:pt x="295" y="1112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5259138" y="2138565"/>
              <a:ext cx="15584" cy="405173"/>
            </a:xfrm>
            <a:custGeom>
              <a:avLst/>
              <a:gdLst/>
              <a:ahLst/>
              <a:cxnLst/>
              <a:rect l="l" t="t" r="r" b="b"/>
              <a:pathLst>
                <a:path w="426" h="10987" extrusionOk="0">
                  <a:moveTo>
                    <a:pt x="197" y="0"/>
                  </a:moveTo>
                  <a:cubicBezTo>
                    <a:pt x="131" y="883"/>
                    <a:pt x="99" y="1832"/>
                    <a:pt x="33" y="2747"/>
                  </a:cubicBezTo>
                  <a:cubicBezTo>
                    <a:pt x="1" y="3663"/>
                    <a:pt x="1" y="4578"/>
                    <a:pt x="1" y="5494"/>
                  </a:cubicBezTo>
                  <a:cubicBezTo>
                    <a:pt x="1" y="6409"/>
                    <a:pt x="1" y="7325"/>
                    <a:pt x="33" y="8240"/>
                  </a:cubicBezTo>
                  <a:lnTo>
                    <a:pt x="99" y="9614"/>
                  </a:lnTo>
                  <a:cubicBezTo>
                    <a:pt x="131" y="10071"/>
                    <a:pt x="164" y="10529"/>
                    <a:pt x="197" y="10987"/>
                  </a:cubicBezTo>
                  <a:cubicBezTo>
                    <a:pt x="230" y="10529"/>
                    <a:pt x="262" y="10071"/>
                    <a:pt x="295" y="9614"/>
                  </a:cubicBezTo>
                  <a:lnTo>
                    <a:pt x="360" y="8240"/>
                  </a:lnTo>
                  <a:cubicBezTo>
                    <a:pt x="393" y="7325"/>
                    <a:pt x="426" y="6409"/>
                    <a:pt x="393" y="5494"/>
                  </a:cubicBezTo>
                  <a:cubicBezTo>
                    <a:pt x="393" y="4578"/>
                    <a:pt x="393" y="3663"/>
                    <a:pt x="360" y="2747"/>
                  </a:cubicBezTo>
                  <a:cubicBezTo>
                    <a:pt x="328" y="1832"/>
                    <a:pt x="295" y="916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4479210" y="252631"/>
              <a:ext cx="302684" cy="255672"/>
            </a:xfrm>
            <a:custGeom>
              <a:avLst/>
              <a:gdLst/>
              <a:ahLst/>
              <a:cxnLst/>
              <a:rect l="l" t="t" r="r" b="b"/>
              <a:pathLst>
                <a:path w="8274" h="6933" extrusionOk="0">
                  <a:moveTo>
                    <a:pt x="8273" y="1"/>
                  </a:moveTo>
                  <a:cubicBezTo>
                    <a:pt x="8011" y="360"/>
                    <a:pt x="7848" y="818"/>
                    <a:pt x="7554" y="1178"/>
                  </a:cubicBezTo>
                  <a:lnTo>
                    <a:pt x="7129" y="1734"/>
                  </a:lnTo>
                  <a:lnTo>
                    <a:pt x="6704" y="2257"/>
                  </a:lnTo>
                  <a:cubicBezTo>
                    <a:pt x="6115" y="2976"/>
                    <a:pt x="5461" y="3597"/>
                    <a:pt x="4774" y="4186"/>
                  </a:cubicBezTo>
                  <a:cubicBezTo>
                    <a:pt x="4055" y="4742"/>
                    <a:pt x="3270" y="5265"/>
                    <a:pt x="2485" y="5723"/>
                  </a:cubicBezTo>
                  <a:cubicBezTo>
                    <a:pt x="2093" y="5952"/>
                    <a:pt x="1668" y="6148"/>
                    <a:pt x="1276" y="6377"/>
                  </a:cubicBezTo>
                  <a:cubicBezTo>
                    <a:pt x="851" y="6573"/>
                    <a:pt x="393" y="6769"/>
                    <a:pt x="0" y="6933"/>
                  </a:cubicBezTo>
                  <a:cubicBezTo>
                    <a:pt x="916" y="6736"/>
                    <a:pt x="1831" y="6409"/>
                    <a:pt x="2682" y="5984"/>
                  </a:cubicBezTo>
                  <a:cubicBezTo>
                    <a:pt x="3499" y="5592"/>
                    <a:pt x="4317" y="5069"/>
                    <a:pt x="5036" y="4480"/>
                  </a:cubicBezTo>
                  <a:cubicBezTo>
                    <a:pt x="5755" y="3892"/>
                    <a:pt x="6409" y="3205"/>
                    <a:pt x="6965" y="2453"/>
                  </a:cubicBezTo>
                  <a:cubicBezTo>
                    <a:pt x="7521" y="1701"/>
                    <a:pt x="7979" y="851"/>
                    <a:pt x="8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5113206" y="1060551"/>
              <a:ext cx="62227" cy="495634"/>
            </a:xfrm>
            <a:custGeom>
              <a:avLst/>
              <a:gdLst/>
              <a:ahLst/>
              <a:cxnLst/>
              <a:rect l="l" t="t" r="r" b="b"/>
              <a:pathLst>
                <a:path w="1701" h="13440" extrusionOk="0">
                  <a:moveTo>
                    <a:pt x="295" y="0"/>
                  </a:moveTo>
                  <a:cubicBezTo>
                    <a:pt x="131" y="1145"/>
                    <a:pt x="66" y="2289"/>
                    <a:pt x="33" y="3434"/>
                  </a:cubicBezTo>
                  <a:cubicBezTo>
                    <a:pt x="0" y="4578"/>
                    <a:pt x="33" y="5690"/>
                    <a:pt x="99" y="6834"/>
                  </a:cubicBezTo>
                  <a:cubicBezTo>
                    <a:pt x="164" y="7979"/>
                    <a:pt x="327" y="9123"/>
                    <a:pt x="556" y="10235"/>
                  </a:cubicBezTo>
                  <a:cubicBezTo>
                    <a:pt x="785" y="11347"/>
                    <a:pt x="1145" y="12426"/>
                    <a:pt x="1701" y="13439"/>
                  </a:cubicBezTo>
                  <a:cubicBezTo>
                    <a:pt x="1603" y="13178"/>
                    <a:pt x="1505" y="12916"/>
                    <a:pt x="1406" y="12622"/>
                  </a:cubicBezTo>
                  <a:cubicBezTo>
                    <a:pt x="1341" y="12360"/>
                    <a:pt x="1276" y="12066"/>
                    <a:pt x="1210" y="11804"/>
                  </a:cubicBezTo>
                  <a:cubicBezTo>
                    <a:pt x="1112" y="11575"/>
                    <a:pt x="1080" y="11281"/>
                    <a:pt x="1014" y="10987"/>
                  </a:cubicBezTo>
                  <a:cubicBezTo>
                    <a:pt x="949" y="10725"/>
                    <a:pt x="916" y="10464"/>
                    <a:pt x="883" y="10169"/>
                  </a:cubicBezTo>
                  <a:cubicBezTo>
                    <a:pt x="687" y="9058"/>
                    <a:pt x="589" y="7946"/>
                    <a:pt x="524" y="6802"/>
                  </a:cubicBezTo>
                  <a:cubicBezTo>
                    <a:pt x="426" y="5690"/>
                    <a:pt x="393" y="4545"/>
                    <a:pt x="327" y="3434"/>
                  </a:cubicBezTo>
                  <a:cubicBezTo>
                    <a:pt x="295" y="2845"/>
                    <a:pt x="295" y="2289"/>
                    <a:pt x="295" y="173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6217521" y="2112050"/>
              <a:ext cx="70604" cy="586057"/>
            </a:xfrm>
            <a:custGeom>
              <a:avLst/>
              <a:gdLst/>
              <a:ahLst/>
              <a:cxnLst/>
              <a:rect l="l" t="t" r="r" b="b"/>
              <a:pathLst>
                <a:path w="1930" h="15892" extrusionOk="0">
                  <a:moveTo>
                    <a:pt x="1" y="0"/>
                  </a:moveTo>
                  <a:lnTo>
                    <a:pt x="1" y="15891"/>
                  </a:lnTo>
                  <a:lnTo>
                    <a:pt x="1930" y="15891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6217521" y="2581099"/>
              <a:ext cx="70604" cy="117012"/>
            </a:xfrm>
            <a:custGeom>
              <a:avLst/>
              <a:gdLst/>
              <a:ahLst/>
              <a:cxnLst/>
              <a:rect l="l" t="t" r="r" b="b"/>
              <a:pathLst>
                <a:path w="1930" h="3173" extrusionOk="0">
                  <a:moveTo>
                    <a:pt x="1" y="1"/>
                  </a:moveTo>
                  <a:lnTo>
                    <a:pt x="1" y="3172"/>
                  </a:lnTo>
                  <a:lnTo>
                    <a:pt x="1930" y="3172"/>
                  </a:lnTo>
                  <a:lnTo>
                    <a:pt x="1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5867049" y="2595593"/>
              <a:ext cx="568199" cy="381055"/>
            </a:xfrm>
            <a:custGeom>
              <a:avLst/>
              <a:gdLst/>
              <a:ahLst/>
              <a:cxnLst/>
              <a:rect l="l" t="t" r="r" b="b"/>
              <a:pathLst>
                <a:path w="15532" h="10333" extrusionOk="0">
                  <a:moveTo>
                    <a:pt x="1602" y="0"/>
                  </a:moveTo>
                  <a:cubicBezTo>
                    <a:pt x="719" y="0"/>
                    <a:pt x="0" y="719"/>
                    <a:pt x="0" y="1635"/>
                  </a:cubicBezTo>
                  <a:lnTo>
                    <a:pt x="0" y="10333"/>
                  </a:lnTo>
                  <a:lnTo>
                    <a:pt x="15532" y="10333"/>
                  </a:lnTo>
                  <a:lnTo>
                    <a:pt x="15532" y="1635"/>
                  </a:lnTo>
                  <a:cubicBezTo>
                    <a:pt x="15532" y="752"/>
                    <a:pt x="14812" y="0"/>
                    <a:pt x="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5"/>
            <p:cNvSpPr/>
            <p:nvPr/>
          </p:nvSpPr>
          <p:spPr>
            <a:xfrm>
              <a:off x="5811991" y="2869300"/>
              <a:ext cx="678276" cy="106133"/>
            </a:xfrm>
            <a:custGeom>
              <a:avLst/>
              <a:gdLst/>
              <a:ahLst/>
              <a:cxnLst/>
              <a:rect l="l" t="t" r="r" b="b"/>
              <a:pathLst>
                <a:path w="18541" h="2878" extrusionOk="0">
                  <a:moveTo>
                    <a:pt x="1342" y="0"/>
                  </a:moveTo>
                  <a:cubicBezTo>
                    <a:pt x="589" y="0"/>
                    <a:pt x="1" y="589"/>
                    <a:pt x="1" y="1308"/>
                  </a:cubicBezTo>
                  <a:lnTo>
                    <a:pt x="1" y="2878"/>
                  </a:lnTo>
                  <a:lnTo>
                    <a:pt x="18541" y="2878"/>
                  </a:lnTo>
                  <a:lnTo>
                    <a:pt x="18541" y="1308"/>
                  </a:lnTo>
                  <a:cubicBezTo>
                    <a:pt x="18541" y="589"/>
                    <a:pt x="17952" y="0"/>
                    <a:pt x="17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5"/>
            <p:cNvSpPr/>
            <p:nvPr/>
          </p:nvSpPr>
          <p:spPr>
            <a:xfrm>
              <a:off x="6217521" y="2112050"/>
              <a:ext cx="70604" cy="14493"/>
            </a:xfrm>
            <a:custGeom>
              <a:avLst/>
              <a:gdLst/>
              <a:ahLst/>
              <a:cxnLst/>
              <a:rect l="l" t="t" r="r" b="b"/>
              <a:pathLst>
                <a:path w="1930" h="393" extrusionOk="0">
                  <a:moveTo>
                    <a:pt x="1" y="0"/>
                  </a:moveTo>
                  <a:lnTo>
                    <a:pt x="1" y="392"/>
                  </a:lnTo>
                  <a:lnTo>
                    <a:pt x="1930" y="392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6179255" y="2075873"/>
              <a:ext cx="145964" cy="36214"/>
            </a:xfrm>
            <a:custGeom>
              <a:avLst/>
              <a:gdLst/>
              <a:ahLst/>
              <a:cxnLst/>
              <a:rect l="l" t="t" r="r" b="b"/>
              <a:pathLst>
                <a:path w="3990" h="982" extrusionOk="0">
                  <a:moveTo>
                    <a:pt x="0" y="0"/>
                  </a:moveTo>
                  <a:cubicBezTo>
                    <a:pt x="0" y="164"/>
                    <a:pt x="33" y="294"/>
                    <a:pt x="98" y="425"/>
                  </a:cubicBezTo>
                  <a:cubicBezTo>
                    <a:pt x="262" y="752"/>
                    <a:pt x="589" y="981"/>
                    <a:pt x="949" y="981"/>
                  </a:cubicBezTo>
                  <a:lnTo>
                    <a:pt x="3041" y="981"/>
                  </a:lnTo>
                  <a:cubicBezTo>
                    <a:pt x="3303" y="981"/>
                    <a:pt x="3532" y="883"/>
                    <a:pt x="3695" y="687"/>
                  </a:cubicBezTo>
                  <a:cubicBezTo>
                    <a:pt x="3793" y="621"/>
                    <a:pt x="3859" y="523"/>
                    <a:pt x="3891" y="425"/>
                  </a:cubicBezTo>
                  <a:cubicBezTo>
                    <a:pt x="3957" y="294"/>
                    <a:pt x="3989" y="164"/>
                    <a:pt x="3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6179255" y="2075873"/>
              <a:ext cx="145964" cy="15710"/>
            </a:xfrm>
            <a:custGeom>
              <a:avLst/>
              <a:gdLst/>
              <a:ahLst/>
              <a:cxnLst/>
              <a:rect l="l" t="t" r="r" b="b"/>
              <a:pathLst>
                <a:path w="3990" h="426" extrusionOk="0">
                  <a:moveTo>
                    <a:pt x="0" y="0"/>
                  </a:moveTo>
                  <a:cubicBezTo>
                    <a:pt x="0" y="164"/>
                    <a:pt x="33" y="294"/>
                    <a:pt x="98" y="425"/>
                  </a:cubicBezTo>
                  <a:lnTo>
                    <a:pt x="3891" y="425"/>
                  </a:lnTo>
                  <a:cubicBezTo>
                    <a:pt x="3957" y="294"/>
                    <a:pt x="3989" y="164"/>
                    <a:pt x="3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5"/>
            <p:cNvSpPr/>
            <p:nvPr/>
          </p:nvSpPr>
          <p:spPr>
            <a:xfrm>
              <a:off x="6047663" y="1925116"/>
              <a:ext cx="409139" cy="150792"/>
            </a:xfrm>
            <a:custGeom>
              <a:avLst/>
              <a:gdLst/>
              <a:ahLst/>
              <a:cxnLst/>
              <a:rect l="l" t="t" r="r" b="b"/>
              <a:pathLst>
                <a:path w="11184" h="4089" extrusionOk="0">
                  <a:moveTo>
                    <a:pt x="883" y="1"/>
                  </a:moveTo>
                  <a:cubicBezTo>
                    <a:pt x="393" y="1"/>
                    <a:pt x="0" y="393"/>
                    <a:pt x="0" y="884"/>
                  </a:cubicBezTo>
                  <a:lnTo>
                    <a:pt x="0" y="3238"/>
                  </a:lnTo>
                  <a:cubicBezTo>
                    <a:pt x="0" y="3696"/>
                    <a:pt x="393" y="4088"/>
                    <a:pt x="883" y="4088"/>
                  </a:cubicBezTo>
                  <a:lnTo>
                    <a:pt x="10300" y="4088"/>
                  </a:lnTo>
                  <a:cubicBezTo>
                    <a:pt x="10791" y="4088"/>
                    <a:pt x="11183" y="3696"/>
                    <a:pt x="11183" y="3238"/>
                  </a:cubicBezTo>
                  <a:lnTo>
                    <a:pt x="11183" y="884"/>
                  </a:lnTo>
                  <a:cubicBezTo>
                    <a:pt x="11183" y="393"/>
                    <a:pt x="10791" y="1"/>
                    <a:pt x="10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6081174" y="1962510"/>
              <a:ext cx="346912" cy="77221"/>
            </a:xfrm>
            <a:custGeom>
              <a:avLst/>
              <a:gdLst/>
              <a:ahLst/>
              <a:cxnLst/>
              <a:rect l="l" t="t" r="r" b="b"/>
              <a:pathLst>
                <a:path w="9483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9483" y="2093"/>
                  </a:lnTo>
                  <a:lnTo>
                    <a:pt x="9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5926827" y="2649397"/>
              <a:ext cx="197436" cy="170485"/>
            </a:xfrm>
            <a:custGeom>
              <a:avLst/>
              <a:gdLst/>
              <a:ahLst/>
              <a:cxnLst/>
              <a:rect l="l" t="t" r="r" b="b"/>
              <a:pathLst>
                <a:path w="5397" h="4623" extrusionOk="0">
                  <a:moveTo>
                    <a:pt x="2350" y="0"/>
                  </a:moveTo>
                  <a:cubicBezTo>
                    <a:pt x="1151" y="0"/>
                    <a:pt x="1" y="933"/>
                    <a:pt x="1" y="2334"/>
                  </a:cubicBezTo>
                  <a:cubicBezTo>
                    <a:pt x="1" y="3609"/>
                    <a:pt x="1047" y="4623"/>
                    <a:pt x="2323" y="4623"/>
                  </a:cubicBezTo>
                  <a:cubicBezTo>
                    <a:pt x="4383" y="4623"/>
                    <a:pt x="5396" y="2138"/>
                    <a:pt x="3957" y="666"/>
                  </a:cubicBezTo>
                  <a:cubicBezTo>
                    <a:pt x="3487" y="206"/>
                    <a:pt x="2913" y="0"/>
                    <a:pt x="2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5998604" y="2686017"/>
              <a:ext cx="26376" cy="97688"/>
            </a:xfrm>
            <a:custGeom>
              <a:avLst/>
              <a:gdLst/>
              <a:ahLst/>
              <a:cxnLst/>
              <a:rect l="l" t="t" r="r" b="b"/>
              <a:pathLst>
                <a:path w="721" h="2649" extrusionOk="0">
                  <a:moveTo>
                    <a:pt x="1" y="0"/>
                  </a:moveTo>
                  <a:lnTo>
                    <a:pt x="1" y="2649"/>
                  </a:lnTo>
                  <a:lnTo>
                    <a:pt x="720" y="264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5963923" y="2722194"/>
              <a:ext cx="95736" cy="25335"/>
            </a:xfrm>
            <a:custGeom>
              <a:avLst/>
              <a:gdLst/>
              <a:ahLst/>
              <a:cxnLst/>
              <a:rect l="l" t="t" r="r" b="b"/>
              <a:pathLst>
                <a:path w="2617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616" y="68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2214762" y="1374787"/>
              <a:ext cx="1724937" cy="1115913"/>
            </a:xfrm>
            <a:custGeom>
              <a:avLst/>
              <a:gdLst/>
              <a:ahLst/>
              <a:cxnLst/>
              <a:rect l="l" t="t" r="r" b="b"/>
              <a:pathLst>
                <a:path w="47152" h="30260" extrusionOk="0">
                  <a:moveTo>
                    <a:pt x="3741" y="1"/>
                  </a:moveTo>
                  <a:cubicBezTo>
                    <a:pt x="3540" y="1"/>
                    <a:pt x="3331" y="31"/>
                    <a:pt x="3140" y="79"/>
                  </a:cubicBezTo>
                  <a:cubicBezTo>
                    <a:pt x="1309" y="471"/>
                    <a:pt x="1" y="2074"/>
                    <a:pt x="34" y="3970"/>
                  </a:cubicBezTo>
                  <a:lnTo>
                    <a:pt x="34" y="26303"/>
                  </a:lnTo>
                  <a:cubicBezTo>
                    <a:pt x="1" y="28494"/>
                    <a:pt x="1799" y="30259"/>
                    <a:pt x="3957" y="30259"/>
                  </a:cubicBezTo>
                  <a:lnTo>
                    <a:pt x="43195" y="30259"/>
                  </a:lnTo>
                  <a:cubicBezTo>
                    <a:pt x="45386" y="30259"/>
                    <a:pt x="47152" y="28494"/>
                    <a:pt x="47152" y="26303"/>
                  </a:cubicBezTo>
                  <a:lnTo>
                    <a:pt x="47152" y="3970"/>
                  </a:lnTo>
                  <a:cubicBezTo>
                    <a:pt x="47152" y="1799"/>
                    <a:pt x="45418" y="13"/>
                    <a:pt x="43254" y="13"/>
                  </a:cubicBezTo>
                  <a:cubicBezTo>
                    <a:pt x="43234" y="13"/>
                    <a:pt x="43215" y="13"/>
                    <a:pt x="43195" y="14"/>
                  </a:cubicBezTo>
                  <a:lnTo>
                    <a:pt x="3957" y="14"/>
                  </a:lnTo>
                  <a:cubicBezTo>
                    <a:pt x="3887" y="5"/>
                    <a:pt x="3815" y="1"/>
                    <a:pt x="3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2214762" y="1377664"/>
              <a:ext cx="1716561" cy="1114217"/>
            </a:xfrm>
            <a:custGeom>
              <a:avLst/>
              <a:gdLst/>
              <a:ahLst/>
              <a:cxnLst/>
              <a:rect l="l" t="t" r="r" b="b"/>
              <a:pathLst>
                <a:path w="46923" h="30214" extrusionOk="0">
                  <a:moveTo>
                    <a:pt x="3140" y="1"/>
                  </a:moveTo>
                  <a:cubicBezTo>
                    <a:pt x="1309" y="393"/>
                    <a:pt x="1" y="1996"/>
                    <a:pt x="34" y="3892"/>
                  </a:cubicBezTo>
                  <a:lnTo>
                    <a:pt x="34" y="26258"/>
                  </a:lnTo>
                  <a:cubicBezTo>
                    <a:pt x="1" y="28416"/>
                    <a:pt x="1799" y="30214"/>
                    <a:pt x="3957" y="30214"/>
                  </a:cubicBezTo>
                  <a:lnTo>
                    <a:pt x="43195" y="30214"/>
                  </a:lnTo>
                  <a:cubicBezTo>
                    <a:pt x="44863" y="30214"/>
                    <a:pt x="46334" y="29168"/>
                    <a:pt x="46923" y="27631"/>
                  </a:cubicBezTo>
                  <a:cubicBezTo>
                    <a:pt x="19783" y="27402"/>
                    <a:pt x="7489" y="8928"/>
                    <a:pt x="3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2946875" y="2267564"/>
              <a:ext cx="263175" cy="709081"/>
            </a:xfrm>
            <a:custGeom>
              <a:avLst/>
              <a:gdLst/>
              <a:ahLst/>
              <a:cxnLst/>
              <a:rect l="l" t="t" r="r" b="b"/>
              <a:pathLst>
                <a:path w="7194" h="19228" extrusionOk="0">
                  <a:moveTo>
                    <a:pt x="3242" y="1"/>
                  </a:moveTo>
                  <a:cubicBezTo>
                    <a:pt x="1503" y="1"/>
                    <a:pt x="33" y="1395"/>
                    <a:pt x="0" y="3173"/>
                  </a:cubicBezTo>
                  <a:lnTo>
                    <a:pt x="0" y="19228"/>
                  </a:lnTo>
                  <a:lnTo>
                    <a:pt x="7194" y="19228"/>
                  </a:lnTo>
                  <a:lnTo>
                    <a:pt x="7194" y="3173"/>
                  </a:lnTo>
                  <a:cubicBezTo>
                    <a:pt x="7129" y="1395"/>
                    <a:pt x="5690" y="1"/>
                    <a:pt x="3920" y="1"/>
                  </a:cubicBezTo>
                  <a:cubicBezTo>
                    <a:pt x="3900" y="1"/>
                    <a:pt x="3879" y="1"/>
                    <a:pt x="3859" y="1"/>
                  </a:cubicBezTo>
                  <a:lnTo>
                    <a:pt x="3303" y="1"/>
                  </a:lnTo>
                  <a:cubicBezTo>
                    <a:pt x="3283" y="1"/>
                    <a:pt x="3262" y="1"/>
                    <a:pt x="3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2946875" y="2679969"/>
              <a:ext cx="262004" cy="176090"/>
            </a:xfrm>
            <a:custGeom>
              <a:avLst/>
              <a:gdLst/>
              <a:ahLst/>
              <a:cxnLst/>
              <a:rect l="l" t="t" r="r" b="b"/>
              <a:pathLst>
                <a:path w="7162" h="4775" extrusionOk="0">
                  <a:moveTo>
                    <a:pt x="0" y="1"/>
                  </a:moveTo>
                  <a:lnTo>
                    <a:pt x="0" y="4775"/>
                  </a:lnTo>
                  <a:lnTo>
                    <a:pt x="7161" y="4775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2312880" y="2726988"/>
              <a:ext cx="1529953" cy="259323"/>
            </a:xfrm>
            <a:custGeom>
              <a:avLst/>
              <a:gdLst/>
              <a:ahLst/>
              <a:cxnLst/>
              <a:rect l="l" t="t" r="r" b="b"/>
              <a:pathLst>
                <a:path w="41822" h="7032" extrusionOk="0">
                  <a:moveTo>
                    <a:pt x="38348" y="1"/>
                  </a:moveTo>
                  <a:cubicBezTo>
                    <a:pt x="38328" y="1"/>
                    <a:pt x="38309" y="1"/>
                    <a:pt x="38290" y="1"/>
                  </a:cubicBezTo>
                  <a:lnTo>
                    <a:pt x="3532" y="1"/>
                  </a:lnTo>
                  <a:cubicBezTo>
                    <a:pt x="1602" y="1"/>
                    <a:pt x="0" y="1571"/>
                    <a:pt x="0" y="3500"/>
                  </a:cubicBezTo>
                  <a:lnTo>
                    <a:pt x="0" y="7031"/>
                  </a:lnTo>
                  <a:lnTo>
                    <a:pt x="41821" y="7031"/>
                  </a:lnTo>
                  <a:lnTo>
                    <a:pt x="41821" y="3500"/>
                  </a:lnTo>
                  <a:cubicBezTo>
                    <a:pt x="41821" y="1590"/>
                    <a:pt x="40251" y="1"/>
                    <a:pt x="38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2949253" y="1545274"/>
              <a:ext cx="296684" cy="299113"/>
            </a:xfrm>
            <a:custGeom>
              <a:avLst/>
              <a:gdLst/>
              <a:ahLst/>
              <a:cxnLst/>
              <a:rect l="l" t="t" r="r" b="b"/>
              <a:pathLst>
                <a:path w="8110" h="8111" extrusionOk="0">
                  <a:moveTo>
                    <a:pt x="4055" y="1"/>
                  </a:moveTo>
                  <a:cubicBezTo>
                    <a:pt x="1832" y="1"/>
                    <a:pt x="1" y="1832"/>
                    <a:pt x="1" y="4056"/>
                  </a:cubicBezTo>
                  <a:cubicBezTo>
                    <a:pt x="1" y="6279"/>
                    <a:pt x="1832" y="8110"/>
                    <a:pt x="4055" y="8110"/>
                  </a:cubicBezTo>
                  <a:cubicBezTo>
                    <a:pt x="6311" y="8110"/>
                    <a:pt x="8110" y="6279"/>
                    <a:pt x="8110" y="4056"/>
                  </a:cubicBezTo>
                  <a:cubicBezTo>
                    <a:pt x="8110" y="1832"/>
                    <a:pt x="6311" y="1"/>
                    <a:pt x="4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3074845" y="1609183"/>
              <a:ext cx="45509" cy="171296"/>
            </a:xfrm>
            <a:custGeom>
              <a:avLst/>
              <a:gdLst/>
              <a:ahLst/>
              <a:cxnLst/>
              <a:rect l="l" t="t" r="r" b="b"/>
              <a:pathLst>
                <a:path w="1244" h="4645" extrusionOk="0">
                  <a:moveTo>
                    <a:pt x="1" y="1"/>
                  </a:moveTo>
                  <a:lnTo>
                    <a:pt x="1" y="4644"/>
                  </a:lnTo>
                  <a:lnTo>
                    <a:pt x="1243" y="4644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3013860" y="1671912"/>
              <a:ext cx="168682" cy="45839"/>
            </a:xfrm>
            <a:custGeom>
              <a:avLst/>
              <a:gdLst/>
              <a:ahLst/>
              <a:cxnLst/>
              <a:rect l="l" t="t" r="r" b="b"/>
              <a:pathLst>
                <a:path w="4611" h="1243" extrusionOk="0">
                  <a:moveTo>
                    <a:pt x="0" y="0"/>
                  </a:moveTo>
                  <a:lnTo>
                    <a:pt x="0" y="1243"/>
                  </a:lnTo>
                  <a:lnTo>
                    <a:pt x="4611" y="1243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2312880" y="2878962"/>
              <a:ext cx="1529953" cy="91677"/>
            </a:xfrm>
            <a:custGeom>
              <a:avLst/>
              <a:gdLst/>
              <a:ahLst/>
              <a:cxnLst/>
              <a:rect l="l" t="t" r="r" b="b"/>
              <a:pathLst>
                <a:path w="41822" h="2486" extrusionOk="0">
                  <a:moveTo>
                    <a:pt x="0" y="0"/>
                  </a:moveTo>
                  <a:lnTo>
                    <a:pt x="0" y="2485"/>
                  </a:lnTo>
                  <a:lnTo>
                    <a:pt x="41821" y="2485"/>
                  </a:lnTo>
                  <a:lnTo>
                    <a:pt x="4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1600862" y="3150273"/>
              <a:ext cx="5620616" cy="2434579"/>
            </a:xfrm>
            <a:custGeom>
              <a:avLst/>
              <a:gdLst/>
              <a:ahLst/>
              <a:cxnLst/>
              <a:rect l="l" t="t" r="r" b="b"/>
              <a:pathLst>
                <a:path w="261424" h="66018" extrusionOk="0">
                  <a:moveTo>
                    <a:pt x="1" y="0"/>
                  </a:moveTo>
                  <a:lnTo>
                    <a:pt x="1" y="66018"/>
                  </a:lnTo>
                  <a:lnTo>
                    <a:pt x="261423" y="66018"/>
                  </a:lnTo>
                  <a:lnTo>
                    <a:pt x="2614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1356900" y="2924764"/>
              <a:ext cx="6107806" cy="225543"/>
            </a:xfrm>
            <a:custGeom>
              <a:avLst/>
              <a:gdLst/>
              <a:ahLst/>
              <a:cxnLst/>
              <a:rect l="l" t="t" r="r" b="b"/>
              <a:pathLst>
                <a:path w="284084" h="6116" extrusionOk="0">
                  <a:moveTo>
                    <a:pt x="1" y="1"/>
                  </a:moveTo>
                  <a:lnTo>
                    <a:pt x="1" y="6115"/>
                  </a:lnTo>
                  <a:lnTo>
                    <a:pt x="284083" y="6115"/>
                  </a:lnTo>
                  <a:lnTo>
                    <a:pt x="2840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3810625" y="3885849"/>
              <a:ext cx="1273853" cy="1132262"/>
            </a:xfrm>
            <a:custGeom>
              <a:avLst/>
              <a:gdLst/>
              <a:ahLst/>
              <a:cxnLst/>
              <a:rect l="l" t="t" r="r" b="b"/>
              <a:pathLst>
                <a:path w="18148" h="16002" extrusionOk="0">
                  <a:moveTo>
                    <a:pt x="9067" y="1"/>
                  </a:moveTo>
                  <a:cubicBezTo>
                    <a:pt x="8061" y="1"/>
                    <a:pt x="7038" y="192"/>
                    <a:pt x="6050" y="595"/>
                  </a:cubicBezTo>
                  <a:cubicBezTo>
                    <a:pt x="1962" y="2263"/>
                    <a:pt x="0" y="6939"/>
                    <a:pt x="1701" y="11026"/>
                  </a:cubicBezTo>
                  <a:cubicBezTo>
                    <a:pt x="2965" y="14125"/>
                    <a:pt x="5940" y="16002"/>
                    <a:pt x="9086" y="16002"/>
                  </a:cubicBezTo>
                  <a:cubicBezTo>
                    <a:pt x="10089" y="16002"/>
                    <a:pt x="11110" y="15811"/>
                    <a:pt x="12099" y="15407"/>
                  </a:cubicBezTo>
                  <a:cubicBezTo>
                    <a:pt x="16186" y="13740"/>
                    <a:pt x="18148" y="9064"/>
                    <a:pt x="16480" y="4977"/>
                  </a:cubicBezTo>
                  <a:cubicBezTo>
                    <a:pt x="15216" y="1878"/>
                    <a:pt x="12223" y="1"/>
                    <a:pt x="9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4363753" y="4129188"/>
              <a:ext cx="169936" cy="645591"/>
            </a:xfrm>
            <a:custGeom>
              <a:avLst/>
              <a:gdLst/>
              <a:ahLst/>
              <a:cxnLst/>
              <a:rect l="l" t="t" r="r" b="b"/>
              <a:pathLst>
                <a:path w="2421" h="9124" extrusionOk="0">
                  <a:moveTo>
                    <a:pt x="1" y="1"/>
                  </a:moveTo>
                  <a:lnTo>
                    <a:pt x="1" y="9124"/>
                  </a:lnTo>
                  <a:lnTo>
                    <a:pt x="2420" y="9124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4127340" y="4367502"/>
              <a:ext cx="642753" cy="171304"/>
            </a:xfrm>
            <a:custGeom>
              <a:avLst/>
              <a:gdLst/>
              <a:ahLst/>
              <a:cxnLst/>
              <a:rect l="l" t="t" r="r" b="b"/>
              <a:pathLst>
                <a:path w="9157" h="2421" extrusionOk="0">
                  <a:moveTo>
                    <a:pt x="1" y="1"/>
                  </a:moveTo>
                  <a:lnTo>
                    <a:pt x="1" y="2421"/>
                  </a:lnTo>
                  <a:lnTo>
                    <a:pt x="9156" y="2421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7" name="Google Shape;1477;p55"/>
          <p:cNvSpPr txBox="1">
            <a:spLocks noGrp="1"/>
          </p:cNvSpPr>
          <p:nvPr>
            <p:ph type="ctrTitle"/>
          </p:nvPr>
        </p:nvSpPr>
        <p:spPr>
          <a:xfrm>
            <a:off x="3646583" y="1616569"/>
            <a:ext cx="5497417" cy="15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PHARMATECH</a:t>
            </a:r>
            <a:endParaRPr sz="39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58"/>
          <p:cNvSpPr/>
          <p:nvPr/>
        </p:nvSpPr>
        <p:spPr>
          <a:xfrm>
            <a:off x="2914009" y="2843881"/>
            <a:ext cx="612600" cy="612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58"/>
          <p:cNvSpPr/>
          <p:nvPr/>
        </p:nvSpPr>
        <p:spPr>
          <a:xfrm>
            <a:off x="5613394" y="2843881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58"/>
          <p:cNvSpPr/>
          <p:nvPr/>
        </p:nvSpPr>
        <p:spPr>
          <a:xfrm>
            <a:off x="7019587" y="1031068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58"/>
          <p:cNvSpPr/>
          <p:nvPr/>
        </p:nvSpPr>
        <p:spPr>
          <a:xfrm>
            <a:off x="4265675" y="1031068"/>
            <a:ext cx="612600" cy="612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58"/>
          <p:cNvSpPr/>
          <p:nvPr/>
        </p:nvSpPr>
        <p:spPr>
          <a:xfrm>
            <a:off x="1566450" y="1031068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58"/>
          <p:cNvSpPr txBox="1">
            <a:spLocks noGrp="1"/>
          </p:cNvSpPr>
          <p:nvPr>
            <p:ph type="title"/>
          </p:nvPr>
        </p:nvSpPr>
        <p:spPr>
          <a:xfrm>
            <a:off x="2227178" y="268197"/>
            <a:ext cx="46243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 Proposition</a:t>
            </a:r>
            <a:br>
              <a:rPr lang="en-US" dirty="0"/>
            </a:br>
            <a:endParaRPr lang="en-US" dirty="0"/>
          </a:p>
        </p:txBody>
      </p:sp>
      <p:sp>
        <p:nvSpPr>
          <p:cNvPr id="1516" name="Google Shape;1516;p58"/>
          <p:cNvSpPr txBox="1">
            <a:spLocks noGrp="1"/>
          </p:cNvSpPr>
          <p:nvPr>
            <p:ph type="title" idx="2"/>
          </p:nvPr>
        </p:nvSpPr>
        <p:spPr>
          <a:xfrm>
            <a:off x="421111" y="1667467"/>
            <a:ext cx="27647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Medication Shortage	</a:t>
            </a:r>
            <a:endParaRPr dirty="0"/>
          </a:p>
        </p:txBody>
      </p:sp>
      <p:sp>
        <p:nvSpPr>
          <p:cNvPr id="1517" name="Google Shape;1517;p58"/>
          <p:cNvSpPr txBox="1">
            <a:spLocks noGrp="1"/>
          </p:cNvSpPr>
          <p:nvPr>
            <p:ph type="subTitle" idx="1"/>
          </p:nvPr>
        </p:nvSpPr>
        <p:spPr>
          <a:xfrm>
            <a:off x="177579" y="2152956"/>
            <a:ext cx="326514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User: Donate unused meds for points, redeemable for discounts/free meds.</a:t>
            </a:r>
            <a:endParaRPr dirty="0"/>
          </a:p>
        </p:txBody>
      </p:sp>
      <p:sp>
        <p:nvSpPr>
          <p:cNvPr id="1518" name="Google Shape;1518;p58"/>
          <p:cNvSpPr txBox="1">
            <a:spLocks noGrp="1"/>
          </p:cNvSpPr>
          <p:nvPr>
            <p:ph type="title" idx="3"/>
          </p:nvPr>
        </p:nvSpPr>
        <p:spPr>
          <a:xfrm>
            <a:off x="3351033" y="1725556"/>
            <a:ext cx="2869736" cy="428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Prescription Misreading	</a:t>
            </a:r>
            <a:endParaRPr dirty="0"/>
          </a:p>
        </p:txBody>
      </p:sp>
      <p:sp>
        <p:nvSpPr>
          <p:cNvPr id="1519" name="Google Shape;1519;p58"/>
          <p:cNvSpPr txBox="1">
            <a:spLocks noGrp="1"/>
          </p:cNvSpPr>
          <p:nvPr>
            <p:ph type="subTitle" idx="4"/>
          </p:nvPr>
        </p:nvSpPr>
        <p:spPr>
          <a:xfrm>
            <a:off x="3419273" y="2221196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Pharmacist: AI scans prescriptions, reducing errors and ensuring accuracy.</a:t>
            </a:r>
            <a:endParaRPr dirty="0"/>
          </a:p>
        </p:txBody>
      </p:sp>
      <p:sp>
        <p:nvSpPr>
          <p:cNvPr id="1520" name="Google Shape;1520;p58"/>
          <p:cNvSpPr txBox="1">
            <a:spLocks noGrp="1"/>
          </p:cNvSpPr>
          <p:nvPr>
            <p:ph type="title" idx="5"/>
          </p:nvPr>
        </p:nvSpPr>
        <p:spPr>
          <a:xfrm>
            <a:off x="1933155" y="3581764"/>
            <a:ext cx="2808639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Allergy Test Neglect	</a:t>
            </a:r>
            <a:endParaRPr dirty="0"/>
          </a:p>
        </p:txBody>
      </p:sp>
      <p:sp>
        <p:nvSpPr>
          <p:cNvPr id="1521" name="Google Shape;1521;p58"/>
          <p:cNvSpPr txBox="1">
            <a:spLocks noGrp="1"/>
          </p:cNvSpPr>
          <p:nvPr>
            <p:ph type="subTitle" idx="6"/>
          </p:nvPr>
        </p:nvSpPr>
        <p:spPr>
          <a:xfrm>
            <a:off x="2096932" y="3929146"/>
            <a:ext cx="2305500" cy="9263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User: Reminders for allergy tests to prevent adverse reactions. Pharmacist: Helps doctors ensure safety.</a:t>
            </a:r>
            <a:endParaRPr dirty="0"/>
          </a:p>
        </p:txBody>
      </p:sp>
      <p:sp>
        <p:nvSpPr>
          <p:cNvPr id="1522" name="Google Shape;1522;p58"/>
          <p:cNvSpPr txBox="1">
            <a:spLocks noGrp="1"/>
          </p:cNvSpPr>
          <p:nvPr>
            <p:ph type="title" idx="7"/>
          </p:nvPr>
        </p:nvSpPr>
        <p:spPr>
          <a:xfrm>
            <a:off x="4687021" y="3581764"/>
            <a:ext cx="3296918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Finding Pharmacies Nearby	</a:t>
            </a:r>
            <a:endParaRPr dirty="0"/>
          </a:p>
        </p:txBody>
      </p:sp>
      <p:sp>
        <p:nvSpPr>
          <p:cNvPr id="1523" name="Google Shape;1523;p58"/>
          <p:cNvSpPr txBox="1">
            <a:spLocks noGrp="1"/>
          </p:cNvSpPr>
          <p:nvPr>
            <p:ph type="subTitle" idx="8"/>
          </p:nvPr>
        </p:nvSpPr>
        <p:spPr>
          <a:xfrm>
            <a:off x="5020387" y="3955033"/>
            <a:ext cx="2305500" cy="8853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User: Find nearest pharmacy quickly. Pharmacist: Know competitors’ locations to guide customers.</a:t>
            </a:r>
            <a:endParaRPr dirty="0"/>
          </a:p>
        </p:txBody>
      </p:sp>
      <p:sp>
        <p:nvSpPr>
          <p:cNvPr id="1524" name="Google Shape;1524;p58"/>
          <p:cNvSpPr txBox="1">
            <a:spLocks noGrp="1"/>
          </p:cNvSpPr>
          <p:nvPr>
            <p:ph type="title" idx="9"/>
          </p:nvPr>
        </p:nvSpPr>
        <p:spPr>
          <a:xfrm>
            <a:off x="6282321" y="1642888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Confusion	</a:t>
            </a:r>
            <a:endParaRPr dirty="0"/>
          </a:p>
        </p:txBody>
      </p:sp>
      <p:sp>
        <p:nvSpPr>
          <p:cNvPr id="1525" name="Google Shape;1525;p58"/>
          <p:cNvSpPr txBox="1">
            <a:spLocks noGrp="1"/>
          </p:cNvSpPr>
          <p:nvPr>
            <p:ph type="subTitle" idx="13"/>
          </p:nvPr>
        </p:nvSpPr>
        <p:spPr>
          <a:xfrm>
            <a:off x="5946990" y="2285498"/>
            <a:ext cx="3148285" cy="2762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User: Check prices in advance, avoid surprises. Pharmacist: Provide accurate prices, improve satisfaction.</a:t>
            </a:r>
            <a:endParaRPr dirty="0"/>
          </a:p>
        </p:txBody>
      </p:sp>
      <p:sp>
        <p:nvSpPr>
          <p:cNvPr id="1526" name="Google Shape;1526;p58"/>
          <p:cNvSpPr txBox="1">
            <a:spLocks noGrp="1"/>
          </p:cNvSpPr>
          <p:nvPr>
            <p:ph type="title" idx="14"/>
          </p:nvPr>
        </p:nvSpPr>
        <p:spPr>
          <a:xfrm>
            <a:off x="1505400" y="1159018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27" name="Google Shape;1527;p58"/>
          <p:cNvSpPr txBox="1">
            <a:spLocks noGrp="1"/>
          </p:cNvSpPr>
          <p:nvPr>
            <p:ph type="title" idx="15"/>
          </p:nvPr>
        </p:nvSpPr>
        <p:spPr>
          <a:xfrm>
            <a:off x="2855036" y="2971831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28" name="Google Shape;1528;p58"/>
          <p:cNvSpPr txBox="1">
            <a:spLocks noGrp="1"/>
          </p:cNvSpPr>
          <p:nvPr>
            <p:ph type="title" idx="16"/>
          </p:nvPr>
        </p:nvSpPr>
        <p:spPr>
          <a:xfrm>
            <a:off x="4204673" y="1159018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29" name="Google Shape;1529;p58"/>
          <p:cNvSpPr txBox="1">
            <a:spLocks noGrp="1"/>
          </p:cNvSpPr>
          <p:nvPr>
            <p:ph type="title" idx="17"/>
          </p:nvPr>
        </p:nvSpPr>
        <p:spPr>
          <a:xfrm>
            <a:off x="5554309" y="2971831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30" name="Google Shape;1530;p58"/>
          <p:cNvSpPr txBox="1">
            <a:spLocks noGrp="1"/>
          </p:cNvSpPr>
          <p:nvPr>
            <p:ph type="title" idx="18"/>
          </p:nvPr>
        </p:nvSpPr>
        <p:spPr>
          <a:xfrm>
            <a:off x="6958537" y="1159018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" grpId="0" animBg="1"/>
      <p:bldP spid="1511" grpId="0" animBg="1"/>
      <p:bldP spid="1512" grpId="0" animBg="1"/>
      <p:bldP spid="1513" grpId="0" animBg="1"/>
      <p:bldP spid="1514" grpId="0" animBg="1"/>
      <p:bldP spid="1515" grpId="0"/>
      <p:bldP spid="1516" grpId="0"/>
      <p:bldP spid="1518" grpId="0"/>
      <p:bldP spid="1519" grpId="0" build="p"/>
      <p:bldP spid="1520" grpId="0"/>
      <p:bldP spid="1521" grpId="0" build="p"/>
      <p:bldP spid="1522" grpId="0"/>
      <p:bldP spid="1523" grpId="0" build="p"/>
      <p:bldP spid="1524" grpId="0"/>
      <p:bldP spid="1525" grpId="0" build="p"/>
      <p:bldP spid="1526" grpId="0"/>
      <p:bldP spid="1527" grpId="0"/>
      <p:bldP spid="1528" grpId="0"/>
      <p:bldP spid="1529" grpId="0"/>
      <p:bldP spid="15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86"/>
          <p:cNvSpPr txBox="1">
            <a:spLocks noGrp="1"/>
          </p:cNvSpPr>
          <p:nvPr>
            <p:ph type="title"/>
          </p:nvPr>
        </p:nvSpPr>
        <p:spPr>
          <a:xfrm>
            <a:off x="1998572" y="1354350"/>
            <a:ext cx="5050500" cy="26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 dirty="0"/>
              <a:t>Thank</a:t>
            </a:r>
            <a:r>
              <a:rPr lang="en" sz="6100" dirty="0"/>
              <a:t> </a:t>
            </a:r>
            <a:br>
              <a:rPr lang="en" sz="8100" dirty="0">
                <a:solidFill>
                  <a:schemeClr val="accent2"/>
                </a:solidFill>
              </a:rPr>
            </a:br>
            <a:r>
              <a:rPr lang="en" sz="8100" dirty="0">
                <a:solidFill>
                  <a:schemeClr val="accent2"/>
                </a:solidFill>
              </a:rPr>
              <a:t>You</a:t>
            </a:r>
            <a:endParaRPr sz="81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57"/>
          <p:cNvSpPr/>
          <p:nvPr/>
        </p:nvSpPr>
        <p:spPr>
          <a:xfrm>
            <a:off x="720000" y="2280700"/>
            <a:ext cx="612600" cy="612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57"/>
          <p:cNvSpPr/>
          <p:nvPr/>
        </p:nvSpPr>
        <p:spPr>
          <a:xfrm>
            <a:off x="720000" y="30929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57"/>
          <p:cNvSpPr/>
          <p:nvPr/>
        </p:nvSpPr>
        <p:spPr>
          <a:xfrm>
            <a:off x="720000" y="3905250"/>
            <a:ext cx="612600" cy="612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57"/>
          <p:cNvSpPr/>
          <p:nvPr/>
        </p:nvSpPr>
        <p:spPr>
          <a:xfrm>
            <a:off x="720000" y="14482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5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494" name="Google Shape;1494;p57"/>
          <p:cNvSpPr txBox="1">
            <a:spLocks noGrp="1"/>
          </p:cNvSpPr>
          <p:nvPr>
            <p:ph type="title" idx="2"/>
          </p:nvPr>
        </p:nvSpPr>
        <p:spPr>
          <a:xfrm flipH="1">
            <a:off x="720000" y="1584675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95" name="Google Shape;1495;p57"/>
          <p:cNvSpPr txBox="1">
            <a:spLocks noGrp="1"/>
          </p:cNvSpPr>
          <p:nvPr>
            <p:ph type="title" idx="4"/>
          </p:nvPr>
        </p:nvSpPr>
        <p:spPr>
          <a:xfrm>
            <a:off x="720000" y="239695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96" name="Google Shape;1496;p57"/>
          <p:cNvSpPr txBox="1">
            <a:spLocks noGrp="1"/>
          </p:cNvSpPr>
          <p:nvPr>
            <p:ph type="title" idx="7"/>
          </p:nvPr>
        </p:nvSpPr>
        <p:spPr>
          <a:xfrm>
            <a:off x="720000" y="3209225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97" name="Google Shape;1497;p57"/>
          <p:cNvSpPr txBox="1">
            <a:spLocks noGrp="1"/>
          </p:cNvSpPr>
          <p:nvPr>
            <p:ph type="title" idx="13"/>
          </p:nvPr>
        </p:nvSpPr>
        <p:spPr>
          <a:xfrm>
            <a:off x="720000" y="402150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98" name="Google Shape;1498;p57"/>
          <p:cNvSpPr txBox="1">
            <a:spLocks noGrp="1"/>
          </p:cNvSpPr>
          <p:nvPr>
            <p:ph type="title" idx="3"/>
          </p:nvPr>
        </p:nvSpPr>
        <p:spPr>
          <a:xfrm>
            <a:off x="1533000" y="1419008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Problem/Opportunity</a:t>
            </a:r>
            <a:endParaRPr dirty="0"/>
          </a:p>
        </p:txBody>
      </p:sp>
      <p:sp>
        <p:nvSpPr>
          <p:cNvPr id="1499" name="Google Shape;1499;p57"/>
          <p:cNvSpPr txBox="1">
            <a:spLocks noGrp="1"/>
          </p:cNvSpPr>
          <p:nvPr>
            <p:ph type="subTitle" idx="1"/>
          </p:nvPr>
        </p:nvSpPr>
        <p:spPr>
          <a:xfrm>
            <a:off x="1533000" y="1672700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Defines the challenge or potential to achieve goals.</a:t>
            </a:r>
            <a:endParaRPr dirty="0"/>
          </a:p>
        </p:txBody>
      </p:sp>
      <p:sp>
        <p:nvSpPr>
          <p:cNvPr id="1500" name="Google Shape;1500;p57"/>
          <p:cNvSpPr txBox="1">
            <a:spLocks noGrp="1"/>
          </p:cNvSpPr>
          <p:nvPr>
            <p:ph type="title" idx="8"/>
          </p:nvPr>
        </p:nvSpPr>
        <p:spPr>
          <a:xfrm>
            <a:off x="1533000" y="3043575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Audience</a:t>
            </a:r>
            <a:endParaRPr dirty="0"/>
          </a:p>
        </p:txBody>
      </p:sp>
      <p:sp>
        <p:nvSpPr>
          <p:cNvPr id="1501" name="Google Shape;1501;p57"/>
          <p:cNvSpPr txBox="1">
            <a:spLocks noGrp="1"/>
          </p:cNvSpPr>
          <p:nvPr>
            <p:ph type="subTitle" idx="9"/>
          </p:nvPr>
        </p:nvSpPr>
        <p:spPr>
          <a:xfrm>
            <a:off x="1532999" y="3297244"/>
            <a:ext cx="5826267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Identifies the specific group intended to benefit from the solution.</a:t>
            </a:r>
            <a:endParaRPr dirty="0"/>
          </a:p>
        </p:txBody>
      </p:sp>
      <p:sp>
        <p:nvSpPr>
          <p:cNvPr id="1502" name="Google Shape;1502;p57"/>
          <p:cNvSpPr txBox="1">
            <a:spLocks noGrp="1"/>
          </p:cNvSpPr>
          <p:nvPr>
            <p:ph type="title" idx="14"/>
          </p:nvPr>
        </p:nvSpPr>
        <p:spPr>
          <a:xfrm>
            <a:off x="1533000" y="3862912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Value Proposition</a:t>
            </a:r>
            <a:endParaRPr dirty="0"/>
          </a:p>
        </p:txBody>
      </p:sp>
      <p:sp>
        <p:nvSpPr>
          <p:cNvPr id="1503" name="Google Shape;1503;p57"/>
          <p:cNvSpPr txBox="1">
            <a:spLocks noGrp="1"/>
          </p:cNvSpPr>
          <p:nvPr>
            <p:ph type="subTitle" idx="15"/>
          </p:nvPr>
        </p:nvSpPr>
        <p:spPr>
          <a:xfrm>
            <a:off x="1532999" y="4109524"/>
            <a:ext cx="6377111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Highlights the unique benefits and value offered to the target audience.</a:t>
            </a:r>
            <a:endParaRPr dirty="0"/>
          </a:p>
        </p:txBody>
      </p:sp>
      <p:sp>
        <p:nvSpPr>
          <p:cNvPr id="1504" name="Google Shape;1504;p57"/>
          <p:cNvSpPr txBox="1">
            <a:spLocks noGrp="1"/>
          </p:cNvSpPr>
          <p:nvPr>
            <p:ph type="title" idx="5"/>
          </p:nvPr>
        </p:nvSpPr>
        <p:spPr>
          <a:xfrm>
            <a:off x="1533000" y="2231308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</a:t>
            </a:r>
            <a:endParaRPr dirty="0"/>
          </a:p>
        </p:txBody>
      </p:sp>
      <p:sp>
        <p:nvSpPr>
          <p:cNvPr id="1505" name="Google Shape;1505;p57"/>
          <p:cNvSpPr txBox="1">
            <a:spLocks noGrp="1"/>
          </p:cNvSpPr>
          <p:nvPr>
            <p:ph type="subTitle" idx="6"/>
          </p:nvPr>
        </p:nvSpPr>
        <p:spPr>
          <a:xfrm>
            <a:off x="1532999" y="2484975"/>
            <a:ext cx="6156773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Defines how the problem will be solved or the opportunity leveraged.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" grpId="0" animBg="1"/>
      <p:bldP spid="1490" grpId="0" animBg="1"/>
      <p:bldP spid="1491" grpId="0" animBg="1"/>
      <p:bldP spid="1492" grpId="0" animBg="1"/>
      <p:bldP spid="1493" grpId="0"/>
      <p:bldP spid="1494" grpId="0"/>
      <p:bldP spid="1495" grpId="0"/>
      <p:bldP spid="1496" grpId="0"/>
      <p:bldP spid="1497" grpId="0"/>
      <p:bldP spid="1498" grpId="0"/>
      <p:bldP spid="1499" grpId="0" build="p"/>
      <p:bldP spid="1500" grpId="0"/>
      <p:bldP spid="1501" grpId="0" build="p"/>
      <p:bldP spid="1502" grpId="0"/>
      <p:bldP spid="1503" grpId="0" build="p"/>
      <p:bldP spid="1504" grpId="0"/>
      <p:bldP spid="15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63"/>
          <p:cNvSpPr/>
          <p:nvPr/>
        </p:nvSpPr>
        <p:spPr>
          <a:xfrm>
            <a:off x="855875" y="1365950"/>
            <a:ext cx="2423700" cy="242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63"/>
          <p:cNvSpPr txBox="1">
            <a:spLocks noGrp="1"/>
          </p:cNvSpPr>
          <p:nvPr>
            <p:ph type="title"/>
          </p:nvPr>
        </p:nvSpPr>
        <p:spPr>
          <a:xfrm>
            <a:off x="2913000" y="1502854"/>
            <a:ext cx="605473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4400" dirty="0"/>
            </a:br>
            <a:r>
              <a:rPr lang="en-US" sz="4400" dirty="0"/>
              <a:t>Problem/Opportunity</a:t>
            </a:r>
          </a:p>
        </p:txBody>
      </p:sp>
      <p:sp>
        <p:nvSpPr>
          <p:cNvPr id="1711" name="Google Shape;1711;p63"/>
          <p:cNvSpPr txBox="1">
            <a:spLocks noGrp="1"/>
          </p:cNvSpPr>
          <p:nvPr>
            <p:ph type="subTitle" idx="1"/>
          </p:nvPr>
        </p:nvSpPr>
        <p:spPr>
          <a:xfrm>
            <a:off x="2913000" y="2695348"/>
            <a:ext cx="52377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Defines the challenge or potential to achieve goals.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2" name="Google Shape;1712;p63"/>
          <p:cNvSpPr txBox="1">
            <a:spLocks noGrp="1"/>
          </p:cNvSpPr>
          <p:nvPr>
            <p:ph type="title" idx="2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" grpId="0"/>
      <p:bldP spid="1711" grpId="0" build="p"/>
      <p:bldP spid="17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89"/>
          <p:cNvSpPr txBox="1">
            <a:spLocks noGrp="1"/>
          </p:cNvSpPr>
          <p:nvPr>
            <p:ph type="title"/>
          </p:nvPr>
        </p:nvSpPr>
        <p:spPr>
          <a:xfrm>
            <a:off x="703206" y="-2739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Problem/Opportunity</a:t>
            </a:r>
            <a:endParaRPr dirty="0"/>
          </a:p>
        </p:txBody>
      </p:sp>
      <p:sp>
        <p:nvSpPr>
          <p:cNvPr id="2504" name="Google Shape;2504;p89"/>
          <p:cNvSpPr txBox="1"/>
          <p:nvPr/>
        </p:nvSpPr>
        <p:spPr>
          <a:xfrm>
            <a:off x="4398180" y="1531968"/>
            <a:ext cx="3821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Prescription Misreading</a:t>
            </a:r>
          </a:p>
        </p:txBody>
      </p:sp>
      <p:sp>
        <p:nvSpPr>
          <p:cNvPr id="2505" name="Google Shape;2505;p89"/>
          <p:cNvSpPr txBox="1"/>
          <p:nvPr/>
        </p:nvSpPr>
        <p:spPr>
          <a:xfrm>
            <a:off x="4398180" y="1846568"/>
            <a:ext cx="474582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Pharmacists struggle to read prescriptions, causing dispensing errors</a:t>
            </a:r>
            <a:r>
              <a:rPr lang="en-US" sz="1500" dirty="0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.</a:t>
            </a:r>
          </a:p>
        </p:txBody>
      </p:sp>
      <p:sp>
        <p:nvSpPr>
          <p:cNvPr id="2506" name="Google Shape;2506;p89"/>
          <p:cNvSpPr txBox="1"/>
          <p:nvPr/>
        </p:nvSpPr>
        <p:spPr>
          <a:xfrm>
            <a:off x="4371878" y="4259177"/>
            <a:ext cx="3821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Price Confusion</a:t>
            </a:r>
          </a:p>
        </p:txBody>
      </p:sp>
      <p:sp>
        <p:nvSpPr>
          <p:cNvPr id="2507" name="Google Shape;2507;p89"/>
          <p:cNvSpPr txBox="1"/>
          <p:nvPr/>
        </p:nvSpPr>
        <p:spPr>
          <a:xfrm>
            <a:off x="4398180" y="2727761"/>
            <a:ext cx="4745820" cy="58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People face challenges in locating the nearest pharmacy, particularly in unfamiliar locations.</a:t>
            </a:r>
          </a:p>
        </p:txBody>
      </p:sp>
      <p:sp>
        <p:nvSpPr>
          <p:cNvPr id="2508" name="Google Shape;2508;p89"/>
          <p:cNvSpPr txBox="1"/>
          <p:nvPr/>
        </p:nvSpPr>
        <p:spPr>
          <a:xfrm>
            <a:off x="4398180" y="617093"/>
            <a:ext cx="3821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Medication Shortage</a:t>
            </a:r>
          </a:p>
        </p:txBody>
      </p:sp>
      <p:sp>
        <p:nvSpPr>
          <p:cNvPr id="2509" name="Google Shape;2509;p89"/>
          <p:cNvSpPr txBox="1"/>
          <p:nvPr/>
        </p:nvSpPr>
        <p:spPr>
          <a:xfrm>
            <a:off x="4387162" y="931692"/>
            <a:ext cx="4950533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There is a shortage of essential medications, causing difficulty in meeting patients' needs.</a:t>
            </a:r>
          </a:p>
        </p:txBody>
      </p:sp>
      <p:sp>
        <p:nvSpPr>
          <p:cNvPr id="2511" name="Google Shape;2511;p89"/>
          <p:cNvSpPr/>
          <p:nvPr/>
        </p:nvSpPr>
        <p:spPr>
          <a:xfrm>
            <a:off x="3435430" y="618257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A</a:t>
            </a:r>
            <a:endParaRPr sz="16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512" name="Google Shape;2512;p89"/>
          <p:cNvSpPr/>
          <p:nvPr/>
        </p:nvSpPr>
        <p:spPr>
          <a:xfrm>
            <a:off x="3435430" y="1505837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B</a:t>
            </a:r>
            <a:endParaRPr sz="16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513" name="Google Shape;2513;p89"/>
          <p:cNvSpPr/>
          <p:nvPr/>
        </p:nvSpPr>
        <p:spPr>
          <a:xfrm>
            <a:off x="3435430" y="2461657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</a:t>
            </a:r>
            <a:endParaRPr sz="16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2514" name="Google Shape;2514;p89"/>
          <p:cNvCxnSpPr/>
          <p:nvPr/>
        </p:nvCxnSpPr>
        <p:spPr>
          <a:xfrm>
            <a:off x="4008130" y="904607"/>
            <a:ext cx="350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15" name="Google Shape;2515;p89"/>
          <p:cNvCxnSpPr/>
          <p:nvPr/>
        </p:nvCxnSpPr>
        <p:spPr>
          <a:xfrm>
            <a:off x="4008130" y="1792187"/>
            <a:ext cx="350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16" name="Google Shape;2516;p89"/>
          <p:cNvCxnSpPr/>
          <p:nvPr/>
        </p:nvCxnSpPr>
        <p:spPr>
          <a:xfrm>
            <a:off x="4008130" y="2707063"/>
            <a:ext cx="350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2512;p89">
            <a:extLst>
              <a:ext uri="{FF2B5EF4-FFF2-40B4-BE49-F238E27FC236}">
                <a16:creationId xmlns:a16="http://schemas.microsoft.com/office/drawing/2014/main" id="{79B6BD7F-F3E2-0D17-4B46-E1D3DD3A16E5}"/>
              </a:ext>
            </a:extLst>
          </p:cNvPr>
          <p:cNvSpPr/>
          <p:nvPr/>
        </p:nvSpPr>
        <p:spPr>
          <a:xfrm>
            <a:off x="3435430" y="3338383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B</a:t>
            </a:r>
            <a:endParaRPr sz="16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6" name="Google Shape;2515;p89">
            <a:extLst>
              <a:ext uri="{FF2B5EF4-FFF2-40B4-BE49-F238E27FC236}">
                <a16:creationId xmlns:a16="http://schemas.microsoft.com/office/drawing/2014/main" id="{745BF57C-657F-4EFA-6646-EEF25FA1CB1D}"/>
              </a:ext>
            </a:extLst>
          </p:cNvPr>
          <p:cNvCxnSpPr/>
          <p:nvPr/>
        </p:nvCxnSpPr>
        <p:spPr>
          <a:xfrm>
            <a:off x="4008130" y="3597437"/>
            <a:ext cx="350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Google Shape;2511;p89">
            <a:extLst>
              <a:ext uri="{FF2B5EF4-FFF2-40B4-BE49-F238E27FC236}">
                <a16:creationId xmlns:a16="http://schemas.microsoft.com/office/drawing/2014/main" id="{013A47EB-98A0-309C-FB72-60858E8ACD6B}"/>
              </a:ext>
            </a:extLst>
          </p:cNvPr>
          <p:cNvSpPr/>
          <p:nvPr/>
        </p:nvSpPr>
        <p:spPr>
          <a:xfrm>
            <a:off x="3435430" y="4228757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A</a:t>
            </a:r>
            <a:endParaRPr sz="16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8" name="Google Shape;2514;p89">
            <a:extLst>
              <a:ext uri="{FF2B5EF4-FFF2-40B4-BE49-F238E27FC236}">
                <a16:creationId xmlns:a16="http://schemas.microsoft.com/office/drawing/2014/main" id="{528F193D-9DD9-9282-3345-11939F2F24C8}"/>
              </a:ext>
            </a:extLst>
          </p:cNvPr>
          <p:cNvCxnSpPr/>
          <p:nvPr/>
        </p:nvCxnSpPr>
        <p:spPr>
          <a:xfrm>
            <a:off x="4008130" y="4515107"/>
            <a:ext cx="350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" name="Google Shape;2506;p89">
            <a:extLst>
              <a:ext uri="{FF2B5EF4-FFF2-40B4-BE49-F238E27FC236}">
                <a16:creationId xmlns:a16="http://schemas.microsoft.com/office/drawing/2014/main" id="{931D79B8-4018-2FD2-00AA-29D2645F8D40}"/>
              </a:ext>
            </a:extLst>
          </p:cNvPr>
          <p:cNvSpPr txBox="1"/>
          <p:nvPr/>
        </p:nvSpPr>
        <p:spPr>
          <a:xfrm>
            <a:off x="4371878" y="3364516"/>
            <a:ext cx="3821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Allergy Test Neglect</a:t>
            </a:r>
          </a:p>
        </p:txBody>
      </p:sp>
      <p:sp>
        <p:nvSpPr>
          <p:cNvPr id="10" name="Google Shape;2507;p89">
            <a:extLst>
              <a:ext uri="{FF2B5EF4-FFF2-40B4-BE49-F238E27FC236}">
                <a16:creationId xmlns:a16="http://schemas.microsoft.com/office/drawing/2014/main" id="{1BBCB194-04BC-A7B3-E84C-0D86BC6B78F3}"/>
              </a:ext>
            </a:extLst>
          </p:cNvPr>
          <p:cNvSpPr txBox="1"/>
          <p:nvPr/>
        </p:nvSpPr>
        <p:spPr>
          <a:xfrm>
            <a:off x="4358230" y="3672761"/>
            <a:ext cx="4745820" cy="58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Doctors may forget to advise allergy tests before medication.</a:t>
            </a:r>
          </a:p>
        </p:txBody>
      </p:sp>
      <p:sp>
        <p:nvSpPr>
          <p:cNvPr id="11" name="Google Shape;2506;p89">
            <a:extLst>
              <a:ext uri="{FF2B5EF4-FFF2-40B4-BE49-F238E27FC236}">
                <a16:creationId xmlns:a16="http://schemas.microsoft.com/office/drawing/2014/main" id="{6387C686-4B58-B3DE-9DD5-0DA372EAB521}"/>
              </a:ext>
            </a:extLst>
          </p:cNvPr>
          <p:cNvSpPr txBox="1"/>
          <p:nvPr/>
        </p:nvSpPr>
        <p:spPr>
          <a:xfrm>
            <a:off x="4414100" y="2449326"/>
            <a:ext cx="3821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Finding Pharmacies Nearby</a:t>
            </a:r>
          </a:p>
        </p:txBody>
      </p:sp>
      <p:sp>
        <p:nvSpPr>
          <p:cNvPr id="12" name="Google Shape;2507;p89">
            <a:extLst>
              <a:ext uri="{FF2B5EF4-FFF2-40B4-BE49-F238E27FC236}">
                <a16:creationId xmlns:a16="http://schemas.microsoft.com/office/drawing/2014/main" id="{38AB9B2E-7E9B-FC56-DAB2-6B04B020C7AD}"/>
              </a:ext>
            </a:extLst>
          </p:cNvPr>
          <p:cNvSpPr txBox="1"/>
          <p:nvPr/>
        </p:nvSpPr>
        <p:spPr>
          <a:xfrm>
            <a:off x="4358230" y="4503992"/>
            <a:ext cx="4745820" cy="58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People face challenges in locating the nearest pharmacy, particularly in unfamiliar locations.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70DD32-5FEB-FDF5-D97C-D02C4950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17" y="555730"/>
            <a:ext cx="2091109" cy="404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3" grpId="0"/>
      <p:bldP spid="2504" grpId="0"/>
      <p:bldP spid="2505" grpId="0"/>
      <p:bldP spid="2506" grpId="0"/>
      <p:bldP spid="2507" grpId="0"/>
      <p:bldP spid="2508" grpId="0"/>
      <p:bldP spid="2509" grpId="0"/>
      <p:bldP spid="2511" grpId="0" animBg="1"/>
      <p:bldP spid="2512" grpId="0" animBg="1"/>
      <p:bldP spid="2513" grpId="0" animBg="1"/>
      <p:bldP spid="5" grpId="0" animBg="1"/>
      <p:bldP spid="7" grpId="0" animBg="1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67"/>
          <p:cNvSpPr/>
          <p:nvPr/>
        </p:nvSpPr>
        <p:spPr>
          <a:xfrm>
            <a:off x="6086725" y="1365950"/>
            <a:ext cx="2423700" cy="242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67"/>
          <p:cNvSpPr txBox="1">
            <a:spLocks noGrp="1"/>
          </p:cNvSpPr>
          <p:nvPr>
            <p:ph type="title"/>
          </p:nvPr>
        </p:nvSpPr>
        <p:spPr>
          <a:xfrm>
            <a:off x="1148225" y="1949398"/>
            <a:ext cx="52377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Solutions</a:t>
            </a:r>
          </a:p>
        </p:txBody>
      </p:sp>
      <p:sp>
        <p:nvSpPr>
          <p:cNvPr id="1811" name="Google Shape;1811;p67"/>
          <p:cNvSpPr txBox="1">
            <a:spLocks noGrp="1"/>
          </p:cNvSpPr>
          <p:nvPr>
            <p:ph type="subTitle" idx="1"/>
          </p:nvPr>
        </p:nvSpPr>
        <p:spPr>
          <a:xfrm>
            <a:off x="33066" y="2695348"/>
            <a:ext cx="6375838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Defines how the problem will be solved or the opportunity leveraged.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2" name="Google Shape;1812;p67"/>
          <p:cNvSpPr txBox="1">
            <a:spLocks noGrp="1"/>
          </p:cNvSpPr>
          <p:nvPr>
            <p:ph type="title" idx="2"/>
          </p:nvPr>
        </p:nvSpPr>
        <p:spPr>
          <a:xfrm>
            <a:off x="6258775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0" grpId="0"/>
      <p:bldP spid="1811" grpId="0" build="p"/>
      <p:bldP spid="18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95"/>
          <p:cNvSpPr/>
          <p:nvPr/>
        </p:nvSpPr>
        <p:spPr>
          <a:xfrm>
            <a:off x="99065" y="2543851"/>
            <a:ext cx="1600872" cy="2365913"/>
          </a:xfrm>
          <a:prstGeom prst="rect">
            <a:avLst/>
          </a:prstGeom>
          <a:solidFill>
            <a:srgbClr val="FFFFFF">
              <a:alpha val="57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95"/>
          <p:cNvSpPr txBox="1">
            <a:spLocks noGrp="1"/>
          </p:cNvSpPr>
          <p:nvPr>
            <p:ph type="title"/>
          </p:nvPr>
        </p:nvSpPr>
        <p:spPr>
          <a:xfrm>
            <a:off x="652859" y="34061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 of these Problems</a:t>
            </a:r>
            <a:endParaRPr dirty="0"/>
          </a:p>
        </p:txBody>
      </p:sp>
      <p:sp>
        <p:nvSpPr>
          <p:cNvPr id="2749" name="Google Shape;2749;p95"/>
          <p:cNvSpPr txBox="1">
            <a:spLocks noGrp="1"/>
          </p:cNvSpPr>
          <p:nvPr>
            <p:ph type="title" idx="2"/>
          </p:nvPr>
        </p:nvSpPr>
        <p:spPr>
          <a:xfrm>
            <a:off x="99065" y="1526837"/>
            <a:ext cx="1719000" cy="5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Medication Shortage</a:t>
            </a:r>
            <a:endParaRPr dirty="0"/>
          </a:p>
        </p:txBody>
      </p:sp>
      <p:sp>
        <p:nvSpPr>
          <p:cNvPr id="2750" name="Google Shape;2750;p95"/>
          <p:cNvSpPr txBox="1">
            <a:spLocks noGrp="1"/>
          </p:cNvSpPr>
          <p:nvPr>
            <p:ph type="subTitle" idx="1"/>
          </p:nvPr>
        </p:nvSpPr>
        <p:spPr>
          <a:xfrm>
            <a:off x="-3264" y="2895629"/>
            <a:ext cx="1781028" cy="19432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We allow users to donate surplus medication in exchange for points, which can be redeemed for discounts or free meds.</a:t>
            </a:r>
            <a:r>
              <a:rPr lang="en" dirty="0"/>
              <a:t>”</a:t>
            </a:r>
            <a:endParaRPr dirty="0"/>
          </a:p>
        </p:txBody>
      </p:sp>
      <p:grpSp>
        <p:nvGrpSpPr>
          <p:cNvPr id="2756" name="Google Shape;2756;p95"/>
          <p:cNvGrpSpPr/>
          <p:nvPr/>
        </p:nvGrpSpPr>
        <p:grpSpPr>
          <a:xfrm>
            <a:off x="672215" y="2258297"/>
            <a:ext cx="572700" cy="572700"/>
            <a:chOff x="1290963" y="2464372"/>
            <a:chExt cx="572700" cy="572700"/>
          </a:xfrm>
        </p:grpSpPr>
        <p:sp>
          <p:nvSpPr>
            <p:cNvPr id="2757" name="Google Shape;2757;p95"/>
            <p:cNvSpPr/>
            <p:nvPr/>
          </p:nvSpPr>
          <p:spPr>
            <a:xfrm>
              <a:off x="1290963" y="2464372"/>
              <a:ext cx="572700" cy="5727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8" name="Google Shape;2758;p95"/>
            <p:cNvGrpSpPr/>
            <p:nvPr/>
          </p:nvGrpSpPr>
          <p:grpSpPr>
            <a:xfrm>
              <a:off x="1380569" y="2532845"/>
              <a:ext cx="393507" cy="435778"/>
              <a:chOff x="2316019" y="1708383"/>
              <a:chExt cx="393507" cy="435778"/>
            </a:xfrm>
          </p:grpSpPr>
          <p:sp>
            <p:nvSpPr>
              <p:cNvPr id="2759" name="Google Shape;2759;p95"/>
              <p:cNvSpPr/>
              <p:nvPr/>
            </p:nvSpPr>
            <p:spPr>
              <a:xfrm rot="-1940167">
                <a:off x="2454410" y="2051814"/>
                <a:ext cx="50917" cy="50921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724" extrusionOk="0">
                    <a:moveTo>
                      <a:pt x="211" y="1"/>
                    </a:moveTo>
                    <a:cubicBezTo>
                      <a:pt x="97" y="1"/>
                      <a:pt x="1" y="96"/>
                      <a:pt x="1" y="221"/>
                    </a:cubicBezTo>
                    <a:lnTo>
                      <a:pt x="1" y="1513"/>
                    </a:lnTo>
                    <a:cubicBezTo>
                      <a:pt x="1" y="1628"/>
                      <a:pt x="97" y="1723"/>
                      <a:pt x="211" y="1723"/>
                    </a:cubicBezTo>
                    <a:lnTo>
                      <a:pt x="1513" y="1723"/>
                    </a:lnTo>
                    <a:cubicBezTo>
                      <a:pt x="1628" y="1723"/>
                      <a:pt x="1724" y="1628"/>
                      <a:pt x="1724" y="1513"/>
                    </a:cubicBezTo>
                    <a:lnTo>
                      <a:pt x="1724" y="221"/>
                    </a:lnTo>
                    <a:cubicBezTo>
                      <a:pt x="1724" y="96"/>
                      <a:pt x="1628" y="1"/>
                      <a:pt x="1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95"/>
              <p:cNvSpPr/>
              <p:nvPr/>
            </p:nvSpPr>
            <p:spPr>
              <a:xfrm rot="-1940167">
                <a:off x="2532921" y="1826997"/>
                <a:ext cx="119024" cy="102049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3455" extrusionOk="0">
                    <a:moveTo>
                      <a:pt x="2307" y="1"/>
                    </a:moveTo>
                    <a:cubicBezTo>
                      <a:pt x="766" y="1"/>
                      <a:pt x="0" y="1858"/>
                      <a:pt x="1082" y="2949"/>
                    </a:cubicBezTo>
                    <a:cubicBezTo>
                      <a:pt x="1434" y="3298"/>
                      <a:pt x="1866" y="3454"/>
                      <a:pt x="2290" y="3454"/>
                    </a:cubicBezTo>
                    <a:cubicBezTo>
                      <a:pt x="3178" y="3454"/>
                      <a:pt x="4029" y="2767"/>
                      <a:pt x="4029" y="1724"/>
                    </a:cubicBezTo>
                    <a:cubicBezTo>
                      <a:pt x="4029" y="767"/>
                      <a:pt x="3264" y="1"/>
                      <a:pt x="2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95"/>
              <p:cNvSpPr/>
              <p:nvPr/>
            </p:nvSpPr>
            <p:spPr>
              <a:xfrm rot="-1940167">
                <a:off x="2554506" y="1860472"/>
                <a:ext cx="112526" cy="60786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2058" extrusionOk="0">
                    <a:moveTo>
                      <a:pt x="211" y="0"/>
                    </a:moveTo>
                    <a:cubicBezTo>
                      <a:pt x="0" y="1062"/>
                      <a:pt x="823" y="2058"/>
                      <a:pt x="1905" y="2058"/>
                    </a:cubicBezTo>
                    <a:cubicBezTo>
                      <a:pt x="2986" y="2058"/>
                      <a:pt x="3809" y="1062"/>
                      <a:pt x="3598" y="0"/>
                    </a:cubicBezTo>
                    <a:lnTo>
                      <a:pt x="3598" y="0"/>
                    </a:lnTo>
                    <a:cubicBezTo>
                      <a:pt x="3445" y="814"/>
                      <a:pt x="2737" y="1407"/>
                      <a:pt x="1905" y="1407"/>
                    </a:cubicBezTo>
                    <a:cubicBezTo>
                      <a:pt x="1072" y="1407"/>
                      <a:pt x="364" y="814"/>
                      <a:pt x="2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95"/>
              <p:cNvSpPr/>
              <p:nvPr/>
            </p:nvSpPr>
            <p:spPr>
              <a:xfrm rot="-1940167">
                <a:off x="2414110" y="1770628"/>
                <a:ext cx="172157" cy="331342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11218" extrusionOk="0">
                    <a:moveTo>
                      <a:pt x="5603" y="1"/>
                    </a:moveTo>
                    <a:cubicBezTo>
                      <a:pt x="5530" y="1"/>
                      <a:pt x="5464" y="39"/>
                      <a:pt x="5427" y="106"/>
                    </a:cubicBezTo>
                    <a:cubicBezTo>
                      <a:pt x="5015" y="756"/>
                      <a:pt x="4527" y="1359"/>
                      <a:pt x="3972" y="1895"/>
                    </a:cubicBezTo>
                    <a:cubicBezTo>
                      <a:pt x="3139" y="2709"/>
                      <a:pt x="1819" y="3666"/>
                      <a:pt x="211" y="3666"/>
                    </a:cubicBezTo>
                    <a:cubicBezTo>
                      <a:pt x="96" y="3666"/>
                      <a:pt x="0" y="3761"/>
                      <a:pt x="0" y="3876"/>
                    </a:cubicBezTo>
                    <a:lnTo>
                      <a:pt x="0" y="7331"/>
                    </a:lnTo>
                    <a:cubicBezTo>
                      <a:pt x="0" y="7456"/>
                      <a:pt x="96" y="7551"/>
                      <a:pt x="211" y="7551"/>
                    </a:cubicBezTo>
                    <a:cubicBezTo>
                      <a:pt x="1809" y="7551"/>
                      <a:pt x="3139" y="8508"/>
                      <a:pt x="3972" y="9312"/>
                    </a:cubicBezTo>
                    <a:cubicBezTo>
                      <a:pt x="4527" y="9848"/>
                      <a:pt x="5015" y="10451"/>
                      <a:pt x="5427" y="11111"/>
                    </a:cubicBezTo>
                    <a:cubicBezTo>
                      <a:pt x="5467" y="11185"/>
                      <a:pt x="5535" y="11217"/>
                      <a:pt x="5604" y="11217"/>
                    </a:cubicBezTo>
                    <a:cubicBezTo>
                      <a:pt x="5716" y="11217"/>
                      <a:pt x="5829" y="11132"/>
                      <a:pt x="5829" y="10997"/>
                    </a:cubicBezTo>
                    <a:lnTo>
                      <a:pt x="5829" y="211"/>
                    </a:lnTo>
                    <a:cubicBezTo>
                      <a:pt x="5829" y="115"/>
                      <a:pt x="5762" y="29"/>
                      <a:pt x="5666" y="10"/>
                    </a:cubicBezTo>
                    <a:cubicBezTo>
                      <a:pt x="5645" y="4"/>
                      <a:pt x="5624" y="1"/>
                      <a:pt x="5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95"/>
              <p:cNvSpPr/>
              <p:nvPr/>
            </p:nvSpPr>
            <p:spPr>
              <a:xfrm rot="-1940167">
                <a:off x="2466990" y="1952939"/>
                <a:ext cx="171891" cy="133860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4532" extrusionOk="0">
                    <a:moveTo>
                      <a:pt x="0" y="1"/>
                    </a:moveTo>
                    <a:lnTo>
                      <a:pt x="0" y="642"/>
                    </a:lnTo>
                    <a:cubicBezTo>
                      <a:pt x="0" y="767"/>
                      <a:pt x="96" y="862"/>
                      <a:pt x="211" y="862"/>
                    </a:cubicBezTo>
                    <a:cubicBezTo>
                      <a:pt x="1809" y="862"/>
                      <a:pt x="3130" y="1819"/>
                      <a:pt x="3962" y="2623"/>
                    </a:cubicBezTo>
                    <a:cubicBezTo>
                      <a:pt x="4518" y="3169"/>
                      <a:pt x="5006" y="3772"/>
                      <a:pt x="5417" y="4422"/>
                    </a:cubicBezTo>
                    <a:cubicBezTo>
                      <a:pt x="5462" y="4498"/>
                      <a:pt x="5534" y="4531"/>
                      <a:pt x="5604" y="4531"/>
                    </a:cubicBezTo>
                    <a:cubicBezTo>
                      <a:pt x="5713" y="4531"/>
                      <a:pt x="5819" y="4451"/>
                      <a:pt x="5819" y="4317"/>
                    </a:cubicBezTo>
                    <a:lnTo>
                      <a:pt x="5819" y="3236"/>
                    </a:lnTo>
                    <a:cubicBezTo>
                      <a:pt x="5819" y="3331"/>
                      <a:pt x="5762" y="3408"/>
                      <a:pt x="5676" y="3437"/>
                    </a:cubicBezTo>
                    <a:cubicBezTo>
                      <a:pt x="5651" y="3447"/>
                      <a:pt x="5625" y="3451"/>
                      <a:pt x="5600" y="3451"/>
                    </a:cubicBezTo>
                    <a:cubicBezTo>
                      <a:pt x="5529" y="3451"/>
                      <a:pt x="5460" y="3412"/>
                      <a:pt x="5417" y="3341"/>
                    </a:cubicBezTo>
                    <a:cubicBezTo>
                      <a:pt x="5417" y="3341"/>
                      <a:pt x="4881" y="2862"/>
                      <a:pt x="3962" y="1982"/>
                    </a:cubicBezTo>
                    <a:cubicBezTo>
                      <a:pt x="3130" y="1178"/>
                      <a:pt x="1809" y="212"/>
                      <a:pt x="211" y="212"/>
                    </a:cubicBezTo>
                    <a:cubicBezTo>
                      <a:pt x="96" y="212"/>
                      <a:pt x="0" y="11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95"/>
              <p:cNvSpPr/>
              <p:nvPr/>
            </p:nvSpPr>
            <p:spPr>
              <a:xfrm rot="-1940167">
                <a:off x="2557941" y="1692436"/>
                <a:ext cx="51183" cy="38220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2940" extrusionOk="0">
                    <a:moveTo>
                      <a:pt x="221" y="0"/>
                    </a:moveTo>
                    <a:cubicBezTo>
                      <a:pt x="96" y="0"/>
                      <a:pt x="0" y="96"/>
                      <a:pt x="0" y="211"/>
                    </a:cubicBezTo>
                    <a:lnTo>
                      <a:pt x="0" y="12728"/>
                    </a:lnTo>
                    <a:cubicBezTo>
                      <a:pt x="0" y="12843"/>
                      <a:pt x="96" y="12939"/>
                      <a:pt x="221" y="12939"/>
                    </a:cubicBezTo>
                    <a:lnTo>
                      <a:pt x="1513" y="12939"/>
                    </a:lnTo>
                    <a:cubicBezTo>
                      <a:pt x="1627" y="12939"/>
                      <a:pt x="1733" y="12843"/>
                      <a:pt x="1733" y="12728"/>
                    </a:cubicBezTo>
                    <a:lnTo>
                      <a:pt x="1733" y="211"/>
                    </a:lnTo>
                    <a:cubicBezTo>
                      <a:pt x="1733" y="96"/>
                      <a:pt x="1627" y="0"/>
                      <a:pt x="1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95"/>
              <p:cNvSpPr/>
              <p:nvPr/>
            </p:nvSpPr>
            <p:spPr>
              <a:xfrm rot="-1940167">
                <a:off x="2342776" y="1962408"/>
                <a:ext cx="50917" cy="114809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3887" extrusionOk="0">
                    <a:moveTo>
                      <a:pt x="1072" y="1"/>
                    </a:moveTo>
                    <a:cubicBezTo>
                      <a:pt x="479" y="1"/>
                      <a:pt x="1" y="479"/>
                      <a:pt x="1" y="1082"/>
                    </a:cubicBezTo>
                    <a:lnTo>
                      <a:pt x="1" y="2814"/>
                    </a:lnTo>
                    <a:cubicBezTo>
                      <a:pt x="1" y="3408"/>
                      <a:pt x="479" y="3886"/>
                      <a:pt x="1072" y="3886"/>
                    </a:cubicBezTo>
                    <a:lnTo>
                      <a:pt x="1503" y="3886"/>
                    </a:lnTo>
                    <a:cubicBezTo>
                      <a:pt x="1628" y="3886"/>
                      <a:pt x="1723" y="3791"/>
                      <a:pt x="1723" y="3676"/>
                    </a:cubicBezTo>
                    <a:lnTo>
                      <a:pt x="1723" y="221"/>
                    </a:lnTo>
                    <a:cubicBezTo>
                      <a:pt x="1723" y="96"/>
                      <a:pt x="1628" y="1"/>
                      <a:pt x="1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95"/>
              <p:cNvSpPr/>
              <p:nvPr/>
            </p:nvSpPr>
            <p:spPr>
              <a:xfrm rot="-1940167">
                <a:off x="2344119" y="1967955"/>
                <a:ext cx="51183" cy="108872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686" extrusionOk="0">
                    <a:moveTo>
                      <a:pt x="459" y="1"/>
                    </a:moveTo>
                    <a:lnTo>
                      <a:pt x="459" y="1"/>
                    </a:lnTo>
                    <a:cubicBezTo>
                      <a:pt x="172" y="202"/>
                      <a:pt x="0" y="527"/>
                      <a:pt x="0" y="881"/>
                    </a:cubicBezTo>
                    <a:lnTo>
                      <a:pt x="0" y="2613"/>
                    </a:lnTo>
                    <a:cubicBezTo>
                      <a:pt x="0" y="3207"/>
                      <a:pt x="488" y="3685"/>
                      <a:pt x="1081" y="3685"/>
                    </a:cubicBezTo>
                    <a:lnTo>
                      <a:pt x="1512" y="3685"/>
                    </a:lnTo>
                    <a:cubicBezTo>
                      <a:pt x="1627" y="3685"/>
                      <a:pt x="1732" y="3590"/>
                      <a:pt x="1732" y="3475"/>
                    </a:cubicBezTo>
                    <a:lnTo>
                      <a:pt x="1732" y="3035"/>
                    </a:lnTo>
                    <a:lnTo>
                      <a:pt x="1081" y="3035"/>
                    </a:lnTo>
                    <a:cubicBezTo>
                      <a:pt x="727" y="3035"/>
                      <a:pt x="440" y="2747"/>
                      <a:pt x="440" y="2393"/>
                    </a:cubicBezTo>
                    <a:lnTo>
                      <a:pt x="440" y="240"/>
                    </a:lnTo>
                    <a:cubicBezTo>
                      <a:pt x="431" y="154"/>
                      <a:pt x="440" y="77"/>
                      <a:pt x="4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95"/>
              <p:cNvSpPr/>
              <p:nvPr/>
            </p:nvSpPr>
            <p:spPr>
              <a:xfrm rot="-1940167">
                <a:off x="2379276" y="1935197"/>
                <a:ext cx="63883" cy="114809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887" extrusionOk="0">
                    <a:moveTo>
                      <a:pt x="0" y="1"/>
                    </a:moveTo>
                    <a:lnTo>
                      <a:pt x="0" y="3886"/>
                    </a:lnTo>
                    <a:lnTo>
                      <a:pt x="2163" y="3886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95"/>
              <p:cNvSpPr/>
              <p:nvPr/>
            </p:nvSpPr>
            <p:spPr>
              <a:xfrm rot="-1940167">
                <a:off x="2404829" y="2023337"/>
                <a:ext cx="63883" cy="19258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652" extrusionOk="0">
                    <a:moveTo>
                      <a:pt x="0" y="1"/>
                    </a:moveTo>
                    <a:lnTo>
                      <a:pt x="0" y="651"/>
                    </a:lnTo>
                    <a:lnTo>
                      <a:pt x="2163" y="651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95"/>
              <p:cNvSpPr/>
              <p:nvPr/>
            </p:nvSpPr>
            <p:spPr>
              <a:xfrm rot="-1940167">
                <a:off x="2437106" y="2032912"/>
                <a:ext cx="63883" cy="102079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56" extrusionOk="0">
                    <a:moveTo>
                      <a:pt x="10" y="1"/>
                    </a:moveTo>
                    <a:lnTo>
                      <a:pt x="0" y="3245"/>
                    </a:lnTo>
                    <a:cubicBezTo>
                      <a:pt x="0" y="3360"/>
                      <a:pt x="96" y="3456"/>
                      <a:pt x="220" y="3456"/>
                    </a:cubicBezTo>
                    <a:lnTo>
                      <a:pt x="1082" y="3456"/>
                    </a:lnTo>
                    <a:cubicBezTo>
                      <a:pt x="1177" y="3456"/>
                      <a:pt x="1263" y="3389"/>
                      <a:pt x="1292" y="3293"/>
                    </a:cubicBez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95"/>
              <p:cNvSpPr/>
              <p:nvPr/>
            </p:nvSpPr>
            <p:spPr>
              <a:xfrm rot="-1940167">
                <a:off x="2659630" y="1817367"/>
                <a:ext cx="36209" cy="13026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41" extrusionOk="0">
                    <a:moveTo>
                      <a:pt x="288" y="0"/>
                    </a:moveTo>
                    <a:cubicBezTo>
                      <a:pt x="1" y="0"/>
                      <a:pt x="1" y="441"/>
                      <a:pt x="288" y="441"/>
                    </a:cubicBezTo>
                    <a:lnTo>
                      <a:pt x="938" y="441"/>
                    </a:lnTo>
                    <a:cubicBezTo>
                      <a:pt x="1226" y="441"/>
                      <a:pt x="1226" y="0"/>
                      <a:pt x="9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95"/>
              <p:cNvSpPr/>
              <p:nvPr/>
            </p:nvSpPr>
            <p:spPr>
              <a:xfrm rot="-1940167">
                <a:off x="2604843" y="1769724"/>
                <a:ext cx="30864" cy="26553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899" extrusionOk="0">
                    <a:moveTo>
                      <a:pt x="732" y="0"/>
                    </a:moveTo>
                    <a:cubicBezTo>
                      <a:pt x="682" y="0"/>
                      <a:pt x="630" y="20"/>
                      <a:pt x="584" y="66"/>
                    </a:cubicBezTo>
                    <a:lnTo>
                      <a:pt x="124" y="525"/>
                    </a:lnTo>
                    <a:cubicBezTo>
                      <a:pt x="0" y="659"/>
                      <a:pt x="86" y="889"/>
                      <a:pt x="278" y="899"/>
                    </a:cubicBezTo>
                    <a:cubicBezTo>
                      <a:pt x="335" y="889"/>
                      <a:pt x="392" y="870"/>
                      <a:pt x="431" y="832"/>
                    </a:cubicBezTo>
                    <a:lnTo>
                      <a:pt x="890" y="372"/>
                    </a:lnTo>
                    <a:cubicBezTo>
                      <a:pt x="1045" y="218"/>
                      <a:pt x="899" y="0"/>
                      <a:pt x="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95"/>
              <p:cNvSpPr/>
              <p:nvPr/>
            </p:nvSpPr>
            <p:spPr>
              <a:xfrm rot="-1940167">
                <a:off x="2673795" y="1880716"/>
                <a:ext cx="31070" cy="2643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895" extrusionOk="0">
                    <a:moveTo>
                      <a:pt x="310" y="0"/>
                    </a:moveTo>
                    <a:cubicBezTo>
                      <a:pt x="141" y="0"/>
                      <a:pt x="1" y="217"/>
                      <a:pt x="161" y="377"/>
                    </a:cubicBezTo>
                    <a:lnTo>
                      <a:pt x="621" y="827"/>
                    </a:lnTo>
                    <a:cubicBezTo>
                      <a:pt x="659" y="875"/>
                      <a:pt x="707" y="894"/>
                      <a:pt x="774" y="894"/>
                    </a:cubicBezTo>
                    <a:cubicBezTo>
                      <a:pt x="956" y="894"/>
                      <a:pt x="1051" y="664"/>
                      <a:pt x="918" y="530"/>
                    </a:cubicBezTo>
                    <a:lnTo>
                      <a:pt x="468" y="71"/>
                    </a:lnTo>
                    <a:cubicBezTo>
                      <a:pt x="418" y="21"/>
                      <a:pt x="363" y="0"/>
                      <a:pt x="3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8" name="Google Shape;2743;p95">
            <a:extLst>
              <a:ext uri="{FF2B5EF4-FFF2-40B4-BE49-F238E27FC236}">
                <a16:creationId xmlns:a16="http://schemas.microsoft.com/office/drawing/2014/main" id="{E7C91E9B-1109-438A-21D6-9743D391FA32}"/>
              </a:ext>
            </a:extLst>
          </p:cNvPr>
          <p:cNvSpPr/>
          <p:nvPr/>
        </p:nvSpPr>
        <p:spPr>
          <a:xfrm>
            <a:off x="1914634" y="2543851"/>
            <a:ext cx="1600872" cy="2365913"/>
          </a:xfrm>
          <a:prstGeom prst="rect">
            <a:avLst/>
          </a:prstGeom>
          <a:solidFill>
            <a:srgbClr val="FFFFFF">
              <a:alpha val="57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749;p95">
            <a:extLst>
              <a:ext uri="{FF2B5EF4-FFF2-40B4-BE49-F238E27FC236}">
                <a16:creationId xmlns:a16="http://schemas.microsoft.com/office/drawing/2014/main" id="{83B5EEDC-D333-84B6-865F-EE3A8BA09CE0}"/>
              </a:ext>
            </a:extLst>
          </p:cNvPr>
          <p:cNvSpPr txBox="1">
            <a:spLocks/>
          </p:cNvSpPr>
          <p:nvPr/>
        </p:nvSpPr>
        <p:spPr>
          <a:xfrm>
            <a:off x="1914634" y="1265090"/>
            <a:ext cx="1719000" cy="78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2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Prescription Misreading</a:t>
            </a:r>
            <a:endParaRPr lang="en-US" dirty="0"/>
          </a:p>
        </p:txBody>
      </p:sp>
      <p:sp>
        <p:nvSpPr>
          <p:cNvPr id="2700" name="Google Shape;2750;p95">
            <a:extLst>
              <a:ext uri="{FF2B5EF4-FFF2-40B4-BE49-F238E27FC236}">
                <a16:creationId xmlns:a16="http://schemas.microsoft.com/office/drawing/2014/main" id="{49AD7A88-EAB8-1604-55DD-5E72FC5D20B1}"/>
              </a:ext>
            </a:extLst>
          </p:cNvPr>
          <p:cNvSpPr txBox="1">
            <a:spLocks/>
          </p:cNvSpPr>
          <p:nvPr/>
        </p:nvSpPr>
        <p:spPr>
          <a:xfrm>
            <a:off x="1812305" y="2841037"/>
            <a:ext cx="1781028" cy="194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dea"/>
              <a:buNone/>
              <a:defRPr sz="16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>
            <a:pPr marL="0" indent="0"/>
            <a:r>
              <a:rPr lang="en-US" dirty="0"/>
              <a:t>“The pharmacist scans the prescription, and AI converts the handwriting into clear digital text, reducing errors.”</a:t>
            </a:r>
          </a:p>
        </p:txBody>
      </p:sp>
      <p:grpSp>
        <p:nvGrpSpPr>
          <p:cNvPr id="2701" name="Google Shape;2756;p95">
            <a:extLst>
              <a:ext uri="{FF2B5EF4-FFF2-40B4-BE49-F238E27FC236}">
                <a16:creationId xmlns:a16="http://schemas.microsoft.com/office/drawing/2014/main" id="{A350E5E9-6B93-8F6C-DC7B-B3A599804DDD}"/>
              </a:ext>
            </a:extLst>
          </p:cNvPr>
          <p:cNvGrpSpPr/>
          <p:nvPr/>
        </p:nvGrpSpPr>
        <p:grpSpPr>
          <a:xfrm>
            <a:off x="2487784" y="2258297"/>
            <a:ext cx="572700" cy="572700"/>
            <a:chOff x="1290963" y="2464372"/>
            <a:chExt cx="572700" cy="572700"/>
          </a:xfrm>
        </p:grpSpPr>
        <p:sp>
          <p:nvSpPr>
            <p:cNvPr id="2702" name="Google Shape;2757;p95">
              <a:extLst>
                <a:ext uri="{FF2B5EF4-FFF2-40B4-BE49-F238E27FC236}">
                  <a16:creationId xmlns:a16="http://schemas.microsoft.com/office/drawing/2014/main" id="{65BB05D3-A99B-84B0-64A8-D06D42EA52C3}"/>
                </a:ext>
              </a:extLst>
            </p:cNvPr>
            <p:cNvSpPr/>
            <p:nvPr/>
          </p:nvSpPr>
          <p:spPr>
            <a:xfrm>
              <a:off x="1290963" y="2464372"/>
              <a:ext cx="572700" cy="5727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3" name="Google Shape;2758;p95">
              <a:extLst>
                <a:ext uri="{FF2B5EF4-FFF2-40B4-BE49-F238E27FC236}">
                  <a16:creationId xmlns:a16="http://schemas.microsoft.com/office/drawing/2014/main" id="{E5AD9387-8B6D-7A5A-692F-CAE8AD362715}"/>
                </a:ext>
              </a:extLst>
            </p:cNvPr>
            <p:cNvGrpSpPr/>
            <p:nvPr/>
          </p:nvGrpSpPr>
          <p:grpSpPr>
            <a:xfrm>
              <a:off x="1380569" y="2532845"/>
              <a:ext cx="393507" cy="435778"/>
              <a:chOff x="2316019" y="1708383"/>
              <a:chExt cx="393507" cy="435778"/>
            </a:xfrm>
          </p:grpSpPr>
          <p:sp>
            <p:nvSpPr>
              <p:cNvPr id="2704" name="Google Shape;2759;p95">
                <a:extLst>
                  <a:ext uri="{FF2B5EF4-FFF2-40B4-BE49-F238E27FC236}">
                    <a16:creationId xmlns:a16="http://schemas.microsoft.com/office/drawing/2014/main" id="{984E3B7B-04EC-3129-FC7F-9AD168529183}"/>
                  </a:ext>
                </a:extLst>
              </p:cNvPr>
              <p:cNvSpPr/>
              <p:nvPr/>
            </p:nvSpPr>
            <p:spPr>
              <a:xfrm rot="-1940167">
                <a:off x="2454410" y="2051814"/>
                <a:ext cx="50917" cy="50921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724" extrusionOk="0">
                    <a:moveTo>
                      <a:pt x="211" y="1"/>
                    </a:moveTo>
                    <a:cubicBezTo>
                      <a:pt x="97" y="1"/>
                      <a:pt x="1" y="96"/>
                      <a:pt x="1" y="221"/>
                    </a:cubicBezTo>
                    <a:lnTo>
                      <a:pt x="1" y="1513"/>
                    </a:lnTo>
                    <a:cubicBezTo>
                      <a:pt x="1" y="1628"/>
                      <a:pt x="97" y="1723"/>
                      <a:pt x="211" y="1723"/>
                    </a:cubicBezTo>
                    <a:lnTo>
                      <a:pt x="1513" y="1723"/>
                    </a:lnTo>
                    <a:cubicBezTo>
                      <a:pt x="1628" y="1723"/>
                      <a:pt x="1724" y="1628"/>
                      <a:pt x="1724" y="1513"/>
                    </a:cubicBezTo>
                    <a:lnTo>
                      <a:pt x="1724" y="221"/>
                    </a:lnTo>
                    <a:cubicBezTo>
                      <a:pt x="1724" y="96"/>
                      <a:pt x="1628" y="1"/>
                      <a:pt x="1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60;p95">
                <a:extLst>
                  <a:ext uri="{FF2B5EF4-FFF2-40B4-BE49-F238E27FC236}">
                    <a16:creationId xmlns:a16="http://schemas.microsoft.com/office/drawing/2014/main" id="{FB37639C-A750-8427-C12B-1E5D46DFDB00}"/>
                  </a:ext>
                </a:extLst>
              </p:cNvPr>
              <p:cNvSpPr/>
              <p:nvPr/>
            </p:nvSpPr>
            <p:spPr>
              <a:xfrm rot="-1940167">
                <a:off x="2532921" y="1826997"/>
                <a:ext cx="119024" cy="102049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3455" extrusionOk="0">
                    <a:moveTo>
                      <a:pt x="2307" y="1"/>
                    </a:moveTo>
                    <a:cubicBezTo>
                      <a:pt x="766" y="1"/>
                      <a:pt x="0" y="1858"/>
                      <a:pt x="1082" y="2949"/>
                    </a:cubicBezTo>
                    <a:cubicBezTo>
                      <a:pt x="1434" y="3298"/>
                      <a:pt x="1866" y="3454"/>
                      <a:pt x="2290" y="3454"/>
                    </a:cubicBezTo>
                    <a:cubicBezTo>
                      <a:pt x="3178" y="3454"/>
                      <a:pt x="4029" y="2767"/>
                      <a:pt x="4029" y="1724"/>
                    </a:cubicBezTo>
                    <a:cubicBezTo>
                      <a:pt x="4029" y="767"/>
                      <a:pt x="3264" y="1"/>
                      <a:pt x="2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61;p95">
                <a:extLst>
                  <a:ext uri="{FF2B5EF4-FFF2-40B4-BE49-F238E27FC236}">
                    <a16:creationId xmlns:a16="http://schemas.microsoft.com/office/drawing/2014/main" id="{F9AAB5DE-3845-B3DC-E623-4ED6D7825A87}"/>
                  </a:ext>
                </a:extLst>
              </p:cNvPr>
              <p:cNvSpPr/>
              <p:nvPr/>
            </p:nvSpPr>
            <p:spPr>
              <a:xfrm rot="-1940167">
                <a:off x="2554506" y="1860472"/>
                <a:ext cx="112526" cy="60786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2058" extrusionOk="0">
                    <a:moveTo>
                      <a:pt x="211" y="0"/>
                    </a:moveTo>
                    <a:cubicBezTo>
                      <a:pt x="0" y="1062"/>
                      <a:pt x="823" y="2058"/>
                      <a:pt x="1905" y="2058"/>
                    </a:cubicBezTo>
                    <a:cubicBezTo>
                      <a:pt x="2986" y="2058"/>
                      <a:pt x="3809" y="1062"/>
                      <a:pt x="3598" y="0"/>
                    </a:cubicBezTo>
                    <a:lnTo>
                      <a:pt x="3598" y="0"/>
                    </a:lnTo>
                    <a:cubicBezTo>
                      <a:pt x="3445" y="814"/>
                      <a:pt x="2737" y="1407"/>
                      <a:pt x="1905" y="1407"/>
                    </a:cubicBezTo>
                    <a:cubicBezTo>
                      <a:pt x="1072" y="1407"/>
                      <a:pt x="364" y="814"/>
                      <a:pt x="2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62;p95">
                <a:extLst>
                  <a:ext uri="{FF2B5EF4-FFF2-40B4-BE49-F238E27FC236}">
                    <a16:creationId xmlns:a16="http://schemas.microsoft.com/office/drawing/2014/main" id="{E7A6D9EB-D68E-D470-69A2-C4D791DB4082}"/>
                  </a:ext>
                </a:extLst>
              </p:cNvPr>
              <p:cNvSpPr/>
              <p:nvPr/>
            </p:nvSpPr>
            <p:spPr>
              <a:xfrm rot="-1940167">
                <a:off x="2414110" y="1770628"/>
                <a:ext cx="172157" cy="331342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11218" extrusionOk="0">
                    <a:moveTo>
                      <a:pt x="5603" y="1"/>
                    </a:moveTo>
                    <a:cubicBezTo>
                      <a:pt x="5530" y="1"/>
                      <a:pt x="5464" y="39"/>
                      <a:pt x="5427" y="106"/>
                    </a:cubicBezTo>
                    <a:cubicBezTo>
                      <a:pt x="5015" y="756"/>
                      <a:pt x="4527" y="1359"/>
                      <a:pt x="3972" y="1895"/>
                    </a:cubicBezTo>
                    <a:cubicBezTo>
                      <a:pt x="3139" y="2709"/>
                      <a:pt x="1819" y="3666"/>
                      <a:pt x="211" y="3666"/>
                    </a:cubicBezTo>
                    <a:cubicBezTo>
                      <a:pt x="96" y="3666"/>
                      <a:pt x="0" y="3761"/>
                      <a:pt x="0" y="3876"/>
                    </a:cubicBezTo>
                    <a:lnTo>
                      <a:pt x="0" y="7331"/>
                    </a:lnTo>
                    <a:cubicBezTo>
                      <a:pt x="0" y="7456"/>
                      <a:pt x="96" y="7551"/>
                      <a:pt x="211" y="7551"/>
                    </a:cubicBezTo>
                    <a:cubicBezTo>
                      <a:pt x="1809" y="7551"/>
                      <a:pt x="3139" y="8508"/>
                      <a:pt x="3972" y="9312"/>
                    </a:cubicBezTo>
                    <a:cubicBezTo>
                      <a:pt x="4527" y="9848"/>
                      <a:pt x="5015" y="10451"/>
                      <a:pt x="5427" y="11111"/>
                    </a:cubicBezTo>
                    <a:cubicBezTo>
                      <a:pt x="5467" y="11185"/>
                      <a:pt x="5535" y="11217"/>
                      <a:pt x="5604" y="11217"/>
                    </a:cubicBezTo>
                    <a:cubicBezTo>
                      <a:pt x="5716" y="11217"/>
                      <a:pt x="5829" y="11132"/>
                      <a:pt x="5829" y="10997"/>
                    </a:cubicBezTo>
                    <a:lnTo>
                      <a:pt x="5829" y="211"/>
                    </a:lnTo>
                    <a:cubicBezTo>
                      <a:pt x="5829" y="115"/>
                      <a:pt x="5762" y="29"/>
                      <a:pt x="5666" y="10"/>
                    </a:cubicBezTo>
                    <a:cubicBezTo>
                      <a:pt x="5645" y="4"/>
                      <a:pt x="5624" y="1"/>
                      <a:pt x="5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63;p95">
                <a:extLst>
                  <a:ext uri="{FF2B5EF4-FFF2-40B4-BE49-F238E27FC236}">
                    <a16:creationId xmlns:a16="http://schemas.microsoft.com/office/drawing/2014/main" id="{89E04297-D487-FCCA-F751-6879C7D65379}"/>
                  </a:ext>
                </a:extLst>
              </p:cNvPr>
              <p:cNvSpPr/>
              <p:nvPr/>
            </p:nvSpPr>
            <p:spPr>
              <a:xfrm rot="-1940167">
                <a:off x="2466990" y="1952939"/>
                <a:ext cx="171891" cy="133860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4532" extrusionOk="0">
                    <a:moveTo>
                      <a:pt x="0" y="1"/>
                    </a:moveTo>
                    <a:lnTo>
                      <a:pt x="0" y="642"/>
                    </a:lnTo>
                    <a:cubicBezTo>
                      <a:pt x="0" y="767"/>
                      <a:pt x="96" y="862"/>
                      <a:pt x="211" y="862"/>
                    </a:cubicBezTo>
                    <a:cubicBezTo>
                      <a:pt x="1809" y="862"/>
                      <a:pt x="3130" y="1819"/>
                      <a:pt x="3962" y="2623"/>
                    </a:cubicBezTo>
                    <a:cubicBezTo>
                      <a:pt x="4518" y="3169"/>
                      <a:pt x="5006" y="3772"/>
                      <a:pt x="5417" y="4422"/>
                    </a:cubicBezTo>
                    <a:cubicBezTo>
                      <a:pt x="5462" y="4498"/>
                      <a:pt x="5534" y="4531"/>
                      <a:pt x="5604" y="4531"/>
                    </a:cubicBezTo>
                    <a:cubicBezTo>
                      <a:pt x="5713" y="4531"/>
                      <a:pt x="5819" y="4451"/>
                      <a:pt x="5819" y="4317"/>
                    </a:cubicBezTo>
                    <a:lnTo>
                      <a:pt x="5819" y="3236"/>
                    </a:lnTo>
                    <a:cubicBezTo>
                      <a:pt x="5819" y="3331"/>
                      <a:pt x="5762" y="3408"/>
                      <a:pt x="5676" y="3437"/>
                    </a:cubicBezTo>
                    <a:cubicBezTo>
                      <a:pt x="5651" y="3447"/>
                      <a:pt x="5625" y="3451"/>
                      <a:pt x="5600" y="3451"/>
                    </a:cubicBezTo>
                    <a:cubicBezTo>
                      <a:pt x="5529" y="3451"/>
                      <a:pt x="5460" y="3412"/>
                      <a:pt x="5417" y="3341"/>
                    </a:cubicBezTo>
                    <a:cubicBezTo>
                      <a:pt x="5417" y="3341"/>
                      <a:pt x="4881" y="2862"/>
                      <a:pt x="3962" y="1982"/>
                    </a:cubicBezTo>
                    <a:cubicBezTo>
                      <a:pt x="3130" y="1178"/>
                      <a:pt x="1809" y="212"/>
                      <a:pt x="211" y="212"/>
                    </a:cubicBezTo>
                    <a:cubicBezTo>
                      <a:pt x="96" y="212"/>
                      <a:pt x="0" y="11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64;p95">
                <a:extLst>
                  <a:ext uri="{FF2B5EF4-FFF2-40B4-BE49-F238E27FC236}">
                    <a16:creationId xmlns:a16="http://schemas.microsoft.com/office/drawing/2014/main" id="{CD367D45-1C23-7032-E183-642D4624C206}"/>
                  </a:ext>
                </a:extLst>
              </p:cNvPr>
              <p:cNvSpPr/>
              <p:nvPr/>
            </p:nvSpPr>
            <p:spPr>
              <a:xfrm rot="-1940167">
                <a:off x="2557941" y="1692436"/>
                <a:ext cx="51183" cy="38220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2940" extrusionOk="0">
                    <a:moveTo>
                      <a:pt x="221" y="0"/>
                    </a:moveTo>
                    <a:cubicBezTo>
                      <a:pt x="96" y="0"/>
                      <a:pt x="0" y="96"/>
                      <a:pt x="0" y="211"/>
                    </a:cubicBezTo>
                    <a:lnTo>
                      <a:pt x="0" y="12728"/>
                    </a:lnTo>
                    <a:cubicBezTo>
                      <a:pt x="0" y="12843"/>
                      <a:pt x="96" y="12939"/>
                      <a:pt x="221" y="12939"/>
                    </a:cubicBezTo>
                    <a:lnTo>
                      <a:pt x="1513" y="12939"/>
                    </a:lnTo>
                    <a:cubicBezTo>
                      <a:pt x="1627" y="12939"/>
                      <a:pt x="1733" y="12843"/>
                      <a:pt x="1733" y="12728"/>
                    </a:cubicBezTo>
                    <a:lnTo>
                      <a:pt x="1733" y="211"/>
                    </a:lnTo>
                    <a:cubicBezTo>
                      <a:pt x="1733" y="96"/>
                      <a:pt x="1627" y="0"/>
                      <a:pt x="1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65;p95">
                <a:extLst>
                  <a:ext uri="{FF2B5EF4-FFF2-40B4-BE49-F238E27FC236}">
                    <a16:creationId xmlns:a16="http://schemas.microsoft.com/office/drawing/2014/main" id="{AB827606-E113-1AE1-5052-F8694BBCB048}"/>
                  </a:ext>
                </a:extLst>
              </p:cNvPr>
              <p:cNvSpPr/>
              <p:nvPr/>
            </p:nvSpPr>
            <p:spPr>
              <a:xfrm rot="-1940167">
                <a:off x="2342776" y="1962408"/>
                <a:ext cx="50917" cy="114809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3887" extrusionOk="0">
                    <a:moveTo>
                      <a:pt x="1072" y="1"/>
                    </a:moveTo>
                    <a:cubicBezTo>
                      <a:pt x="479" y="1"/>
                      <a:pt x="1" y="479"/>
                      <a:pt x="1" y="1082"/>
                    </a:cubicBezTo>
                    <a:lnTo>
                      <a:pt x="1" y="2814"/>
                    </a:lnTo>
                    <a:cubicBezTo>
                      <a:pt x="1" y="3408"/>
                      <a:pt x="479" y="3886"/>
                      <a:pt x="1072" y="3886"/>
                    </a:cubicBezTo>
                    <a:lnTo>
                      <a:pt x="1503" y="3886"/>
                    </a:lnTo>
                    <a:cubicBezTo>
                      <a:pt x="1628" y="3886"/>
                      <a:pt x="1723" y="3791"/>
                      <a:pt x="1723" y="3676"/>
                    </a:cubicBezTo>
                    <a:lnTo>
                      <a:pt x="1723" y="221"/>
                    </a:lnTo>
                    <a:cubicBezTo>
                      <a:pt x="1723" y="96"/>
                      <a:pt x="1628" y="1"/>
                      <a:pt x="1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66;p95">
                <a:extLst>
                  <a:ext uri="{FF2B5EF4-FFF2-40B4-BE49-F238E27FC236}">
                    <a16:creationId xmlns:a16="http://schemas.microsoft.com/office/drawing/2014/main" id="{0DF1CF80-A341-8E09-1DE1-1CD9BA779D21}"/>
                  </a:ext>
                </a:extLst>
              </p:cNvPr>
              <p:cNvSpPr/>
              <p:nvPr/>
            </p:nvSpPr>
            <p:spPr>
              <a:xfrm rot="-1940167">
                <a:off x="2344119" y="1967955"/>
                <a:ext cx="51183" cy="108872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686" extrusionOk="0">
                    <a:moveTo>
                      <a:pt x="459" y="1"/>
                    </a:moveTo>
                    <a:lnTo>
                      <a:pt x="459" y="1"/>
                    </a:lnTo>
                    <a:cubicBezTo>
                      <a:pt x="172" y="202"/>
                      <a:pt x="0" y="527"/>
                      <a:pt x="0" y="881"/>
                    </a:cubicBezTo>
                    <a:lnTo>
                      <a:pt x="0" y="2613"/>
                    </a:lnTo>
                    <a:cubicBezTo>
                      <a:pt x="0" y="3207"/>
                      <a:pt x="488" y="3685"/>
                      <a:pt x="1081" y="3685"/>
                    </a:cubicBezTo>
                    <a:lnTo>
                      <a:pt x="1512" y="3685"/>
                    </a:lnTo>
                    <a:cubicBezTo>
                      <a:pt x="1627" y="3685"/>
                      <a:pt x="1732" y="3590"/>
                      <a:pt x="1732" y="3475"/>
                    </a:cubicBezTo>
                    <a:lnTo>
                      <a:pt x="1732" y="3035"/>
                    </a:lnTo>
                    <a:lnTo>
                      <a:pt x="1081" y="3035"/>
                    </a:lnTo>
                    <a:cubicBezTo>
                      <a:pt x="727" y="3035"/>
                      <a:pt x="440" y="2747"/>
                      <a:pt x="440" y="2393"/>
                    </a:cubicBezTo>
                    <a:lnTo>
                      <a:pt x="440" y="240"/>
                    </a:lnTo>
                    <a:cubicBezTo>
                      <a:pt x="431" y="154"/>
                      <a:pt x="440" y="77"/>
                      <a:pt x="4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67;p95">
                <a:extLst>
                  <a:ext uri="{FF2B5EF4-FFF2-40B4-BE49-F238E27FC236}">
                    <a16:creationId xmlns:a16="http://schemas.microsoft.com/office/drawing/2014/main" id="{16008E5F-E9D1-941C-AC4D-9DC2B6A09BD4}"/>
                  </a:ext>
                </a:extLst>
              </p:cNvPr>
              <p:cNvSpPr/>
              <p:nvPr/>
            </p:nvSpPr>
            <p:spPr>
              <a:xfrm rot="-1940167">
                <a:off x="2379276" y="1935197"/>
                <a:ext cx="63883" cy="114809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887" extrusionOk="0">
                    <a:moveTo>
                      <a:pt x="0" y="1"/>
                    </a:moveTo>
                    <a:lnTo>
                      <a:pt x="0" y="3886"/>
                    </a:lnTo>
                    <a:lnTo>
                      <a:pt x="2163" y="3886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68;p95">
                <a:extLst>
                  <a:ext uri="{FF2B5EF4-FFF2-40B4-BE49-F238E27FC236}">
                    <a16:creationId xmlns:a16="http://schemas.microsoft.com/office/drawing/2014/main" id="{847115E4-4C6E-F642-2814-66C5FD14FD3A}"/>
                  </a:ext>
                </a:extLst>
              </p:cNvPr>
              <p:cNvSpPr/>
              <p:nvPr/>
            </p:nvSpPr>
            <p:spPr>
              <a:xfrm rot="-1940167">
                <a:off x="2404829" y="2023337"/>
                <a:ext cx="63883" cy="19258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652" extrusionOk="0">
                    <a:moveTo>
                      <a:pt x="0" y="1"/>
                    </a:moveTo>
                    <a:lnTo>
                      <a:pt x="0" y="651"/>
                    </a:lnTo>
                    <a:lnTo>
                      <a:pt x="2163" y="651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69;p95">
                <a:extLst>
                  <a:ext uri="{FF2B5EF4-FFF2-40B4-BE49-F238E27FC236}">
                    <a16:creationId xmlns:a16="http://schemas.microsoft.com/office/drawing/2014/main" id="{531CF922-D86E-9966-E537-13511F23DB1F}"/>
                  </a:ext>
                </a:extLst>
              </p:cNvPr>
              <p:cNvSpPr/>
              <p:nvPr/>
            </p:nvSpPr>
            <p:spPr>
              <a:xfrm rot="-1940167">
                <a:off x="2437106" y="2032912"/>
                <a:ext cx="63883" cy="102079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56" extrusionOk="0">
                    <a:moveTo>
                      <a:pt x="10" y="1"/>
                    </a:moveTo>
                    <a:lnTo>
                      <a:pt x="0" y="3245"/>
                    </a:lnTo>
                    <a:cubicBezTo>
                      <a:pt x="0" y="3360"/>
                      <a:pt x="96" y="3456"/>
                      <a:pt x="220" y="3456"/>
                    </a:cubicBezTo>
                    <a:lnTo>
                      <a:pt x="1082" y="3456"/>
                    </a:lnTo>
                    <a:cubicBezTo>
                      <a:pt x="1177" y="3456"/>
                      <a:pt x="1263" y="3389"/>
                      <a:pt x="1292" y="3293"/>
                    </a:cubicBez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70;p95">
                <a:extLst>
                  <a:ext uri="{FF2B5EF4-FFF2-40B4-BE49-F238E27FC236}">
                    <a16:creationId xmlns:a16="http://schemas.microsoft.com/office/drawing/2014/main" id="{3FD3A777-686B-B151-D659-48CC5A9278DA}"/>
                  </a:ext>
                </a:extLst>
              </p:cNvPr>
              <p:cNvSpPr/>
              <p:nvPr/>
            </p:nvSpPr>
            <p:spPr>
              <a:xfrm rot="-1940167">
                <a:off x="2659630" y="1817367"/>
                <a:ext cx="36209" cy="13026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41" extrusionOk="0">
                    <a:moveTo>
                      <a:pt x="288" y="0"/>
                    </a:moveTo>
                    <a:cubicBezTo>
                      <a:pt x="1" y="0"/>
                      <a:pt x="1" y="441"/>
                      <a:pt x="288" y="441"/>
                    </a:cubicBezTo>
                    <a:lnTo>
                      <a:pt x="938" y="441"/>
                    </a:lnTo>
                    <a:cubicBezTo>
                      <a:pt x="1226" y="441"/>
                      <a:pt x="1226" y="0"/>
                      <a:pt x="9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71;p95">
                <a:extLst>
                  <a:ext uri="{FF2B5EF4-FFF2-40B4-BE49-F238E27FC236}">
                    <a16:creationId xmlns:a16="http://schemas.microsoft.com/office/drawing/2014/main" id="{F7D61F28-6D31-9513-044F-72FBE44C2B98}"/>
                  </a:ext>
                </a:extLst>
              </p:cNvPr>
              <p:cNvSpPr/>
              <p:nvPr/>
            </p:nvSpPr>
            <p:spPr>
              <a:xfrm rot="-1940167">
                <a:off x="2604843" y="1769724"/>
                <a:ext cx="30864" cy="26553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899" extrusionOk="0">
                    <a:moveTo>
                      <a:pt x="732" y="0"/>
                    </a:moveTo>
                    <a:cubicBezTo>
                      <a:pt x="682" y="0"/>
                      <a:pt x="630" y="20"/>
                      <a:pt x="584" y="66"/>
                    </a:cubicBezTo>
                    <a:lnTo>
                      <a:pt x="124" y="525"/>
                    </a:lnTo>
                    <a:cubicBezTo>
                      <a:pt x="0" y="659"/>
                      <a:pt x="86" y="889"/>
                      <a:pt x="278" y="899"/>
                    </a:cubicBezTo>
                    <a:cubicBezTo>
                      <a:pt x="335" y="889"/>
                      <a:pt x="392" y="870"/>
                      <a:pt x="431" y="832"/>
                    </a:cubicBezTo>
                    <a:lnTo>
                      <a:pt x="890" y="372"/>
                    </a:lnTo>
                    <a:cubicBezTo>
                      <a:pt x="1045" y="218"/>
                      <a:pt x="899" y="0"/>
                      <a:pt x="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72;p95">
                <a:extLst>
                  <a:ext uri="{FF2B5EF4-FFF2-40B4-BE49-F238E27FC236}">
                    <a16:creationId xmlns:a16="http://schemas.microsoft.com/office/drawing/2014/main" id="{D726F90F-AD77-F4BE-8D62-8C6D82915B53}"/>
                  </a:ext>
                </a:extLst>
              </p:cNvPr>
              <p:cNvSpPr/>
              <p:nvPr/>
            </p:nvSpPr>
            <p:spPr>
              <a:xfrm rot="-1940167">
                <a:off x="2673795" y="1880716"/>
                <a:ext cx="31070" cy="2643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895" extrusionOk="0">
                    <a:moveTo>
                      <a:pt x="310" y="0"/>
                    </a:moveTo>
                    <a:cubicBezTo>
                      <a:pt x="141" y="0"/>
                      <a:pt x="1" y="217"/>
                      <a:pt x="161" y="377"/>
                    </a:cubicBezTo>
                    <a:lnTo>
                      <a:pt x="621" y="827"/>
                    </a:lnTo>
                    <a:cubicBezTo>
                      <a:pt x="659" y="875"/>
                      <a:pt x="707" y="894"/>
                      <a:pt x="774" y="894"/>
                    </a:cubicBezTo>
                    <a:cubicBezTo>
                      <a:pt x="956" y="894"/>
                      <a:pt x="1051" y="664"/>
                      <a:pt x="918" y="530"/>
                    </a:cubicBezTo>
                    <a:lnTo>
                      <a:pt x="468" y="71"/>
                    </a:lnTo>
                    <a:cubicBezTo>
                      <a:pt x="418" y="21"/>
                      <a:pt x="363" y="0"/>
                      <a:pt x="3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8" name="Google Shape;2743;p95">
            <a:extLst>
              <a:ext uri="{FF2B5EF4-FFF2-40B4-BE49-F238E27FC236}">
                <a16:creationId xmlns:a16="http://schemas.microsoft.com/office/drawing/2014/main" id="{0BD7B0DB-7969-18D9-3D3D-93609CF4FFF0}"/>
              </a:ext>
            </a:extLst>
          </p:cNvPr>
          <p:cNvSpPr/>
          <p:nvPr/>
        </p:nvSpPr>
        <p:spPr>
          <a:xfrm>
            <a:off x="3692258" y="2543851"/>
            <a:ext cx="1600872" cy="2365913"/>
          </a:xfrm>
          <a:prstGeom prst="rect">
            <a:avLst/>
          </a:prstGeom>
          <a:solidFill>
            <a:srgbClr val="FFFFFF">
              <a:alpha val="57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49;p95">
            <a:extLst>
              <a:ext uri="{FF2B5EF4-FFF2-40B4-BE49-F238E27FC236}">
                <a16:creationId xmlns:a16="http://schemas.microsoft.com/office/drawing/2014/main" id="{8CC5180B-356C-B795-0E31-A924D91129D5}"/>
              </a:ext>
            </a:extLst>
          </p:cNvPr>
          <p:cNvSpPr txBox="1">
            <a:spLocks/>
          </p:cNvSpPr>
          <p:nvPr/>
        </p:nvSpPr>
        <p:spPr>
          <a:xfrm>
            <a:off x="3630873" y="1208813"/>
            <a:ext cx="1719000" cy="107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2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dirty="0"/>
              <a:t>Finding Pharmacies Nearby</a:t>
            </a:r>
          </a:p>
        </p:txBody>
      </p:sp>
      <p:sp>
        <p:nvSpPr>
          <p:cNvPr id="2720" name="Google Shape;2750;p95">
            <a:extLst>
              <a:ext uri="{FF2B5EF4-FFF2-40B4-BE49-F238E27FC236}">
                <a16:creationId xmlns:a16="http://schemas.microsoft.com/office/drawing/2014/main" id="{E31B8B7D-1D31-9A42-88C4-A4C64CDF1ACE}"/>
              </a:ext>
            </a:extLst>
          </p:cNvPr>
          <p:cNvSpPr txBox="1">
            <a:spLocks/>
          </p:cNvSpPr>
          <p:nvPr/>
        </p:nvSpPr>
        <p:spPr>
          <a:xfrm>
            <a:off x="3589929" y="2895629"/>
            <a:ext cx="1781028" cy="194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dea"/>
              <a:buNone/>
              <a:defRPr sz="16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>
            <a:pPr marL="0" indent="0"/>
            <a:r>
              <a:rPr lang="en-US" dirty="0"/>
              <a:t>“If someone is in an unfamiliar location, they can set their current location, and the system will show the nearest pharmacies.”</a:t>
            </a:r>
          </a:p>
        </p:txBody>
      </p:sp>
      <p:grpSp>
        <p:nvGrpSpPr>
          <p:cNvPr id="2721" name="Google Shape;2756;p95">
            <a:extLst>
              <a:ext uri="{FF2B5EF4-FFF2-40B4-BE49-F238E27FC236}">
                <a16:creationId xmlns:a16="http://schemas.microsoft.com/office/drawing/2014/main" id="{1276F677-A40B-2EAA-933D-F16A5098A524}"/>
              </a:ext>
            </a:extLst>
          </p:cNvPr>
          <p:cNvGrpSpPr/>
          <p:nvPr/>
        </p:nvGrpSpPr>
        <p:grpSpPr>
          <a:xfrm>
            <a:off x="4265408" y="2258297"/>
            <a:ext cx="572700" cy="572700"/>
            <a:chOff x="1290963" y="2464372"/>
            <a:chExt cx="572700" cy="572700"/>
          </a:xfrm>
        </p:grpSpPr>
        <p:sp>
          <p:nvSpPr>
            <p:cNvPr id="2722" name="Google Shape;2757;p95">
              <a:extLst>
                <a:ext uri="{FF2B5EF4-FFF2-40B4-BE49-F238E27FC236}">
                  <a16:creationId xmlns:a16="http://schemas.microsoft.com/office/drawing/2014/main" id="{0FA1BFB0-815B-2E93-1EF0-B92BE6D19650}"/>
                </a:ext>
              </a:extLst>
            </p:cNvPr>
            <p:cNvSpPr/>
            <p:nvPr/>
          </p:nvSpPr>
          <p:spPr>
            <a:xfrm>
              <a:off x="1290963" y="2464372"/>
              <a:ext cx="572700" cy="5727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3" name="Google Shape;2758;p95">
              <a:extLst>
                <a:ext uri="{FF2B5EF4-FFF2-40B4-BE49-F238E27FC236}">
                  <a16:creationId xmlns:a16="http://schemas.microsoft.com/office/drawing/2014/main" id="{802B663D-EED8-5261-5A69-4976FCFA2FFB}"/>
                </a:ext>
              </a:extLst>
            </p:cNvPr>
            <p:cNvGrpSpPr/>
            <p:nvPr/>
          </p:nvGrpSpPr>
          <p:grpSpPr>
            <a:xfrm>
              <a:off x="1380569" y="2532845"/>
              <a:ext cx="393507" cy="435778"/>
              <a:chOff x="2316019" y="1708383"/>
              <a:chExt cx="393507" cy="435778"/>
            </a:xfrm>
          </p:grpSpPr>
          <p:sp>
            <p:nvSpPr>
              <p:cNvPr id="2724" name="Google Shape;2759;p95">
                <a:extLst>
                  <a:ext uri="{FF2B5EF4-FFF2-40B4-BE49-F238E27FC236}">
                    <a16:creationId xmlns:a16="http://schemas.microsoft.com/office/drawing/2014/main" id="{74C230B5-C8A3-058F-C6FF-1D16D4D21E36}"/>
                  </a:ext>
                </a:extLst>
              </p:cNvPr>
              <p:cNvSpPr/>
              <p:nvPr/>
            </p:nvSpPr>
            <p:spPr>
              <a:xfrm rot="-1940167">
                <a:off x="2454410" y="2051814"/>
                <a:ext cx="50917" cy="50921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724" extrusionOk="0">
                    <a:moveTo>
                      <a:pt x="211" y="1"/>
                    </a:moveTo>
                    <a:cubicBezTo>
                      <a:pt x="97" y="1"/>
                      <a:pt x="1" y="96"/>
                      <a:pt x="1" y="221"/>
                    </a:cubicBezTo>
                    <a:lnTo>
                      <a:pt x="1" y="1513"/>
                    </a:lnTo>
                    <a:cubicBezTo>
                      <a:pt x="1" y="1628"/>
                      <a:pt x="97" y="1723"/>
                      <a:pt x="211" y="1723"/>
                    </a:cubicBezTo>
                    <a:lnTo>
                      <a:pt x="1513" y="1723"/>
                    </a:lnTo>
                    <a:cubicBezTo>
                      <a:pt x="1628" y="1723"/>
                      <a:pt x="1724" y="1628"/>
                      <a:pt x="1724" y="1513"/>
                    </a:cubicBezTo>
                    <a:lnTo>
                      <a:pt x="1724" y="221"/>
                    </a:lnTo>
                    <a:cubicBezTo>
                      <a:pt x="1724" y="96"/>
                      <a:pt x="1628" y="1"/>
                      <a:pt x="1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60;p95">
                <a:extLst>
                  <a:ext uri="{FF2B5EF4-FFF2-40B4-BE49-F238E27FC236}">
                    <a16:creationId xmlns:a16="http://schemas.microsoft.com/office/drawing/2014/main" id="{E34C1415-D8F3-5D8C-3094-7E18138E23EE}"/>
                  </a:ext>
                </a:extLst>
              </p:cNvPr>
              <p:cNvSpPr/>
              <p:nvPr/>
            </p:nvSpPr>
            <p:spPr>
              <a:xfrm rot="-1940167">
                <a:off x="2532921" y="1826997"/>
                <a:ext cx="119024" cy="102049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3455" extrusionOk="0">
                    <a:moveTo>
                      <a:pt x="2307" y="1"/>
                    </a:moveTo>
                    <a:cubicBezTo>
                      <a:pt x="766" y="1"/>
                      <a:pt x="0" y="1858"/>
                      <a:pt x="1082" y="2949"/>
                    </a:cubicBezTo>
                    <a:cubicBezTo>
                      <a:pt x="1434" y="3298"/>
                      <a:pt x="1866" y="3454"/>
                      <a:pt x="2290" y="3454"/>
                    </a:cubicBezTo>
                    <a:cubicBezTo>
                      <a:pt x="3178" y="3454"/>
                      <a:pt x="4029" y="2767"/>
                      <a:pt x="4029" y="1724"/>
                    </a:cubicBezTo>
                    <a:cubicBezTo>
                      <a:pt x="4029" y="767"/>
                      <a:pt x="3264" y="1"/>
                      <a:pt x="2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61;p95">
                <a:extLst>
                  <a:ext uri="{FF2B5EF4-FFF2-40B4-BE49-F238E27FC236}">
                    <a16:creationId xmlns:a16="http://schemas.microsoft.com/office/drawing/2014/main" id="{92495D79-271C-4451-0C37-1E4423D07474}"/>
                  </a:ext>
                </a:extLst>
              </p:cNvPr>
              <p:cNvSpPr/>
              <p:nvPr/>
            </p:nvSpPr>
            <p:spPr>
              <a:xfrm rot="-1940167">
                <a:off x="2554506" y="1860472"/>
                <a:ext cx="112526" cy="60786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2058" extrusionOk="0">
                    <a:moveTo>
                      <a:pt x="211" y="0"/>
                    </a:moveTo>
                    <a:cubicBezTo>
                      <a:pt x="0" y="1062"/>
                      <a:pt x="823" y="2058"/>
                      <a:pt x="1905" y="2058"/>
                    </a:cubicBezTo>
                    <a:cubicBezTo>
                      <a:pt x="2986" y="2058"/>
                      <a:pt x="3809" y="1062"/>
                      <a:pt x="3598" y="0"/>
                    </a:cubicBezTo>
                    <a:lnTo>
                      <a:pt x="3598" y="0"/>
                    </a:lnTo>
                    <a:cubicBezTo>
                      <a:pt x="3445" y="814"/>
                      <a:pt x="2737" y="1407"/>
                      <a:pt x="1905" y="1407"/>
                    </a:cubicBezTo>
                    <a:cubicBezTo>
                      <a:pt x="1072" y="1407"/>
                      <a:pt x="364" y="814"/>
                      <a:pt x="2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62;p95">
                <a:extLst>
                  <a:ext uri="{FF2B5EF4-FFF2-40B4-BE49-F238E27FC236}">
                    <a16:creationId xmlns:a16="http://schemas.microsoft.com/office/drawing/2014/main" id="{0614FFFB-E370-101A-F510-D8DEBDAE8D78}"/>
                  </a:ext>
                </a:extLst>
              </p:cNvPr>
              <p:cNvSpPr/>
              <p:nvPr/>
            </p:nvSpPr>
            <p:spPr>
              <a:xfrm rot="-1940167">
                <a:off x="2414110" y="1770628"/>
                <a:ext cx="172157" cy="331342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11218" extrusionOk="0">
                    <a:moveTo>
                      <a:pt x="5603" y="1"/>
                    </a:moveTo>
                    <a:cubicBezTo>
                      <a:pt x="5530" y="1"/>
                      <a:pt x="5464" y="39"/>
                      <a:pt x="5427" y="106"/>
                    </a:cubicBezTo>
                    <a:cubicBezTo>
                      <a:pt x="5015" y="756"/>
                      <a:pt x="4527" y="1359"/>
                      <a:pt x="3972" y="1895"/>
                    </a:cubicBezTo>
                    <a:cubicBezTo>
                      <a:pt x="3139" y="2709"/>
                      <a:pt x="1819" y="3666"/>
                      <a:pt x="211" y="3666"/>
                    </a:cubicBezTo>
                    <a:cubicBezTo>
                      <a:pt x="96" y="3666"/>
                      <a:pt x="0" y="3761"/>
                      <a:pt x="0" y="3876"/>
                    </a:cubicBezTo>
                    <a:lnTo>
                      <a:pt x="0" y="7331"/>
                    </a:lnTo>
                    <a:cubicBezTo>
                      <a:pt x="0" y="7456"/>
                      <a:pt x="96" y="7551"/>
                      <a:pt x="211" y="7551"/>
                    </a:cubicBezTo>
                    <a:cubicBezTo>
                      <a:pt x="1809" y="7551"/>
                      <a:pt x="3139" y="8508"/>
                      <a:pt x="3972" y="9312"/>
                    </a:cubicBezTo>
                    <a:cubicBezTo>
                      <a:pt x="4527" y="9848"/>
                      <a:pt x="5015" y="10451"/>
                      <a:pt x="5427" y="11111"/>
                    </a:cubicBezTo>
                    <a:cubicBezTo>
                      <a:pt x="5467" y="11185"/>
                      <a:pt x="5535" y="11217"/>
                      <a:pt x="5604" y="11217"/>
                    </a:cubicBezTo>
                    <a:cubicBezTo>
                      <a:pt x="5716" y="11217"/>
                      <a:pt x="5829" y="11132"/>
                      <a:pt x="5829" y="10997"/>
                    </a:cubicBezTo>
                    <a:lnTo>
                      <a:pt x="5829" y="211"/>
                    </a:lnTo>
                    <a:cubicBezTo>
                      <a:pt x="5829" y="115"/>
                      <a:pt x="5762" y="29"/>
                      <a:pt x="5666" y="10"/>
                    </a:cubicBezTo>
                    <a:cubicBezTo>
                      <a:pt x="5645" y="4"/>
                      <a:pt x="5624" y="1"/>
                      <a:pt x="5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63;p95">
                <a:extLst>
                  <a:ext uri="{FF2B5EF4-FFF2-40B4-BE49-F238E27FC236}">
                    <a16:creationId xmlns:a16="http://schemas.microsoft.com/office/drawing/2014/main" id="{DB2CC073-914C-EF56-AFDC-35CCF1EA0A09}"/>
                  </a:ext>
                </a:extLst>
              </p:cNvPr>
              <p:cNvSpPr/>
              <p:nvPr/>
            </p:nvSpPr>
            <p:spPr>
              <a:xfrm rot="-1940167">
                <a:off x="2466990" y="1952939"/>
                <a:ext cx="171891" cy="133860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4532" extrusionOk="0">
                    <a:moveTo>
                      <a:pt x="0" y="1"/>
                    </a:moveTo>
                    <a:lnTo>
                      <a:pt x="0" y="642"/>
                    </a:lnTo>
                    <a:cubicBezTo>
                      <a:pt x="0" y="767"/>
                      <a:pt x="96" y="862"/>
                      <a:pt x="211" y="862"/>
                    </a:cubicBezTo>
                    <a:cubicBezTo>
                      <a:pt x="1809" y="862"/>
                      <a:pt x="3130" y="1819"/>
                      <a:pt x="3962" y="2623"/>
                    </a:cubicBezTo>
                    <a:cubicBezTo>
                      <a:pt x="4518" y="3169"/>
                      <a:pt x="5006" y="3772"/>
                      <a:pt x="5417" y="4422"/>
                    </a:cubicBezTo>
                    <a:cubicBezTo>
                      <a:pt x="5462" y="4498"/>
                      <a:pt x="5534" y="4531"/>
                      <a:pt x="5604" y="4531"/>
                    </a:cubicBezTo>
                    <a:cubicBezTo>
                      <a:pt x="5713" y="4531"/>
                      <a:pt x="5819" y="4451"/>
                      <a:pt x="5819" y="4317"/>
                    </a:cubicBezTo>
                    <a:lnTo>
                      <a:pt x="5819" y="3236"/>
                    </a:lnTo>
                    <a:cubicBezTo>
                      <a:pt x="5819" y="3331"/>
                      <a:pt x="5762" y="3408"/>
                      <a:pt x="5676" y="3437"/>
                    </a:cubicBezTo>
                    <a:cubicBezTo>
                      <a:pt x="5651" y="3447"/>
                      <a:pt x="5625" y="3451"/>
                      <a:pt x="5600" y="3451"/>
                    </a:cubicBezTo>
                    <a:cubicBezTo>
                      <a:pt x="5529" y="3451"/>
                      <a:pt x="5460" y="3412"/>
                      <a:pt x="5417" y="3341"/>
                    </a:cubicBezTo>
                    <a:cubicBezTo>
                      <a:pt x="5417" y="3341"/>
                      <a:pt x="4881" y="2862"/>
                      <a:pt x="3962" y="1982"/>
                    </a:cubicBezTo>
                    <a:cubicBezTo>
                      <a:pt x="3130" y="1178"/>
                      <a:pt x="1809" y="212"/>
                      <a:pt x="211" y="212"/>
                    </a:cubicBezTo>
                    <a:cubicBezTo>
                      <a:pt x="96" y="212"/>
                      <a:pt x="0" y="11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64;p95">
                <a:extLst>
                  <a:ext uri="{FF2B5EF4-FFF2-40B4-BE49-F238E27FC236}">
                    <a16:creationId xmlns:a16="http://schemas.microsoft.com/office/drawing/2014/main" id="{4E1CCEF3-44C1-5BAD-0E69-DB6028AE9FB1}"/>
                  </a:ext>
                </a:extLst>
              </p:cNvPr>
              <p:cNvSpPr/>
              <p:nvPr/>
            </p:nvSpPr>
            <p:spPr>
              <a:xfrm rot="-1940167">
                <a:off x="2557941" y="1692436"/>
                <a:ext cx="51183" cy="38220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2940" extrusionOk="0">
                    <a:moveTo>
                      <a:pt x="221" y="0"/>
                    </a:moveTo>
                    <a:cubicBezTo>
                      <a:pt x="96" y="0"/>
                      <a:pt x="0" y="96"/>
                      <a:pt x="0" y="211"/>
                    </a:cubicBezTo>
                    <a:lnTo>
                      <a:pt x="0" y="12728"/>
                    </a:lnTo>
                    <a:cubicBezTo>
                      <a:pt x="0" y="12843"/>
                      <a:pt x="96" y="12939"/>
                      <a:pt x="221" y="12939"/>
                    </a:cubicBezTo>
                    <a:lnTo>
                      <a:pt x="1513" y="12939"/>
                    </a:lnTo>
                    <a:cubicBezTo>
                      <a:pt x="1627" y="12939"/>
                      <a:pt x="1733" y="12843"/>
                      <a:pt x="1733" y="12728"/>
                    </a:cubicBezTo>
                    <a:lnTo>
                      <a:pt x="1733" y="211"/>
                    </a:lnTo>
                    <a:cubicBezTo>
                      <a:pt x="1733" y="96"/>
                      <a:pt x="1627" y="0"/>
                      <a:pt x="1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65;p95">
                <a:extLst>
                  <a:ext uri="{FF2B5EF4-FFF2-40B4-BE49-F238E27FC236}">
                    <a16:creationId xmlns:a16="http://schemas.microsoft.com/office/drawing/2014/main" id="{DEF75866-2AAA-E8D3-F63C-F2398270B0C8}"/>
                  </a:ext>
                </a:extLst>
              </p:cNvPr>
              <p:cNvSpPr/>
              <p:nvPr/>
            </p:nvSpPr>
            <p:spPr>
              <a:xfrm rot="-1940167">
                <a:off x="2342776" y="1962408"/>
                <a:ext cx="50917" cy="114809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3887" extrusionOk="0">
                    <a:moveTo>
                      <a:pt x="1072" y="1"/>
                    </a:moveTo>
                    <a:cubicBezTo>
                      <a:pt x="479" y="1"/>
                      <a:pt x="1" y="479"/>
                      <a:pt x="1" y="1082"/>
                    </a:cubicBezTo>
                    <a:lnTo>
                      <a:pt x="1" y="2814"/>
                    </a:lnTo>
                    <a:cubicBezTo>
                      <a:pt x="1" y="3408"/>
                      <a:pt x="479" y="3886"/>
                      <a:pt x="1072" y="3886"/>
                    </a:cubicBezTo>
                    <a:lnTo>
                      <a:pt x="1503" y="3886"/>
                    </a:lnTo>
                    <a:cubicBezTo>
                      <a:pt x="1628" y="3886"/>
                      <a:pt x="1723" y="3791"/>
                      <a:pt x="1723" y="3676"/>
                    </a:cubicBezTo>
                    <a:lnTo>
                      <a:pt x="1723" y="221"/>
                    </a:lnTo>
                    <a:cubicBezTo>
                      <a:pt x="1723" y="96"/>
                      <a:pt x="1628" y="1"/>
                      <a:pt x="1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66;p95">
                <a:extLst>
                  <a:ext uri="{FF2B5EF4-FFF2-40B4-BE49-F238E27FC236}">
                    <a16:creationId xmlns:a16="http://schemas.microsoft.com/office/drawing/2014/main" id="{8EDA7558-7992-4A9A-C92D-9579A104AAF1}"/>
                  </a:ext>
                </a:extLst>
              </p:cNvPr>
              <p:cNvSpPr/>
              <p:nvPr/>
            </p:nvSpPr>
            <p:spPr>
              <a:xfrm rot="-1940167">
                <a:off x="2344119" y="1967955"/>
                <a:ext cx="51183" cy="108872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686" extrusionOk="0">
                    <a:moveTo>
                      <a:pt x="459" y="1"/>
                    </a:moveTo>
                    <a:lnTo>
                      <a:pt x="459" y="1"/>
                    </a:lnTo>
                    <a:cubicBezTo>
                      <a:pt x="172" y="202"/>
                      <a:pt x="0" y="527"/>
                      <a:pt x="0" y="881"/>
                    </a:cubicBezTo>
                    <a:lnTo>
                      <a:pt x="0" y="2613"/>
                    </a:lnTo>
                    <a:cubicBezTo>
                      <a:pt x="0" y="3207"/>
                      <a:pt x="488" y="3685"/>
                      <a:pt x="1081" y="3685"/>
                    </a:cubicBezTo>
                    <a:lnTo>
                      <a:pt x="1512" y="3685"/>
                    </a:lnTo>
                    <a:cubicBezTo>
                      <a:pt x="1627" y="3685"/>
                      <a:pt x="1732" y="3590"/>
                      <a:pt x="1732" y="3475"/>
                    </a:cubicBezTo>
                    <a:lnTo>
                      <a:pt x="1732" y="3035"/>
                    </a:lnTo>
                    <a:lnTo>
                      <a:pt x="1081" y="3035"/>
                    </a:lnTo>
                    <a:cubicBezTo>
                      <a:pt x="727" y="3035"/>
                      <a:pt x="440" y="2747"/>
                      <a:pt x="440" y="2393"/>
                    </a:cubicBezTo>
                    <a:lnTo>
                      <a:pt x="440" y="240"/>
                    </a:lnTo>
                    <a:cubicBezTo>
                      <a:pt x="431" y="154"/>
                      <a:pt x="440" y="77"/>
                      <a:pt x="4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67;p95">
                <a:extLst>
                  <a:ext uri="{FF2B5EF4-FFF2-40B4-BE49-F238E27FC236}">
                    <a16:creationId xmlns:a16="http://schemas.microsoft.com/office/drawing/2014/main" id="{E04BE2AE-4DFD-05C0-0770-3600283F2DA5}"/>
                  </a:ext>
                </a:extLst>
              </p:cNvPr>
              <p:cNvSpPr/>
              <p:nvPr/>
            </p:nvSpPr>
            <p:spPr>
              <a:xfrm rot="-1940167">
                <a:off x="2379276" y="1935197"/>
                <a:ext cx="63883" cy="114809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887" extrusionOk="0">
                    <a:moveTo>
                      <a:pt x="0" y="1"/>
                    </a:moveTo>
                    <a:lnTo>
                      <a:pt x="0" y="3886"/>
                    </a:lnTo>
                    <a:lnTo>
                      <a:pt x="2163" y="3886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68;p95">
                <a:extLst>
                  <a:ext uri="{FF2B5EF4-FFF2-40B4-BE49-F238E27FC236}">
                    <a16:creationId xmlns:a16="http://schemas.microsoft.com/office/drawing/2014/main" id="{A2D20679-64E0-8709-29FB-8298347E6C54}"/>
                  </a:ext>
                </a:extLst>
              </p:cNvPr>
              <p:cNvSpPr/>
              <p:nvPr/>
            </p:nvSpPr>
            <p:spPr>
              <a:xfrm rot="-1940167">
                <a:off x="2404829" y="2023337"/>
                <a:ext cx="63883" cy="19258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652" extrusionOk="0">
                    <a:moveTo>
                      <a:pt x="0" y="1"/>
                    </a:moveTo>
                    <a:lnTo>
                      <a:pt x="0" y="651"/>
                    </a:lnTo>
                    <a:lnTo>
                      <a:pt x="2163" y="651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69;p95">
                <a:extLst>
                  <a:ext uri="{FF2B5EF4-FFF2-40B4-BE49-F238E27FC236}">
                    <a16:creationId xmlns:a16="http://schemas.microsoft.com/office/drawing/2014/main" id="{D765BEA8-93F0-5964-0066-738618654127}"/>
                  </a:ext>
                </a:extLst>
              </p:cNvPr>
              <p:cNvSpPr/>
              <p:nvPr/>
            </p:nvSpPr>
            <p:spPr>
              <a:xfrm rot="-1940167">
                <a:off x="2437106" y="2032912"/>
                <a:ext cx="63883" cy="102079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56" extrusionOk="0">
                    <a:moveTo>
                      <a:pt x="10" y="1"/>
                    </a:moveTo>
                    <a:lnTo>
                      <a:pt x="0" y="3245"/>
                    </a:lnTo>
                    <a:cubicBezTo>
                      <a:pt x="0" y="3360"/>
                      <a:pt x="96" y="3456"/>
                      <a:pt x="220" y="3456"/>
                    </a:cubicBezTo>
                    <a:lnTo>
                      <a:pt x="1082" y="3456"/>
                    </a:lnTo>
                    <a:cubicBezTo>
                      <a:pt x="1177" y="3456"/>
                      <a:pt x="1263" y="3389"/>
                      <a:pt x="1292" y="3293"/>
                    </a:cubicBez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70;p95">
                <a:extLst>
                  <a:ext uri="{FF2B5EF4-FFF2-40B4-BE49-F238E27FC236}">
                    <a16:creationId xmlns:a16="http://schemas.microsoft.com/office/drawing/2014/main" id="{4D8BAB85-E210-32E1-3A3F-74062E0F7AE0}"/>
                  </a:ext>
                </a:extLst>
              </p:cNvPr>
              <p:cNvSpPr/>
              <p:nvPr/>
            </p:nvSpPr>
            <p:spPr>
              <a:xfrm rot="-1940167">
                <a:off x="2659630" y="1817367"/>
                <a:ext cx="36209" cy="13026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41" extrusionOk="0">
                    <a:moveTo>
                      <a:pt x="288" y="0"/>
                    </a:moveTo>
                    <a:cubicBezTo>
                      <a:pt x="1" y="0"/>
                      <a:pt x="1" y="441"/>
                      <a:pt x="288" y="441"/>
                    </a:cubicBezTo>
                    <a:lnTo>
                      <a:pt x="938" y="441"/>
                    </a:lnTo>
                    <a:cubicBezTo>
                      <a:pt x="1226" y="441"/>
                      <a:pt x="1226" y="0"/>
                      <a:pt x="9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71;p95">
                <a:extLst>
                  <a:ext uri="{FF2B5EF4-FFF2-40B4-BE49-F238E27FC236}">
                    <a16:creationId xmlns:a16="http://schemas.microsoft.com/office/drawing/2014/main" id="{4B6104ED-1A4C-F982-C558-F97D5F460A8A}"/>
                  </a:ext>
                </a:extLst>
              </p:cNvPr>
              <p:cNvSpPr/>
              <p:nvPr/>
            </p:nvSpPr>
            <p:spPr>
              <a:xfrm rot="-1940167">
                <a:off x="2604843" y="1769724"/>
                <a:ext cx="30864" cy="26553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899" extrusionOk="0">
                    <a:moveTo>
                      <a:pt x="732" y="0"/>
                    </a:moveTo>
                    <a:cubicBezTo>
                      <a:pt x="682" y="0"/>
                      <a:pt x="630" y="20"/>
                      <a:pt x="584" y="66"/>
                    </a:cubicBezTo>
                    <a:lnTo>
                      <a:pt x="124" y="525"/>
                    </a:lnTo>
                    <a:cubicBezTo>
                      <a:pt x="0" y="659"/>
                      <a:pt x="86" y="889"/>
                      <a:pt x="278" y="899"/>
                    </a:cubicBezTo>
                    <a:cubicBezTo>
                      <a:pt x="335" y="889"/>
                      <a:pt x="392" y="870"/>
                      <a:pt x="431" y="832"/>
                    </a:cubicBezTo>
                    <a:lnTo>
                      <a:pt x="890" y="372"/>
                    </a:lnTo>
                    <a:cubicBezTo>
                      <a:pt x="1045" y="218"/>
                      <a:pt x="899" y="0"/>
                      <a:pt x="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72;p95">
                <a:extLst>
                  <a:ext uri="{FF2B5EF4-FFF2-40B4-BE49-F238E27FC236}">
                    <a16:creationId xmlns:a16="http://schemas.microsoft.com/office/drawing/2014/main" id="{83BF09E3-575C-3EAB-684C-C81CDC963C3E}"/>
                  </a:ext>
                </a:extLst>
              </p:cNvPr>
              <p:cNvSpPr/>
              <p:nvPr/>
            </p:nvSpPr>
            <p:spPr>
              <a:xfrm rot="-1940167">
                <a:off x="2673795" y="1880716"/>
                <a:ext cx="31070" cy="2643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895" extrusionOk="0">
                    <a:moveTo>
                      <a:pt x="310" y="0"/>
                    </a:moveTo>
                    <a:cubicBezTo>
                      <a:pt x="141" y="0"/>
                      <a:pt x="1" y="217"/>
                      <a:pt x="161" y="377"/>
                    </a:cubicBezTo>
                    <a:lnTo>
                      <a:pt x="621" y="827"/>
                    </a:lnTo>
                    <a:cubicBezTo>
                      <a:pt x="659" y="875"/>
                      <a:pt x="707" y="894"/>
                      <a:pt x="774" y="894"/>
                    </a:cubicBezTo>
                    <a:cubicBezTo>
                      <a:pt x="956" y="894"/>
                      <a:pt x="1051" y="664"/>
                      <a:pt x="918" y="530"/>
                    </a:cubicBezTo>
                    <a:lnTo>
                      <a:pt x="468" y="71"/>
                    </a:lnTo>
                    <a:cubicBezTo>
                      <a:pt x="418" y="21"/>
                      <a:pt x="363" y="0"/>
                      <a:pt x="3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38" name="Google Shape;2743;p95">
            <a:extLst>
              <a:ext uri="{FF2B5EF4-FFF2-40B4-BE49-F238E27FC236}">
                <a16:creationId xmlns:a16="http://schemas.microsoft.com/office/drawing/2014/main" id="{7C1DBDCF-6278-B0E0-775F-B687E0F31A95}"/>
              </a:ext>
            </a:extLst>
          </p:cNvPr>
          <p:cNvSpPr/>
          <p:nvPr/>
        </p:nvSpPr>
        <p:spPr>
          <a:xfrm>
            <a:off x="5516613" y="2543851"/>
            <a:ext cx="1600872" cy="2365913"/>
          </a:xfrm>
          <a:prstGeom prst="rect">
            <a:avLst/>
          </a:prstGeom>
          <a:solidFill>
            <a:srgbClr val="FFFFFF">
              <a:alpha val="57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49;p95">
            <a:extLst>
              <a:ext uri="{FF2B5EF4-FFF2-40B4-BE49-F238E27FC236}">
                <a16:creationId xmlns:a16="http://schemas.microsoft.com/office/drawing/2014/main" id="{1EF9A82D-0076-3A66-A036-E869DCBF3BEF}"/>
              </a:ext>
            </a:extLst>
          </p:cNvPr>
          <p:cNvSpPr txBox="1">
            <a:spLocks/>
          </p:cNvSpPr>
          <p:nvPr/>
        </p:nvSpPr>
        <p:spPr>
          <a:xfrm>
            <a:off x="5516613" y="1265090"/>
            <a:ext cx="1719000" cy="78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2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Allergy Test Neglect</a:t>
            </a:r>
            <a:endParaRPr lang="en-US" dirty="0"/>
          </a:p>
        </p:txBody>
      </p:sp>
      <p:sp>
        <p:nvSpPr>
          <p:cNvPr id="2740" name="Google Shape;2750;p95">
            <a:extLst>
              <a:ext uri="{FF2B5EF4-FFF2-40B4-BE49-F238E27FC236}">
                <a16:creationId xmlns:a16="http://schemas.microsoft.com/office/drawing/2014/main" id="{DD15F3FA-6EC7-3A52-8C11-09DD846D53B8}"/>
              </a:ext>
            </a:extLst>
          </p:cNvPr>
          <p:cNvSpPr txBox="1">
            <a:spLocks/>
          </p:cNvSpPr>
          <p:nvPr/>
        </p:nvSpPr>
        <p:spPr>
          <a:xfrm>
            <a:off x="5414284" y="2895629"/>
            <a:ext cx="1781028" cy="194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dea"/>
              <a:buNone/>
              <a:defRPr sz="16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>
            <a:pPr marL="0" indent="0"/>
            <a:r>
              <a:rPr lang="en-US" dirty="0"/>
              <a:t>“A system that reminds doctors to recommend allergy tests before prescribing medication to avoid negative reactions.”</a:t>
            </a:r>
          </a:p>
        </p:txBody>
      </p:sp>
      <p:grpSp>
        <p:nvGrpSpPr>
          <p:cNvPr id="2741" name="Google Shape;2756;p95">
            <a:extLst>
              <a:ext uri="{FF2B5EF4-FFF2-40B4-BE49-F238E27FC236}">
                <a16:creationId xmlns:a16="http://schemas.microsoft.com/office/drawing/2014/main" id="{72AB9CDA-E154-BE6B-511C-7F5E320F1E33}"/>
              </a:ext>
            </a:extLst>
          </p:cNvPr>
          <p:cNvGrpSpPr/>
          <p:nvPr/>
        </p:nvGrpSpPr>
        <p:grpSpPr>
          <a:xfrm>
            <a:off x="6089763" y="2258297"/>
            <a:ext cx="572700" cy="572700"/>
            <a:chOff x="1290963" y="2464372"/>
            <a:chExt cx="572700" cy="572700"/>
          </a:xfrm>
        </p:grpSpPr>
        <p:sp>
          <p:nvSpPr>
            <p:cNvPr id="2742" name="Google Shape;2757;p95">
              <a:extLst>
                <a:ext uri="{FF2B5EF4-FFF2-40B4-BE49-F238E27FC236}">
                  <a16:creationId xmlns:a16="http://schemas.microsoft.com/office/drawing/2014/main" id="{C1E10B67-4D3A-CE02-894A-E7A7356B606D}"/>
                </a:ext>
              </a:extLst>
            </p:cNvPr>
            <p:cNvSpPr/>
            <p:nvPr/>
          </p:nvSpPr>
          <p:spPr>
            <a:xfrm>
              <a:off x="1290963" y="2464372"/>
              <a:ext cx="572700" cy="5727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4" name="Google Shape;2758;p95">
              <a:extLst>
                <a:ext uri="{FF2B5EF4-FFF2-40B4-BE49-F238E27FC236}">
                  <a16:creationId xmlns:a16="http://schemas.microsoft.com/office/drawing/2014/main" id="{DF5715B6-7DCB-CCE6-FD48-2BCD07EEDED4}"/>
                </a:ext>
              </a:extLst>
            </p:cNvPr>
            <p:cNvGrpSpPr/>
            <p:nvPr/>
          </p:nvGrpSpPr>
          <p:grpSpPr>
            <a:xfrm>
              <a:off x="1380569" y="2532845"/>
              <a:ext cx="393507" cy="435778"/>
              <a:chOff x="2316019" y="1708383"/>
              <a:chExt cx="393507" cy="435778"/>
            </a:xfrm>
          </p:grpSpPr>
          <p:sp>
            <p:nvSpPr>
              <p:cNvPr id="2825" name="Google Shape;2759;p95">
                <a:extLst>
                  <a:ext uri="{FF2B5EF4-FFF2-40B4-BE49-F238E27FC236}">
                    <a16:creationId xmlns:a16="http://schemas.microsoft.com/office/drawing/2014/main" id="{39A69F78-00B4-4212-18B4-4D7C46E18A6A}"/>
                  </a:ext>
                </a:extLst>
              </p:cNvPr>
              <p:cNvSpPr/>
              <p:nvPr/>
            </p:nvSpPr>
            <p:spPr>
              <a:xfrm rot="-1940167">
                <a:off x="2454410" y="2051814"/>
                <a:ext cx="50917" cy="50921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724" extrusionOk="0">
                    <a:moveTo>
                      <a:pt x="211" y="1"/>
                    </a:moveTo>
                    <a:cubicBezTo>
                      <a:pt x="97" y="1"/>
                      <a:pt x="1" y="96"/>
                      <a:pt x="1" y="221"/>
                    </a:cubicBezTo>
                    <a:lnTo>
                      <a:pt x="1" y="1513"/>
                    </a:lnTo>
                    <a:cubicBezTo>
                      <a:pt x="1" y="1628"/>
                      <a:pt x="97" y="1723"/>
                      <a:pt x="211" y="1723"/>
                    </a:cubicBezTo>
                    <a:lnTo>
                      <a:pt x="1513" y="1723"/>
                    </a:lnTo>
                    <a:cubicBezTo>
                      <a:pt x="1628" y="1723"/>
                      <a:pt x="1724" y="1628"/>
                      <a:pt x="1724" y="1513"/>
                    </a:cubicBezTo>
                    <a:lnTo>
                      <a:pt x="1724" y="221"/>
                    </a:lnTo>
                    <a:cubicBezTo>
                      <a:pt x="1724" y="96"/>
                      <a:pt x="1628" y="1"/>
                      <a:pt x="1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760;p95">
                <a:extLst>
                  <a:ext uri="{FF2B5EF4-FFF2-40B4-BE49-F238E27FC236}">
                    <a16:creationId xmlns:a16="http://schemas.microsoft.com/office/drawing/2014/main" id="{69F9B728-3A45-6FFB-263B-4AF533BCF4F2}"/>
                  </a:ext>
                </a:extLst>
              </p:cNvPr>
              <p:cNvSpPr/>
              <p:nvPr/>
            </p:nvSpPr>
            <p:spPr>
              <a:xfrm rot="-1940167">
                <a:off x="2532921" y="1826997"/>
                <a:ext cx="119024" cy="102049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3455" extrusionOk="0">
                    <a:moveTo>
                      <a:pt x="2307" y="1"/>
                    </a:moveTo>
                    <a:cubicBezTo>
                      <a:pt x="766" y="1"/>
                      <a:pt x="0" y="1858"/>
                      <a:pt x="1082" y="2949"/>
                    </a:cubicBezTo>
                    <a:cubicBezTo>
                      <a:pt x="1434" y="3298"/>
                      <a:pt x="1866" y="3454"/>
                      <a:pt x="2290" y="3454"/>
                    </a:cubicBezTo>
                    <a:cubicBezTo>
                      <a:pt x="3178" y="3454"/>
                      <a:pt x="4029" y="2767"/>
                      <a:pt x="4029" y="1724"/>
                    </a:cubicBezTo>
                    <a:cubicBezTo>
                      <a:pt x="4029" y="767"/>
                      <a:pt x="3264" y="1"/>
                      <a:pt x="2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761;p95">
                <a:extLst>
                  <a:ext uri="{FF2B5EF4-FFF2-40B4-BE49-F238E27FC236}">
                    <a16:creationId xmlns:a16="http://schemas.microsoft.com/office/drawing/2014/main" id="{03F4E007-D526-B11D-3F48-AB7C2889C88E}"/>
                  </a:ext>
                </a:extLst>
              </p:cNvPr>
              <p:cNvSpPr/>
              <p:nvPr/>
            </p:nvSpPr>
            <p:spPr>
              <a:xfrm rot="-1940167">
                <a:off x="2554506" y="1860472"/>
                <a:ext cx="112526" cy="60786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2058" extrusionOk="0">
                    <a:moveTo>
                      <a:pt x="211" y="0"/>
                    </a:moveTo>
                    <a:cubicBezTo>
                      <a:pt x="0" y="1062"/>
                      <a:pt x="823" y="2058"/>
                      <a:pt x="1905" y="2058"/>
                    </a:cubicBezTo>
                    <a:cubicBezTo>
                      <a:pt x="2986" y="2058"/>
                      <a:pt x="3809" y="1062"/>
                      <a:pt x="3598" y="0"/>
                    </a:cubicBezTo>
                    <a:lnTo>
                      <a:pt x="3598" y="0"/>
                    </a:lnTo>
                    <a:cubicBezTo>
                      <a:pt x="3445" y="814"/>
                      <a:pt x="2737" y="1407"/>
                      <a:pt x="1905" y="1407"/>
                    </a:cubicBezTo>
                    <a:cubicBezTo>
                      <a:pt x="1072" y="1407"/>
                      <a:pt x="364" y="814"/>
                      <a:pt x="2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762;p95">
                <a:extLst>
                  <a:ext uri="{FF2B5EF4-FFF2-40B4-BE49-F238E27FC236}">
                    <a16:creationId xmlns:a16="http://schemas.microsoft.com/office/drawing/2014/main" id="{583686EC-D494-C24B-0B06-8825F813299A}"/>
                  </a:ext>
                </a:extLst>
              </p:cNvPr>
              <p:cNvSpPr/>
              <p:nvPr/>
            </p:nvSpPr>
            <p:spPr>
              <a:xfrm rot="-1940167">
                <a:off x="2414110" y="1770628"/>
                <a:ext cx="172157" cy="331342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11218" extrusionOk="0">
                    <a:moveTo>
                      <a:pt x="5603" y="1"/>
                    </a:moveTo>
                    <a:cubicBezTo>
                      <a:pt x="5530" y="1"/>
                      <a:pt x="5464" y="39"/>
                      <a:pt x="5427" y="106"/>
                    </a:cubicBezTo>
                    <a:cubicBezTo>
                      <a:pt x="5015" y="756"/>
                      <a:pt x="4527" y="1359"/>
                      <a:pt x="3972" y="1895"/>
                    </a:cubicBezTo>
                    <a:cubicBezTo>
                      <a:pt x="3139" y="2709"/>
                      <a:pt x="1819" y="3666"/>
                      <a:pt x="211" y="3666"/>
                    </a:cubicBezTo>
                    <a:cubicBezTo>
                      <a:pt x="96" y="3666"/>
                      <a:pt x="0" y="3761"/>
                      <a:pt x="0" y="3876"/>
                    </a:cubicBezTo>
                    <a:lnTo>
                      <a:pt x="0" y="7331"/>
                    </a:lnTo>
                    <a:cubicBezTo>
                      <a:pt x="0" y="7456"/>
                      <a:pt x="96" y="7551"/>
                      <a:pt x="211" y="7551"/>
                    </a:cubicBezTo>
                    <a:cubicBezTo>
                      <a:pt x="1809" y="7551"/>
                      <a:pt x="3139" y="8508"/>
                      <a:pt x="3972" y="9312"/>
                    </a:cubicBezTo>
                    <a:cubicBezTo>
                      <a:pt x="4527" y="9848"/>
                      <a:pt x="5015" y="10451"/>
                      <a:pt x="5427" y="11111"/>
                    </a:cubicBezTo>
                    <a:cubicBezTo>
                      <a:pt x="5467" y="11185"/>
                      <a:pt x="5535" y="11217"/>
                      <a:pt x="5604" y="11217"/>
                    </a:cubicBezTo>
                    <a:cubicBezTo>
                      <a:pt x="5716" y="11217"/>
                      <a:pt x="5829" y="11132"/>
                      <a:pt x="5829" y="10997"/>
                    </a:cubicBezTo>
                    <a:lnTo>
                      <a:pt x="5829" y="211"/>
                    </a:lnTo>
                    <a:cubicBezTo>
                      <a:pt x="5829" y="115"/>
                      <a:pt x="5762" y="29"/>
                      <a:pt x="5666" y="10"/>
                    </a:cubicBezTo>
                    <a:cubicBezTo>
                      <a:pt x="5645" y="4"/>
                      <a:pt x="5624" y="1"/>
                      <a:pt x="5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763;p95">
                <a:extLst>
                  <a:ext uri="{FF2B5EF4-FFF2-40B4-BE49-F238E27FC236}">
                    <a16:creationId xmlns:a16="http://schemas.microsoft.com/office/drawing/2014/main" id="{7A89F228-705E-9CB2-5D4D-DC1E8C44BD4C}"/>
                  </a:ext>
                </a:extLst>
              </p:cNvPr>
              <p:cNvSpPr/>
              <p:nvPr/>
            </p:nvSpPr>
            <p:spPr>
              <a:xfrm rot="-1940167">
                <a:off x="2466990" y="1952939"/>
                <a:ext cx="171891" cy="133860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4532" extrusionOk="0">
                    <a:moveTo>
                      <a:pt x="0" y="1"/>
                    </a:moveTo>
                    <a:lnTo>
                      <a:pt x="0" y="642"/>
                    </a:lnTo>
                    <a:cubicBezTo>
                      <a:pt x="0" y="767"/>
                      <a:pt x="96" y="862"/>
                      <a:pt x="211" y="862"/>
                    </a:cubicBezTo>
                    <a:cubicBezTo>
                      <a:pt x="1809" y="862"/>
                      <a:pt x="3130" y="1819"/>
                      <a:pt x="3962" y="2623"/>
                    </a:cubicBezTo>
                    <a:cubicBezTo>
                      <a:pt x="4518" y="3169"/>
                      <a:pt x="5006" y="3772"/>
                      <a:pt x="5417" y="4422"/>
                    </a:cubicBezTo>
                    <a:cubicBezTo>
                      <a:pt x="5462" y="4498"/>
                      <a:pt x="5534" y="4531"/>
                      <a:pt x="5604" y="4531"/>
                    </a:cubicBezTo>
                    <a:cubicBezTo>
                      <a:pt x="5713" y="4531"/>
                      <a:pt x="5819" y="4451"/>
                      <a:pt x="5819" y="4317"/>
                    </a:cubicBezTo>
                    <a:lnTo>
                      <a:pt x="5819" y="3236"/>
                    </a:lnTo>
                    <a:cubicBezTo>
                      <a:pt x="5819" y="3331"/>
                      <a:pt x="5762" y="3408"/>
                      <a:pt x="5676" y="3437"/>
                    </a:cubicBezTo>
                    <a:cubicBezTo>
                      <a:pt x="5651" y="3447"/>
                      <a:pt x="5625" y="3451"/>
                      <a:pt x="5600" y="3451"/>
                    </a:cubicBezTo>
                    <a:cubicBezTo>
                      <a:pt x="5529" y="3451"/>
                      <a:pt x="5460" y="3412"/>
                      <a:pt x="5417" y="3341"/>
                    </a:cubicBezTo>
                    <a:cubicBezTo>
                      <a:pt x="5417" y="3341"/>
                      <a:pt x="4881" y="2862"/>
                      <a:pt x="3962" y="1982"/>
                    </a:cubicBezTo>
                    <a:cubicBezTo>
                      <a:pt x="3130" y="1178"/>
                      <a:pt x="1809" y="212"/>
                      <a:pt x="211" y="212"/>
                    </a:cubicBezTo>
                    <a:cubicBezTo>
                      <a:pt x="96" y="212"/>
                      <a:pt x="0" y="11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764;p95">
                <a:extLst>
                  <a:ext uri="{FF2B5EF4-FFF2-40B4-BE49-F238E27FC236}">
                    <a16:creationId xmlns:a16="http://schemas.microsoft.com/office/drawing/2014/main" id="{F1E47ECA-9B92-D88C-FC60-CDBD4F2AA34F}"/>
                  </a:ext>
                </a:extLst>
              </p:cNvPr>
              <p:cNvSpPr/>
              <p:nvPr/>
            </p:nvSpPr>
            <p:spPr>
              <a:xfrm rot="-1940167">
                <a:off x="2557941" y="1692436"/>
                <a:ext cx="51183" cy="38220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2940" extrusionOk="0">
                    <a:moveTo>
                      <a:pt x="221" y="0"/>
                    </a:moveTo>
                    <a:cubicBezTo>
                      <a:pt x="96" y="0"/>
                      <a:pt x="0" y="96"/>
                      <a:pt x="0" y="211"/>
                    </a:cubicBezTo>
                    <a:lnTo>
                      <a:pt x="0" y="12728"/>
                    </a:lnTo>
                    <a:cubicBezTo>
                      <a:pt x="0" y="12843"/>
                      <a:pt x="96" y="12939"/>
                      <a:pt x="221" y="12939"/>
                    </a:cubicBezTo>
                    <a:lnTo>
                      <a:pt x="1513" y="12939"/>
                    </a:lnTo>
                    <a:cubicBezTo>
                      <a:pt x="1627" y="12939"/>
                      <a:pt x="1733" y="12843"/>
                      <a:pt x="1733" y="12728"/>
                    </a:cubicBezTo>
                    <a:lnTo>
                      <a:pt x="1733" y="211"/>
                    </a:lnTo>
                    <a:cubicBezTo>
                      <a:pt x="1733" y="96"/>
                      <a:pt x="1627" y="0"/>
                      <a:pt x="1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765;p95">
                <a:extLst>
                  <a:ext uri="{FF2B5EF4-FFF2-40B4-BE49-F238E27FC236}">
                    <a16:creationId xmlns:a16="http://schemas.microsoft.com/office/drawing/2014/main" id="{98ACCFFF-BAD7-1963-21D8-B8B991602482}"/>
                  </a:ext>
                </a:extLst>
              </p:cNvPr>
              <p:cNvSpPr/>
              <p:nvPr/>
            </p:nvSpPr>
            <p:spPr>
              <a:xfrm rot="-1940167">
                <a:off x="2342776" y="1962408"/>
                <a:ext cx="50917" cy="114809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3887" extrusionOk="0">
                    <a:moveTo>
                      <a:pt x="1072" y="1"/>
                    </a:moveTo>
                    <a:cubicBezTo>
                      <a:pt x="479" y="1"/>
                      <a:pt x="1" y="479"/>
                      <a:pt x="1" y="1082"/>
                    </a:cubicBezTo>
                    <a:lnTo>
                      <a:pt x="1" y="2814"/>
                    </a:lnTo>
                    <a:cubicBezTo>
                      <a:pt x="1" y="3408"/>
                      <a:pt x="479" y="3886"/>
                      <a:pt x="1072" y="3886"/>
                    </a:cubicBezTo>
                    <a:lnTo>
                      <a:pt x="1503" y="3886"/>
                    </a:lnTo>
                    <a:cubicBezTo>
                      <a:pt x="1628" y="3886"/>
                      <a:pt x="1723" y="3791"/>
                      <a:pt x="1723" y="3676"/>
                    </a:cubicBezTo>
                    <a:lnTo>
                      <a:pt x="1723" y="221"/>
                    </a:lnTo>
                    <a:cubicBezTo>
                      <a:pt x="1723" y="96"/>
                      <a:pt x="1628" y="1"/>
                      <a:pt x="1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766;p95">
                <a:extLst>
                  <a:ext uri="{FF2B5EF4-FFF2-40B4-BE49-F238E27FC236}">
                    <a16:creationId xmlns:a16="http://schemas.microsoft.com/office/drawing/2014/main" id="{ADEB98E6-FC4A-1F2C-2093-54D0CE44BFDF}"/>
                  </a:ext>
                </a:extLst>
              </p:cNvPr>
              <p:cNvSpPr/>
              <p:nvPr/>
            </p:nvSpPr>
            <p:spPr>
              <a:xfrm rot="-1940167">
                <a:off x="2344119" y="1967955"/>
                <a:ext cx="51183" cy="108872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686" extrusionOk="0">
                    <a:moveTo>
                      <a:pt x="459" y="1"/>
                    </a:moveTo>
                    <a:lnTo>
                      <a:pt x="459" y="1"/>
                    </a:lnTo>
                    <a:cubicBezTo>
                      <a:pt x="172" y="202"/>
                      <a:pt x="0" y="527"/>
                      <a:pt x="0" y="881"/>
                    </a:cubicBezTo>
                    <a:lnTo>
                      <a:pt x="0" y="2613"/>
                    </a:lnTo>
                    <a:cubicBezTo>
                      <a:pt x="0" y="3207"/>
                      <a:pt x="488" y="3685"/>
                      <a:pt x="1081" y="3685"/>
                    </a:cubicBezTo>
                    <a:lnTo>
                      <a:pt x="1512" y="3685"/>
                    </a:lnTo>
                    <a:cubicBezTo>
                      <a:pt x="1627" y="3685"/>
                      <a:pt x="1732" y="3590"/>
                      <a:pt x="1732" y="3475"/>
                    </a:cubicBezTo>
                    <a:lnTo>
                      <a:pt x="1732" y="3035"/>
                    </a:lnTo>
                    <a:lnTo>
                      <a:pt x="1081" y="3035"/>
                    </a:lnTo>
                    <a:cubicBezTo>
                      <a:pt x="727" y="3035"/>
                      <a:pt x="440" y="2747"/>
                      <a:pt x="440" y="2393"/>
                    </a:cubicBezTo>
                    <a:lnTo>
                      <a:pt x="440" y="240"/>
                    </a:lnTo>
                    <a:cubicBezTo>
                      <a:pt x="431" y="154"/>
                      <a:pt x="440" y="77"/>
                      <a:pt x="4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767;p95">
                <a:extLst>
                  <a:ext uri="{FF2B5EF4-FFF2-40B4-BE49-F238E27FC236}">
                    <a16:creationId xmlns:a16="http://schemas.microsoft.com/office/drawing/2014/main" id="{3A7DE718-F47B-ACB9-966F-BB07AD4FE7AB}"/>
                  </a:ext>
                </a:extLst>
              </p:cNvPr>
              <p:cNvSpPr/>
              <p:nvPr/>
            </p:nvSpPr>
            <p:spPr>
              <a:xfrm rot="-1940167">
                <a:off x="2379276" y="1935197"/>
                <a:ext cx="63883" cy="114809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887" extrusionOk="0">
                    <a:moveTo>
                      <a:pt x="0" y="1"/>
                    </a:moveTo>
                    <a:lnTo>
                      <a:pt x="0" y="3886"/>
                    </a:lnTo>
                    <a:lnTo>
                      <a:pt x="2163" y="3886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768;p95">
                <a:extLst>
                  <a:ext uri="{FF2B5EF4-FFF2-40B4-BE49-F238E27FC236}">
                    <a16:creationId xmlns:a16="http://schemas.microsoft.com/office/drawing/2014/main" id="{F2DE3E35-4AB2-B78A-1F40-3ACB7125526B}"/>
                  </a:ext>
                </a:extLst>
              </p:cNvPr>
              <p:cNvSpPr/>
              <p:nvPr/>
            </p:nvSpPr>
            <p:spPr>
              <a:xfrm rot="-1940167">
                <a:off x="2404829" y="2023337"/>
                <a:ext cx="63883" cy="19258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652" extrusionOk="0">
                    <a:moveTo>
                      <a:pt x="0" y="1"/>
                    </a:moveTo>
                    <a:lnTo>
                      <a:pt x="0" y="651"/>
                    </a:lnTo>
                    <a:lnTo>
                      <a:pt x="2163" y="651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769;p95">
                <a:extLst>
                  <a:ext uri="{FF2B5EF4-FFF2-40B4-BE49-F238E27FC236}">
                    <a16:creationId xmlns:a16="http://schemas.microsoft.com/office/drawing/2014/main" id="{85878B7B-1F05-CA30-1D7B-7A5C7B54E05E}"/>
                  </a:ext>
                </a:extLst>
              </p:cNvPr>
              <p:cNvSpPr/>
              <p:nvPr/>
            </p:nvSpPr>
            <p:spPr>
              <a:xfrm rot="-1940167">
                <a:off x="2437106" y="2032912"/>
                <a:ext cx="63883" cy="102079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56" extrusionOk="0">
                    <a:moveTo>
                      <a:pt x="10" y="1"/>
                    </a:moveTo>
                    <a:lnTo>
                      <a:pt x="0" y="3245"/>
                    </a:lnTo>
                    <a:cubicBezTo>
                      <a:pt x="0" y="3360"/>
                      <a:pt x="96" y="3456"/>
                      <a:pt x="220" y="3456"/>
                    </a:cubicBezTo>
                    <a:lnTo>
                      <a:pt x="1082" y="3456"/>
                    </a:lnTo>
                    <a:cubicBezTo>
                      <a:pt x="1177" y="3456"/>
                      <a:pt x="1263" y="3389"/>
                      <a:pt x="1292" y="3293"/>
                    </a:cubicBez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770;p95">
                <a:extLst>
                  <a:ext uri="{FF2B5EF4-FFF2-40B4-BE49-F238E27FC236}">
                    <a16:creationId xmlns:a16="http://schemas.microsoft.com/office/drawing/2014/main" id="{2E28995A-4B5A-B390-4D60-049A2298CF4A}"/>
                  </a:ext>
                </a:extLst>
              </p:cNvPr>
              <p:cNvSpPr/>
              <p:nvPr/>
            </p:nvSpPr>
            <p:spPr>
              <a:xfrm rot="-1940167">
                <a:off x="2659630" y="1817367"/>
                <a:ext cx="36209" cy="13026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41" extrusionOk="0">
                    <a:moveTo>
                      <a:pt x="288" y="0"/>
                    </a:moveTo>
                    <a:cubicBezTo>
                      <a:pt x="1" y="0"/>
                      <a:pt x="1" y="441"/>
                      <a:pt x="288" y="441"/>
                    </a:cubicBezTo>
                    <a:lnTo>
                      <a:pt x="938" y="441"/>
                    </a:lnTo>
                    <a:cubicBezTo>
                      <a:pt x="1226" y="441"/>
                      <a:pt x="1226" y="0"/>
                      <a:pt x="9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771;p95">
                <a:extLst>
                  <a:ext uri="{FF2B5EF4-FFF2-40B4-BE49-F238E27FC236}">
                    <a16:creationId xmlns:a16="http://schemas.microsoft.com/office/drawing/2014/main" id="{8500FC77-81E3-5B5E-E0A4-2B7BDF97E023}"/>
                  </a:ext>
                </a:extLst>
              </p:cNvPr>
              <p:cNvSpPr/>
              <p:nvPr/>
            </p:nvSpPr>
            <p:spPr>
              <a:xfrm rot="-1940167">
                <a:off x="2604843" y="1769724"/>
                <a:ext cx="30864" cy="26553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899" extrusionOk="0">
                    <a:moveTo>
                      <a:pt x="732" y="0"/>
                    </a:moveTo>
                    <a:cubicBezTo>
                      <a:pt x="682" y="0"/>
                      <a:pt x="630" y="20"/>
                      <a:pt x="584" y="66"/>
                    </a:cubicBezTo>
                    <a:lnTo>
                      <a:pt x="124" y="525"/>
                    </a:lnTo>
                    <a:cubicBezTo>
                      <a:pt x="0" y="659"/>
                      <a:pt x="86" y="889"/>
                      <a:pt x="278" y="899"/>
                    </a:cubicBezTo>
                    <a:cubicBezTo>
                      <a:pt x="335" y="889"/>
                      <a:pt x="392" y="870"/>
                      <a:pt x="431" y="832"/>
                    </a:cubicBezTo>
                    <a:lnTo>
                      <a:pt x="890" y="372"/>
                    </a:lnTo>
                    <a:cubicBezTo>
                      <a:pt x="1045" y="218"/>
                      <a:pt x="899" y="0"/>
                      <a:pt x="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772;p95">
                <a:extLst>
                  <a:ext uri="{FF2B5EF4-FFF2-40B4-BE49-F238E27FC236}">
                    <a16:creationId xmlns:a16="http://schemas.microsoft.com/office/drawing/2014/main" id="{453FFE96-B4E3-6234-2B7B-D865C83BD371}"/>
                  </a:ext>
                </a:extLst>
              </p:cNvPr>
              <p:cNvSpPr/>
              <p:nvPr/>
            </p:nvSpPr>
            <p:spPr>
              <a:xfrm rot="-1940167">
                <a:off x="2673795" y="1880716"/>
                <a:ext cx="31070" cy="2643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895" extrusionOk="0">
                    <a:moveTo>
                      <a:pt x="310" y="0"/>
                    </a:moveTo>
                    <a:cubicBezTo>
                      <a:pt x="141" y="0"/>
                      <a:pt x="1" y="217"/>
                      <a:pt x="161" y="377"/>
                    </a:cubicBezTo>
                    <a:lnTo>
                      <a:pt x="621" y="827"/>
                    </a:lnTo>
                    <a:cubicBezTo>
                      <a:pt x="659" y="875"/>
                      <a:pt x="707" y="894"/>
                      <a:pt x="774" y="894"/>
                    </a:cubicBezTo>
                    <a:cubicBezTo>
                      <a:pt x="956" y="894"/>
                      <a:pt x="1051" y="664"/>
                      <a:pt x="918" y="530"/>
                    </a:cubicBezTo>
                    <a:lnTo>
                      <a:pt x="468" y="71"/>
                    </a:lnTo>
                    <a:cubicBezTo>
                      <a:pt x="418" y="21"/>
                      <a:pt x="363" y="0"/>
                      <a:pt x="3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9" name="Google Shape;2743;p95">
            <a:extLst>
              <a:ext uri="{FF2B5EF4-FFF2-40B4-BE49-F238E27FC236}">
                <a16:creationId xmlns:a16="http://schemas.microsoft.com/office/drawing/2014/main" id="{505E63AB-9175-54AA-AF47-4B0C4DBAAAD9}"/>
              </a:ext>
            </a:extLst>
          </p:cNvPr>
          <p:cNvSpPr/>
          <p:nvPr/>
        </p:nvSpPr>
        <p:spPr>
          <a:xfrm>
            <a:off x="7361423" y="2527570"/>
            <a:ext cx="1600872" cy="2365913"/>
          </a:xfrm>
          <a:prstGeom prst="rect">
            <a:avLst/>
          </a:prstGeom>
          <a:solidFill>
            <a:srgbClr val="FFFFFF">
              <a:alpha val="57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Google Shape;2749;p95">
            <a:extLst>
              <a:ext uri="{FF2B5EF4-FFF2-40B4-BE49-F238E27FC236}">
                <a16:creationId xmlns:a16="http://schemas.microsoft.com/office/drawing/2014/main" id="{AFB17A70-ACA0-8F84-A585-47CF690EDA9B}"/>
              </a:ext>
            </a:extLst>
          </p:cNvPr>
          <p:cNvSpPr txBox="1">
            <a:spLocks/>
          </p:cNvSpPr>
          <p:nvPr/>
        </p:nvSpPr>
        <p:spPr>
          <a:xfrm>
            <a:off x="7361423" y="1265090"/>
            <a:ext cx="1719000" cy="76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2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Price Confusion</a:t>
            </a:r>
            <a:endParaRPr lang="en-US" dirty="0"/>
          </a:p>
        </p:txBody>
      </p:sp>
      <p:sp>
        <p:nvSpPr>
          <p:cNvPr id="2841" name="Google Shape;2750;p95">
            <a:extLst>
              <a:ext uri="{FF2B5EF4-FFF2-40B4-BE49-F238E27FC236}">
                <a16:creationId xmlns:a16="http://schemas.microsoft.com/office/drawing/2014/main" id="{6F4888A9-30B7-9DA7-1796-7F327242ED5B}"/>
              </a:ext>
            </a:extLst>
          </p:cNvPr>
          <p:cNvSpPr txBox="1">
            <a:spLocks/>
          </p:cNvSpPr>
          <p:nvPr/>
        </p:nvSpPr>
        <p:spPr>
          <a:xfrm>
            <a:off x="7259094" y="2852052"/>
            <a:ext cx="1781028" cy="194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dea"/>
              <a:buNone/>
              <a:defRPr sz="16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>
            <a:pPr marL="0" indent="0"/>
            <a:r>
              <a:rPr lang="en-US" dirty="0"/>
              <a:t>“Users can check medication prices in advance, ensuring they know the cost before visiting the pharmacy.”</a:t>
            </a:r>
          </a:p>
        </p:txBody>
      </p:sp>
      <p:grpSp>
        <p:nvGrpSpPr>
          <p:cNvPr id="2842" name="Google Shape;2756;p95">
            <a:extLst>
              <a:ext uri="{FF2B5EF4-FFF2-40B4-BE49-F238E27FC236}">
                <a16:creationId xmlns:a16="http://schemas.microsoft.com/office/drawing/2014/main" id="{795B77A2-39F6-721F-9DD0-3F9FBABC4EDA}"/>
              </a:ext>
            </a:extLst>
          </p:cNvPr>
          <p:cNvGrpSpPr/>
          <p:nvPr/>
        </p:nvGrpSpPr>
        <p:grpSpPr>
          <a:xfrm>
            <a:off x="7934573" y="2242016"/>
            <a:ext cx="572700" cy="572700"/>
            <a:chOff x="1290963" y="2464372"/>
            <a:chExt cx="572700" cy="572700"/>
          </a:xfrm>
        </p:grpSpPr>
        <p:sp>
          <p:nvSpPr>
            <p:cNvPr id="2843" name="Google Shape;2757;p95">
              <a:extLst>
                <a:ext uri="{FF2B5EF4-FFF2-40B4-BE49-F238E27FC236}">
                  <a16:creationId xmlns:a16="http://schemas.microsoft.com/office/drawing/2014/main" id="{62A5A058-AD1A-D8B8-5591-82AA69D2D8E6}"/>
                </a:ext>
              </a:extLst>
            </p:cNvPr>
            <p:cNvSpPr/>
            <p:nvPr/>
          </p:nvSpPr>
          <p:spPr>
            <a:xfrm>
              <a:off x="1290963" y="2464372"/>
              <a:ext cx="572700" cy="5727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4" name="Google Shape;2758;p95">
              <a:extLst>
                <a:ext uri="{FF2B5EF4-FFF2-40B4-BE49-F238E27FC236}">
                  <a16:creationId xmlns:a16="http://schemas.microsoft.com/office/drawing/2014/main" id="{62E65994-9798-ED51-28CB-1380C887D284}"/>
                </a:ext>
              </a:extLst>
            </p:cNvPr>
            <p:cNvGrpSpPr/>
            <p:nvPr/>
          </p:nvGrpSpPr>
          <p:grpSpPr>
            <a:xfrm>
              <a:off x="1380569" y="2532845"/>
              <a:ext cx="393507" cy="435778"/>
              <a:chOff x="2316019" y="1708383"/>
              <a:chExt cx="393507" cy="435778"/>
            </a:xfrm>
          </p:grpSpPr>
          <p:sp>
            <p:nvSpPr>
              <p:cNvPr id="2845" name="Google Shape;2759;p95">
                <a:extLst>
                  <a:ext uri="{FF2B5EF4-FFF2-40B4-BE49-F238E27FC236}">
                    <a16:creationId xmlns:a16="http://schemas.microsoft.com/office/drawing/2014/main" id="{30EA5CAD-858A-F825-19B9-F73DA9C4943B}"/>
                  </a:ext>
                </a:extLst>
              </p:cNvPr>
              <p:cNvSpPr/>
              <p:nvPr/>
            </p:nvSpPr>
            <p:spPr>
              <a:xfrm rot="-1940167">
                <a:off x="2454410" y="2051814"/>
                <a:ext cx="50917" cy="50921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724" extrusionOk="0">
                    <a:moveTo>
                      <a:pt x="211" y="1"/>
                    </a:moveTo>
                    <a:cubicBezTo>
                      <a:pt x="97" y="1"/>
                      <a:pt x="1" y="96"/>
                      <a:pt x="1" y="221"/>
                    </a:cubicBezTo>
                    <a:lnTo>
                      <a:pt x="1" y="1513"/>
                    </a:lnTo>
                    <a:cubicBezTo>
                      <a:pt x="1" y="1628"/>
                      <a:pt x="97" y="1723"/>
                      <a:pt x="211" y="1723"/>
                    </a:cubicBezTo>
                    <a:lnTo>
                      <a:pt x="1513" y="1723"/>
                    </a:lnTo>
                    <a:cubicBezTo>
                      <a:pt x="1628" y="1723"/>
                      <a:pt x="1724" y="1628"/>
                      <a:pt x="1724" y="1513"/>
                    </a:cubicBezTo>
                    <a:lnTo>
                      <a:pt x="1724" y="221"/>
                    </a:lnTo>
                    <a:cubicBezTo>
                      <a:pt x="1724" y="96"/>
                      <a:pt x="1628" y="1"/>
                      <a:pt x="1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760;p95">
                <a:extLst>
                  <a:ext uri="{FF2B5EF4-FFF2-40B4-BE49-F238E27FC236}">
                    <a16:creationId xmlns:a16="http://schemas.microsoft.com/office/drawing/2014/main" id="{DA16FB64-F6D8-A68F-EAAA-80DCB0EC62B9}"/>
                  </a:ext>
                </a:extLst>
              </p:cNvPr>
              <p:cNvSpPr/>
              <p:nvPr/>
            </p:nvSpPr>
            <p:spPr>
              <a:xfrm rot="-1940167">
                <a:off x="2532921" y="1826997"/>
                <a:ext cx="119024" cy="102049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3455" extrusionOk="0">
                    <a:moveTo>
                      <a:pt x="2307" y="1"/>
                    </a:moveTo>
                    <a:cubicBezTo>
                      <a:pt x="766" y="1"/>
                      <a:pt x="0" y="1858"/>
                      <a:pt x="1082" y="2949"/>
                    </a:cubicBezTo>
                    <a:cubicBezTo>
                      <a:pt x="1434" y="3298"/>
                      <a:pt x="1866" y="3454"/>
                      <a:pt x="2290" y="3454"/>
                    </a:cubicBezTo>
                    <a:cubicBezTo>
                      <a:pt x="3178" y="3454"/>
                      <a:pt x="4029" y="2767"/>
                      <a:pt x="4029" y="1724"/>
                    </a:cubicBezTo>
                    <a:cubicBezTo>
                      <a:pt x="4029" y="767"/>
                      <a:pt x="3264" y="1"/>
                      <a:pt x="2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761;p95">
                <a:extLst>
                  <a:ext uri="{FF2B5EF4-FFF2-40B4-BE49-F238E27FC236}">
                    <a16:creationId xmlns:a16="http://schemas.microsoft.com/office/drawing/2014/main" id="{1F19250F-1D21-C7C8-907D-C4A09A14CCE4}"/>
                  </a:ext>
                </a:extLst>
              </p:cNvPr>
              <p:cNvSpPr/>
              <p:nvPr/>
            </p:nvSpPr>
            <p:spPr>
              <a:xfrm rot="-1940167">
                <a:off x="2554506" y="1860472"/>
                <a:ext cx="112526" cy="60786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2058" extrusionOk="0">
                    <a:moveTo>
                      <a:pt x="211" y="0"/>
                    </a:moveTo>
                    <a:cubicBezTo>
                      <a:pt x="0" y="1062"/>
                      <a:pt x="823" y="2058"/>
                      <a:pt x="1905" y="2058"/>
                    </a:cubicBezTo>
                    <a:cubicBezTo>
                      <a:pt x="2986" y="2058"/>
                      <a:pt x="3809" y="1062"/>
                      <a:pt x="3598" y="0"/>
                    </a:cubicBezTo>
                    <a:lnTo>
                      <a:pt x="3598" y="0"/>
                    </a:lnTo>
                    <a:cubicBezTo>
                      <a:pt x="3445" y="814"/>
                      <a:pt x="2737" y="1407"/>
                      <a:pt x="1905" y="1407"/>
                    </a:cubicBezTo>
                    <a:cubicBezTo>
                      <a:pt x="1072" y="1407"/>
                      <a:pt x="364" y="814"/>
                      <a:pt x="2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762;p95">
                <a:extLst>
                  <a:ext uri="{FF2B5EF4-FFF2-40B4-BE49-F238E27FC236}">
                    <a16:creationId xmlns:a16="http://schemas.microsoft.com/office/drawing/2014/main" id="{EA41A2A6-659B-7DE4-EDE2-78AAC86AE2E1}"/>
                  </a:ext>
                </a:extLst>
              </p:cNvPr>
              <p:cNvSpPr/>
              <p:nvPr/>
            </p:nvSpPr>
            <p:spPr>
              <a:xfrm rot="-1940167">
                <a:off x="2414110" y="1770628"/>
                <a:ext cx="172157" cy="331342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11218" extrusionOk="0">
                    <a:moveTo>
                      <a:pt x="5603" y="1"/>
                    </a:moveTo>
                    <a:cubicBezTo>
                      <a:pt x="5530" y="1"/>
                      <a:pt x="5464" y="39"/>
                      <a:pt x="5427" y="106"/>
                    </a:cubicBezTo>
                    <a:cubicBezTo>
                      <a:pt x="5015" y="756"/>
                      <a:pt x="4527" y="1359"/>
                      <a:pt x="3972" y="1895"/>
                    </a:cubicBezTo>
                    <a:cubicBezTo>
                      <a:pt x="3139" y="2709"/>
                      <a:pt x="1819" y="3666"/>
                      <a:pt x="211" y="3666"/>
                    </a:cubicBezTo>
                    <a:cubicBezTo>
                      <a:pt x="96" y="3666"/>
                      <a:pt x="0" y="3761"/>
                      <a:pt x="0" y="3876"/>
                    </a:cubicBezTo>
                    <a:lnTo>
                      <a:pt x="0" y="7331"/>
                    </a:lnTo>
                    <a:cubicBezTo>
                      <a:pt x="0" y="7456"/>
                      <a:pt x="96" y="7551"/>
                      <a:pt x="211" y="7551"/>
                    </a:cubicBezTo>
                    <a:cubicBezTo>
                      <a:pt x="1809" y="7551"/>
                      <a:pt x="3139" y="8508"/>
                      <a:pt x="3972" y="9312"/>
                    </a:cubicBezTo>
                    <a:cubicBezTo>
                      <a:pt x="4527" y="9848"/>
                      <a:pt x="5015" y="10451"/>
                      <a:pt x="5427" y="11111"/>
                    </a:cubicBezTo>
                    <a:cubicBezTo>
                      <a:pt x="5467" y="11185"/>
                      <a:pt x="5535" y="11217"/>
                      <a:pt x="5604" y="11217"/>
                    </a:cubicBezTo>
                    <a:cubicBezTo>
                      <a:pt x="5716" y="11217"/>
                      <a:pt x="5829" y="11132"/>
                      <a:pt x="5829" y="10997"/>
                    </a:cubicBezTo>
                    <a:lnTo>
                      <a:pt x="5829" y="211"/>
                    </a:lnTo>
                    <a:cubicBezTo>
                      <a:pt x="5829" y="115"/>
                      <a:pt x="5762" y="29"/>
                      <a:pt x="5666" y="10"/>
                    </a:cubicBezTo>
                    <a:cubicBezTo>
                      <a:pt x="5645" y="4"/>
                      <a:pt x="5624" y="1"/>
                      <a:pt x="5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763;p95">
                <a:extLst>
                  <a:ext uri="{FF2B5EF4-FFF2-40B4-BE49-F238E27FC236}">
                    <a16:creationId xmlns:a16="http://schemas.microsoft.com/office/drawing/2014/main" id="{FB1883D3-650C-770A-637E-136734E008B1}"/>
                  </a:ext>
                </a:extLst>
              </p:cNvPr>
              <p:cNvSpPr/>
              <p:nvPr/>
            </p:nvSpPr>
            <p:spPr>
              <a:xfrm rot="-1940167">
                <a:off x="2466990" y="1952939"/>
                <a:ext cx="171891" cy="133860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4532" extrusionOk="0">
                    <a:moveTo>
                      <a:pt x="0" y="1"/>
                    </a:moveTo>
                    <a:lnTo>
                      <a:pt x="0" y="642"/>
                    </a:lnTo>
                    <a:cubicBezTo>
                      <a:pt x="0" y="767"/>
                      <a:pt x="96" y="862"/>
                      <a:pt x="211" y="862"/>
                    </a:cubicBezTo>
                    <a:cubicBezTo>
                      <a:pt x="1809" y="862"/>
                      <a:pt x="3130" y="1819"/>
                      <a:pt x="3962" y="2623"/>
                    </a:cubicBezTo>
                    <a:cubicBezTo>
                      <a:pt x="4518" y="3169"/>
                      <a:pt x="5006" y="3772"/>
                      <a:pt x="5417" y="4422"/>
                    </a:cubicBezTo>
                    <a:cubicBezTo>
                      <a:pt x="5462" y="4498"/>
                      <a:pt x="5534" y="4531"/>
                      <a:pt x="5604" y="4531"/>
                    </a:cubicBezTo>
                    <a:cubicBezTo>
                      <a:pt x="5713" y="4531"/>
                      <a:pt x="5819" y="4451"/>
                      <a:pt x="5819" y="4317"/>
                    </a:cubicBezTo>
                    <a:lnTo>
                      <a:pt x="5819" y="3236"/>
                    </a:lnTo>
                    <a:cubicBezTo>
                      <a:pt x="5819" y="3331"/>
                      <a:pt x="5762" y="3408"/>
                      <a:pt x="5676" y="3437"/>
                    </a:cubicBezTo>
                    <a:cubicBezTo>
                      <a:pt x="5651" y="3447"/>
                      <a:pt x="5625" y="3451"/>
                      <a:pt x="5600" y="3451"/>
                    </a:cubicBezTo>
                    <a:cubicBezTo>
                      <a:pt x="5529" y="3451"/>
                      <a:pt x="5460" y="3412"/>
                      <a:pt x="5417" y="3341"/>
                    </a:cubicBezTo>
                    <a:cubicBezTo>
                      <a:pt x="5417" y="3341"/>
                      <a:pt x="4881" y="2862"/>
                      <a:pt x="3962" y="1982"/>
                    </a:cubicBezTo>
                    <a:cubicBezTo>
                      <a:pt x="3130" y="1178"/>
                      <a:pt x="1809" y="212"/>
                      <a:pt x="211" y="212"/>
                    </a:cubicBezTo>
                    <a:cubicBezTo>
                      <a:pt x="96" y="212"/>
                      <a:pt x="0" y="11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764;p95">
                <a:extLst>
                  <a:ext uri="{FF2B5EF4-FFF2-40B4-BE49-F238E27FC236}">
                    <a16:creationId xmlns:a16="http://schemas.microsoft.com/office/drawing/2014/main" id="{EC5AF63E-5431-EF84-FD8E-11788922E229}"/>
                  </a:ext>
                </a:extLst>
              </p:cNvPr>
              <p:cNvSpPr/>
              <p:nvPr/>
            </p:nvSpPr>
            <p:spPr>
              <a:xfrm rot="-1940167">
                <a:off x="2557941" y="1692436"/>
                <a:ext cx="51183" cy="38220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2940" extrusionOk="0">
                    <a:moveTo>
                      <a:pt x="221" y="0"/>
                    </a:moveTo>
                    <a:cubicBezTo>
                      <a:pt x="96" y="0"/>
                      <a:pt x="0" y="96"/>
                      <a:pt x="0" y="211"/>
                    </a:cubicBezTo>
                    <a:lnTo>
                      <a:pt x="0" y="12728"/>
                    </a:lnTo>
                    <a:cubicBezTo>
                      <a:pt x="0" y="12843"/>
                      <a:pt x="96" y="12939"/>
                      <a:pt x="221" y="12939"/>
                    </a:cubicBezTo>
                    <a:lnTo>
                      <a:pt x="1513" y="12939"/>
                    </a:lnTo>
                    <a:cubicBezTo>
                      <a:pt x="1627" y="12939"/>
                      <a:pt x="1733" y="12843"/>
                      <a:pt x="1733" y="12728"/>
                    </a:cubicBezTo>
                    <a:lnTo>
                      <a:pt x="1733" y="211"/>
                    </a:lnTo>
                    <a:cubicBezTo>
                      <a:pt x="1733" y="96"/>
                      <a:pt x="1627" y="0"/>
                      <a:pt x="1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765;p95">
                <a:extLst>
                  <a:ext uri="{FF2B5EF4-FFF2-40B4-BE49-F238E27FC236}">
                    <a16:creationId xmlns:a16="http://schemas.microsoft.com/office/drawing/2014/main" id="{6CE62475-14DC-FBED-E193-4A7AD95F696A}"/>
                  </a:ext>
                </a:extLst>
              </p:cNvPr>
              <p:cNvSpPr/>
              <p:nvPr/>
            </p:nvSpPr>
            <p:spPr>
              <a:xfrm rot="-1940167">
                <a:off x="2342776" y="1962408"/>
                <a:ext cx="50917" cy="114809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3887" extrusionOk="0">
                    <a:moveTo>
                      <a:pt x="1072" y="1"/>
                    </a:moveTo>
                    <a:cubicBezTo>
                      <a:pt x="479" y="1"/>
                      <a:pt x="1" y="479"/>
                      <a:pt x="1" y="1082"/>
                    </a:cubicBezTo>
                    <a:lnTo>
                      <a:pt x="1" y="2814"/>
                    </a:lnTo>
                    <a:cubicBezTo>
                      <a:pt x="1" y="3408"/>
                      <a:pt x="479" y="3886"/>
                      <a:pt x="1072" y="3886"/>
                    </a:cubicBezTo>
                    <a:lnTo>
                      <a:pt x="1503" y="3886"/>
                    </a:lnTo>
                    <a:cubicBezTo>
                      <a:pt x="1628" y="3886"/>
                      <a:pt x="1723" y="3791"/>
                      <a:pt x="1723" y="3676"/>
                    </a:cubicBezTo>
                    <a:lnTo>
                      <a:pt x="1723" y="221"/>
                    </a:lnTo>
                    <a:cubicBezTo>
                      <a:pt x="1723" y="96"/>
                      <a:pt x="1628" y="1"/>
                      <a:pt x="1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766;p95">
                <a:extLst>
                  <a:ext uri="{FF2B5EF4-FFF2-40B4-BE49-F238E27FC236}">
                    <a16:creationId xmlns:a16="http://schemas.microsoft.com/office/drawing/2014/main" id="{4D5052C8-8442-5A14-2E78-AC3DCBFF89DB}"/>
                  </a:ext>
                </a:extLst>
              </p:cNvPr>
              <p:cNvSpPr/>
              <p:nvPr/>
            </p:nvSpPr>
            <p:spPr>
              <a:xfrm rot="-1940167">
                <a:off x="2344119" y="1967955"/>
                <a:ext cx="51183" cy="108872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686" extrusionOk="0">
                    <a:moveTo>
                      <a:pt x="459" y="1"/>
                    </a:moveTo>
                    <a:lnTo>
                      <a:pt x="459" y="1"/>
                    </a:lnTo>
                    <a:cubicBezTo>
                      <a:pt x="172" y="202"/>
                      <a:pt x="0" y="527"/>
                      <a:pt x="0" y="881"/>
                    </a:cubicBezTo>
                    <a:lnTo>
                      <a:pt x="0" y="2613"/>
                    </a:lnTo>
                    <a:cubicBezTo>
                      <a:pt x="0" y="3207"/>
                      <a:pt x="488" y="3685"/>
                      <a:pt x="1081" y="3685"/>
                    </a:cubicBezTo>
                    <a:lnTo>
                      <a:pt x="1512" y="3685"/>
                    </a:lnTo>
                    <a:cubicBezTo>
                      <a:pt x="1627" y="3685"/>
                      <a:pt x="1732" y="3590"/>
                      <a:pt x="1732" y="3475"/>
                    </a:cubicBezTo>
                    <a:lnTo>
                      <a:pt x="1732" y="3035"/>
                    </a:lnTo>
                    <a:lnTo>
                      <a:pt x="1081" y="3035"/>
                    </a:lnTo>
                    <a:cubicBezTo>
                      <a:pt x="727" y="3035"/>
                      <a:pt x="440" y="2747"/>
                      <a:pt x="440" y="2393"/>
                    </a:cubicBezTo>
                    <a:lnTo>
                      <a:pt x="440" y="240"/>
                    </a:lnTo>
                    <a:cubicBezTo>
                      <a:pt x="431" y="154"/>
                      <a:pt x="440" y="77"/>
                      <a:pt x="4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767;p95">
                <a:extLst>
                  <a:ext uri="{FF2B5EF4-FFF2-40B4-BE49-F238E27FC236}">
                    <a16:creationId xmlns:a16="http://schemas.microsoft.com/office/drawing/2014/main" id="{3057478C-1DA0-B942-608F-7DE23FFF3407}"/>
                  </a:ext>
                </a:extLst>
              </p:cNvPr>
              <p:cNvSpPr/>
              <p:nvPr/>
            </p:nvSpPr>
            <p:spPr>
              <a:xfrm rot="-1940167">
                <a:off x="2379276" y="1935197"/>
                <a:ext cx="63883" cy="114809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887" extrusionOk="0">
                    <a:moveTo>
                      <a:pt x="0" y="1"/>
                    </a:moveTo>
                    <a:lnTo>
                      <a:pt x="0" y="3886"/>
                    </a:lnTo>
                    <a:lnTo>
                      <a:pt x="2163" y="3886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768;p95">
                <a:extLst>
                  <a:ext uri="{FF2B5EF4-FFF2-40B4-BE49-F238E27FC236}">
                    <a16:creationId xmlns:a16="http://schemas.microsoft.com/office/drawing/2014/main" id="{7B82E5C6-B454-A4B7-314F-74CBDFE46D26}"/>
                  </a:ext>
                </a:extLst>
              </p:cNvPr>
              <p:cNvSpPr/>
              <p:nvPr/>
            </p:nvSpPr>
            <p:spPr>
              <a:xfrm rot="-1940167">
                <a:off x="2404829" y="2023337"/>
                <a:ext cx="63883" cy="19258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652" extrusionOk="0">
                    <a:moveTo>
                      <a:pt x="0" y="1"/>
                    </a:moveTo>
                    <a:lnTo>
                      <a:pt x="0" y="651"/>
                    </a:lnTo>
                    <a:lnTo>
                      <a:pt x="2163" y="651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769;p95">
                <a:extLst>
                  <a:ext uri="{FF2B5EF4-FFF2-40B4-BE49-F238E27FC236}">
                    <a16:creationId xmlns:a16="http://schemas.microsoft.com/office/drawing/2014/main" id="{74FAAD51-D1D3-C83D-36C0-BD04AA909205}"/>
                  </a:ext>
                </a:extLst>
              </p:cNvPr>
              <p:cNvSpPr/>
              <p:nvPr/>
            </p:nvSpPr>
            <p:spPr>
              <a:xfrm rot="-1940167">
                <a:off x="2437106" y="2032912"/>
                <a:ext cx="63883" cy="102079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3456" extrusionOk="0">
                    <a:moveTo>
                      <a:pt x="10" y="1"/>
                    </a:moveTo>
                    <a:lnTo>
                      <a:pt x="0" y="3245"/>
                    </a:lnTo>
                    <a:cubicBezTo>
                      <a:pt x="0" y="3360"/>
                      <a:pt x="96" y="3456"/>
                      <a:pt x="220" y="3456"/>
                    </a:cubicBezTo>
                    <a:lnTo>
                      <a:pt x="1082" y="3456"/>
                    </a:lnTo>
                    <a:cubicBezTo>
                      <a:pt x="1177" y="3456"/>
                      <a:pt x="1263" y="3389"/>
                      <a:pt x="1292" y="3293"/>
                    </a:cubicBez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770;p95">
                <a:extLst>
                  <a:ext uri="{FF2B5EF4-FFF2-40B4-BE49-F238E27FC236}">
                    <a16:creationId xmlns:a16="http://schemas.microsoft.com/office/drawing/2014/main" id="{F8B29D42-A6A6-AAC1-9971-B4CC06A4D592}"/>
                  </a:ext>
                </a:extLst>
              </p:cNvPr>
              <p:cNvSpPr/>
              <p:nvPr/>
            </p:nvSpPr>
            <p:spPr>
              <a:xfrm rot="-1940167">
                <a:off x="2659630" y="1817367"/>
                <a:ext cx="36209" cy="13026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41" extrusionOk="0">
                    <a:moveTo>
                      <a:pt x="288" y="0"/>
                    </a:moveTo>
                    <a:cubicBezTo>
                      <a:pt x="1" y="0"/>
                      <a:pt x="1" y="441"/>
                      <a:pt x="288" y="441"/>
                    </a:cubicBezTo>
                    <a:lnTo>
                      <a:pt x="938" y="441"/>
                    </a:lnTo>
                    <a:cubicBezTo>
                      <a:pt x="1226" y="441"/>
                      <a:pt x="1226" y="0"/>
                      <a:pt x="9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771;p95">
                <a:extLst>
                  <a:ext uri="{FF2B5EF4-FFF2-40B4-BE49-F238E27FC236}">
                    <a16:creationId xmlns:a16="http://schemas.microsoft.com/office/drawing/2014/main" id="{7F1E4CCE-EA39-60CC-3B6A-C67116EB575E}"/>
                  </a:ext>
                </a:extLst>
              </p:cNvPr>
              <p:cNvSpPr/>
              <p:nvPr/>
            </p:nvSpPr>
            <p:spPr>
              <a:xfrm rot="-1940167">
                <a:off x="2604843" y="1769724"/>
                <a:ext cx="30864" cy="26553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899" extrusionOk="0">
                    <a:moveTo>
                      <a:pt x="732" y="0"/>
                    </a:moveTo>
                    <a:cubicBezTo>
                      <a:pt x="682" y="0"/>
                      <a:pt x="630" y="20"/>
                      <a:pt x="584" y="66"/>
                    </a:cubicBezTo>
                    <a:lnTo>
                      <a:pt x="124" y="525"/>
                    </a:lnTo>
                    <a:cubicBezTo>
                      <a:pt x="0" y="659"/>
                      <a:pt x="86" y="889"/>
                      <a:pt x="278" y="899"/>
                    </a:cubicBezTo>
                    <a:cubicBezTo>
                      <a:pt x="335" y="889"/>
                      <a:pt x="392" y="870"/>
                      <a:pt x="431" y="832"/>
                    </a:cubicBezTo>
                    <a:lnTo>
                      <a:pt x="890" y="372"/>
                    </a:lnTo>
                    <a:cubicBezTo>
                      <a:pt x="1045" y="218"/>
                      <a:pt x="899" y="0"/>
                      <a:pt x="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772;p95">
                <a:extLst>
                  <a:ext uri="{FF2B5EF4-FFF2-40B4-BE49-F238E27FC236}">
                    <a16:creationId xmlns:a16="http://schemas.microsoft.com/office/drawing/2014/main" id="{CB686DBD-CDAC-E504-EBB4-41D0B4AE3CE8}"/>
                  </a:ext>
                </a:extLst>
              </p:cNvPr>
              <p:cNvSpPr/>
              <p:nvPr/>
            </p:nvSpPr>
            <p:spPr>
              <a:xfrm rot="-1940167">
                <a:off x="2673795" y="1880716"/>
                <a:ext cx="31070" cy="2643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895" extrusionOk="0">
                    <a:moveTo>
                      <a:pt x="310" y="0"/>
                    </a:moveTo>
                    <a:cubicBezTo>
                      <a:pt x="141" y="0"/>
                      <a:pt x="1" y="217"/>
                      <a:pt x="161" y="377"/>
                    </a:cubicBezTo>
                    <a:lnTo>
                      <a:pt x="621" y="827"/>
                    </a:lnTo>
                    <a:cubicBezTo>
                      <a:pt x="659" y="875"/>
                      <a:pt x="707" y="894"/>
                      <a:pt x="774" y="894"/>
                    </a:cubicBezTo>
                    <a:cubicBezTo>
                      <a:pt x="956" y="894"/>
                      <a:pt x="1051" y="664"/>
                      <a:pt x="918" y="530"/>
                    </a:cubicBezTo>
                    <a:lnTo>
                      <a:pt x="468" y="71"/>
                    </a:lnTo>
                    <a:cubicBezTo>
                      <a:pt x="418" y="21"/>
                      <a:pt x="363" y="0"/>
                      <a:pt x="3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3" grpId="0" animBg="1"/>
      <p:bldP spid="2747" grpId="0"/>
      <p:bldP spid="2749" grpId="0"/>
      <p:bldP spid="2750" grpId="0" build="p"/>
      <p:bldP spid="2698" grpId="0" animBg="1"/>
      <p:bldP spid="2699" grpId="0"/>
      <p:bldP spid="2700" grpId="0"/>
      <p:bldP spid="2718" grpId="0" animBg="1"/>
      <p:bldP spid="2719" grpId="0"/>
      <p:bldP spid="2720" grpId="0"/>
      <p:bldP spid="2738" grpId="0" animBg="1"/>
      <p:bldP spid="2739" grpId="0"/>
      <p:bldP spid="2740" grpId="0"/>
      <p:bldP spid="2839" grpId="0" animBg="1"/>
      <p:bldP spid="2840" grpId="0"/>
      <p:bldP spid="28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79"/>
          <p:cNvSpPr/>
          <p:nvPr/>
        </p:nvSpPr>
        <p:spPr>
          <a:xfrm rot="6745983">
            <a:off x="3315337" y="723839"/>
            <a:ext cx="2668214" cy="2668214"/>
          </a:xfrm>
          <a:prstGeom prst="chord">
            <a:avLst>
              <a:gd name="adj1" fmla="val 2700000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79"/>
          <p:cNvSpPr txBox="1">
            <a:spLocks noGrp="1"/>
          </p:cNvSpPr>
          <p:nvPr>
            <p:ph type="title"/>
          </p:nvPr>
        </p:nvSpPr>
        <p:spPr>
          <a:xfrm>
            <a:off x="1953150" y="2805010"/>
            <a:ext cx="5348402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 Audience</a:t>
            </a:r>
            <a:endParaRPr dirty="0"/>
          </a:p>
        </p:txBody>
      </p:sp>
      <p:sp>
        <p:nvSpPr>
          <p:cNvPr id="2150" name="Google Shape;2150;p79"/>
          <p:cNvSpPr txBox="1">
            <a:spLocks noGrp="1"/>
          </p:cNvSpPr>
          <p:nvPr>
            <p:ph type="subTitle" idx="1"/>
          </p:nvPr>
        </p:nvSpPr>
        <p:spPr>
          <a:xfrm>
            <a:off x="573206" y="3761997"/>
            <a:ext cx="7983940" cy="821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target audience is the specific group of people a product or message is designed to reach.</a:t>
            </a:r>
            <a:endParaRPr dirty="0"/>
          </a:p>
        </p:txBody>
      </p:sp>
      <p:sp>
        <p:nvSpPr>
          <p:cNvPr id="2151" name="Google Shape;2151;p79"/>
          <p:cNvSpPr txBox="1">
            <a:spLocks noGrp="1"/>
          </p:cNvSpPr>
          <p:nvPr>
            <p:ph type="title" idx="2"/>
          </p:nvPr>
        </p:nvSpPr>
        <p:spPr>
          <a:xfrm>
            <a:off x="3532200" y="1224829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9" grpId="0"/>
      <p:bldP spid="21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61"/>
          <p:cNvSpPr/>
          <p:nvPr/>
        </p:nvSpPr>
        <p:spPr>
          <a:xfrm>
            <a:off x="7036388" y="1630220"/>
            <a:ext cx="889800" cy="889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34" name="Google Shape;1634;p61"/>
          <p:cNvSpPr txBox="1">
            <a:spLocks noGrp="1"/>
          </p:cNvSpPr>
          <p:nvPr>
            <p:ph type="title" idx="2"/>
          </p:nvPr>
        </p:nvSpPr>
        <p:spPr>
          <a:xfrm>
            <a:off x="5723744" y="2619854"/>
            <a:ext cx="34605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User (Patient)</a:t>
            </a:r>
            <a:endParaRPr sz="2400" dirty="0"/>
          </a:p>
        </p:txBody>
      </p:sp>
      <p:grpSp>
        <p:nvGrpSpPr>
          <p:cNvPr id="1645" name="Google Shape;1645;p61"/>
          <p:cNvGrpSpPr/>
          <p:nvPr/>
        </p:nvGrpSpPr>
        <p:grpSpPr>
          <a:xfrm>
            <a:off x="7307055" y="1835559"/>
            <a:ext cx="348471" cy="479110"/>
            <a:chOff x="1054700" y="1799175"/>
            <a:chExt cx="373375" cy="524650"/>
          </a:xfrm>
        </p:grpSpPr>
        <p:sp>
          <p:nvSpPr>
            <p:cNvPr id="1646" name="Google Shape;1646;p61"/>
            <p:cNvSpPr/>
            <p:nvPr/>
          </p:nvSpPr>
          <p:spPr>
            <a:xfrm>
              <a:off x="1054700" y="1800150"/>
              <a:ext cx="373375" cy="523675"/>
            </a:xfrm>
            <a:custGeom>
              <a:avLst/>
              <a:gdLst/>
              <a:ahLst/>
              <a:cxnLst/>
              <a:rect l="l" t="t" r="r" b="b"/>
              <a:pathLst>
                <a:path w="14935" h="20947" extrusionOk="0">
                  <a:moveTo>
                    <a:pt x="1532" y="0"/>
                  </a:moveTo>
                  <a:cubicBezTo>
                    <a:pt x="688" y="0"/>
                    <a:pt x="1" y="688"/>
                    <a:pt x="1" y="1532"/>
                  </a:cubicBezTo>
                  <a:lnTo>
                    <a:pt x="1" y="19415"/>
                  </a:lnTo>
                  <a:cubicBezTo>
                    <a:pt x="1" y="20263"/>
                    <a:pt x="688" y="20947"/>
                    <a:pt x="1532" y="20947"/>
                  </a:cubicBezTo>
                  <a:lnTo>
                    <a:pt x="13403" y="20947"/>
                  </a:lnTo>
                  <a:cubicBezTo>
                    <a:pt x="14247" y="20947"/>
                    <a:pt x="14935" y="20263"/>
                    <a:pt x="14935" y="19415"/>
                  </a:cubicBezTo>
                  <a:lnTo>
                    <a:pt x="14935" y="1532"/>
                  </a:lnTo>
                  <a:cubicBezTo>
                    <a:pt x="14935" y="688"/>
                    <a:pt x="14247" y="4"/>
                    <a:pt x="13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1"/>
            <p:cNvSpPr/>
            <p:nvPr/>
          </p:nvSpPr>
          <p:spPr>
            <a:xfrm>
              <a:off x="1367600" y="1800150"/>
              <a:ext cx="60475" cy="523675"/>
            </a:xfrm>
            <a:custGeom>
              <a:avLst/>
              <a:gdLst/>
              <a:ahLst/>
              <a:cxnLst/>
              <a:rect l="l" t="t" r="r" b="b"/>
              <a:pathLst>
                <a:path w="2419" h="20947" extrusionOk="0">
                  <a:moveTo>
                    <a:pt x="0" y="0"/>
                  </a:moveTo>
                  <a:cubicBezTo>
                    <a:pt x="861" y="0"/>
                    <a:pt x="1558" y="688"/>
                    <a:pt x="1558" y="1532"/>
                  </a:cubicBezTo>
                  <a:lnTo>
                    <a:pt x="1558" y="19415"/>
                  </a:lnTo>
                  <a:cubicBezTo>
                    <a:pt x="1558" y="20263"/>
                    <a:pt x="861" y="20947"/>
                    <a:pt x="0" y="20947"/>
                  </a:cubicBezTo>
                  <a:lnTo>
                    <a:pt x="858" y="20947"/>
                  </a:lnTo>
                  <a:cubicBezTo>
                    <a:pt x="1718" y="20947"/>
                    <a:pt x="2419" y="20263"/>
                    <a:pt x="2419" y="19415"/>
                  </a:cubicBezTo>
                  <a:lnTo>
                    <a:pt x="2419" y="1532"/>
                  </a:lnTo>
                  <a:cubicBezTo>
                    <a:pt x="2419" y="688"/>
                    <a:pt x="1731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1"/>
            <p:cNvSpPr/>
            <p:nvPr/>
          </p:nvSpPr>
          <p:spPr>
            <a:xfrm>
              <a:off x="1170475" y="1799175"/>
              <a:ext cx="141900" cy="36825"/>
            </a:xfrm>
            <a:custGeom>
              <a:avLst/>
              <a:gdLst/>
              <a:ahLst/>
              <a:cxnLst/>
              <a:rect l="l" t="t" r="r" b="b"/>
              <a:pathLst>
                <a:path w="5676" h="1473" extrusionOk="0">
                  <a:moveTo>
                    <a:pt x="5676" y="0"/>
                  </a:moveTo>
                  <a:lnTo>
                    <a:pt x="2825" y="39"/>
                  </a:lnTo>
                  <a:lnTo>
                    <a:pt x="1" y="39"/>
                  </a:lnTo>
                  <a:lnTo>
                    <a:pt x="243" y="1021"/>
                  </a:lnTo>
                  <a:cubicBezTo>
                    <a:pt x="305" y="1286"/>
                    <a:pt x="541" y="1473"/>
                    <a:pt x="816" y="1473"/>
                  </a:cubicBezTo>
                  <a:lnTo>
                    <a:pt x="4848" y="1473"/>
                  </a:lnTo>
                  <a:cubicBezTo>
                    <a:pt x="5123" y="1473"/>
                    <a:pt x="5365" y="1283"/>
                    <a:pt x="5430" y="1018"/>
                  </a:cubicBezTo>
                  <a:lnTo>
                    <a:pt x="56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1"/>
            <p:cNvSpPr/>
            <p:nvPr/>
          </p:nvSpPr>
          <p:spPr>
            <a:xfrm>
              <a:off x="1268350" y="1800150"/>
              <a:ext cx="43225" cy="35850"/>
            </a:xfrm>
            <a:custGeom>
              <a:avLst/>
              <a:gdLst/>
              <a:ahLst/>
              <a:cxnLst/>
              <a:rect l="l" t="t" r="r" b="b"/>
              <a:pathLst>
                <a:path w="1729" h="1434" extrusionOk="0">
                  <a:moveTo>
                    <a:pt x="805" y="0"/>
                  </a:moveTo>
                  <a:lnTo>
                    <a:pt x="566" y="989"/>
                  </a:lnTo>
                  <a:cubicBezTo>
                    <a:pt x="501" y="1251"/>
                    <a:pt x="268" y="1434"/>
                    <a:pt x="0" y="1434"/>
                  </a:cubicBezTo>
                  <a:lnTo>
                    <a:pt x="923" y="1434"/>
                  </a:lnTo>
                  <a:cubicBezTo>
                    <a:pt x="1188" y="1434"/>
                    <a:pt x="1424" y="1251"/>
                    <a:pt x="1486" y="989"/>
                  </a:cubicBezTo>
                  <a:lnTo>
                    <a:pt x="1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1"/>
            <p:cNvSpPr/>
            <p:nvPr/>
          </p:nvSpPr>
          <p:spPr>
            <a:xfrm>
              <a:off x="1054700" y="2251225"/>
              <a:ext cx="373375" cy="72600"/>
            </a:xfrm>
            <a:custGeom>
              <a:avLst/>
              <a:gdLst/>
              <a:ahLst/>
              <a:cxnLst/>
              <a:rect l="l" t="t" r="r" b="b"/>
              <a:pathLst>
                <a:path w="14935" h="2904" extrusionOk="0">
                  <a:moveTo>
                    <a:pt x="1" y="1"/>
                  </a:moveTo>
                  <a:lnTo>
                    <a:pt x="1" y="1382"/>
                  </a:lnTo>
                  <a:cubicBezTo>
                    <a:pt x="4" y="2224"/>
                    <a:pt x="685" y="2904"/>
                    <a:pt x="1526" y="2904"/>
                  </a:cubicBezTo>
                  <a:cubicBezTo>
                    <a:pt x="1528" y="2904"/>
                    <a:pt x="1530" y="2904"/>
                    <a:pt x="1532" y="2904"/>
                  </a:cubicBezTo>
                  <a:lnTo>
                    <a:pt x="13403" y="2904"/>
                  </a:lnTo>
                  <a:cubicBezTo>
                    <a:pt x="13405" y="2904"/>
                    <a:pt x="13407" y="2904"/>
                    <a:pt x="13409" y="2904"/>
                  </a:cubicBezTo>
                  <a:cubicBezTo>
                    <a:pt x="14247" y="2904"/>
                    <a:pt x="14931" y="2224"/>
                    <a:pt x="14935" y="1382"/>
                  </a:cubicBezTo>
                  <a:lnTo>
                    <a:pt x="14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1"/>
            <p:cNvSpPr/>
            <p:nvPr/>
          </p:nvSpPr>
          <p:spPr>
            <a:xfrm>
              <a:off x="1367500" y="2251225"/>
              <a:ext cx="60575" cy="72600"/>
            </a:xfrm>
            <a:custGeom>
              <a:avLst/>
              <a:gdLst/>
              <a:ahLst/>
              <a:cxnLst/>
              <a:rect l="l" t="t" r="r" b="b"/>
              <a:pathLst>
                <a:path w="2423" h="2904" extrusionOk="0">
                  <a:moveTo>
                    <a:pt x="1562" y="1"/>
                  </a:moveTo>
                  <a:lnTo>
                    <a:pt x="1562" y="1382"/>
                  </a:lnTo>
                  <a:cubicBezTo>
                    <a:pt x="1562" y="2223"/>
                    <a:pt x="865" y="2904"/>
                    <a:pt x="1" y="2904"/>
                  </a:cubicBezTo>
                  <a:lnTo>
                    <a:pt x="862" y="2904"/>
                  </a:lnTo>
                  <a:cubicBezTo>
                    <a:pt x="1722" y="2904"/>
                    <a:pt x="2423" y="2223"/>
                    <a:pt x="2423" y="1382"/>
                  </a:cubicBezTo>
                  <a:lnTo>
                    <a:pt x="2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1"/>
            <p:cNvSpPr/>
            <p:nvPr/>
          </p:nvSpPr>
          <p:spPr>
            <a:xfrm>
              <a:off x="1230525" y="2276500"/>
              <a:ext cx="21075" cy="21075"/>
            </a:xfrm>
            <a:custGeom>
              <a:avLst/>
              <a:gdLst/>
              <a:ahLst/>
              <a:cxnLst/>
              <a:rect l="l" t="t" r="r" b="b"/>
              <a:pathLst>
                <a:path w="843" h="843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6"/>
                    <a:pt x="191" y="842"/>
                    <a:pt x="423" y="842"/>
                  </a:cubicBezTo>
                  <a:cubicBezTo>
                    <a:pt x="656" y="842"/>
                    <a:pt x="842" y="656"/>
                    <a:pt x="842" y="423"/>
                  </a:cubicBezTo>
                  <a:cubicBezTo>
                    <a:pt x="842" y="188"/>
                    <a:pt x="656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1"/>
            <p:cNvSpPr/>
            <p:nvPr/>
          </p:nvSpPr>
          <p:spPr>
            <a:xfrm>
              <a:off x="1142575" y="1944800"/>
              <a:ext cx="197050" cy="197050"/>
            </a:xfrm>
            <a:custGeom>
              <a:avLst/>
              <a:gdLst/>
              <a:ahLst/>
              <a:cxnLst/>
              <a:rect l="l" t="t" r="r" b="b"/>
              <a:pathLst>
                <a:path w="7882" h="7882" extrusionOk="0">
                  <a:moveTo>
                    <a:pt x="3941" y="1"/>
                  </a:moveTo>
                  <a:cubicBezTo>
                    <a:pt x="1765" y="1"/>
                    <a:pt x="1" y="1765"/>
                    <a:pt x="1" y="3941"/>
                  </a:cubicBezTo>
                  <a:cubicBezTo>
                    <a:pt x="1" y="6118"/>
                    <a:pt x="1765" y="7882"/>
                    <a:pt x="3941" y="7882"/>
                  </a:cubicBezTo>
                  <a:cubicBezTo>
                    <a:pt x="6118" y="7882"/>
                    <a:pt x="7882" y="6118"/>
                    <a:pt x="7882" y="3941"/>
                  </a:cubicBezTo>
                  <a:cubicBezTo>
                    <a:pt x="7882" y="1765"/>
                    <a:pt x="6118" y="1"/>
                    <a:pt x="3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1"/>
            <p:cNvSpPr/>
            <p:nvPr/>
          </p:nvSpPr>
          <p:spPr>
            <a:xfrm>
              <a:off x="1195200" y="1948500"/>
              <a:ext cx="144425" cy="193375"/>
            </a:xfrm>
            <a:custGeom>
              <a:avLst/>
              <a:gdLst/>
              <a:ahLst/>
              <a:cxnLst/>
              <a:rect l="l" t="t" r="r" b="b"/>
              <a:pathLst>
                <a:path w="5777" h="7735" extrusionOk="0">
                  <a:moveTo>
                    <a:pt x="2906" y="0"/>
                  </a:moveTo>
                  <a:lnTo>
                    <a:pt x="2906" y="0"/>
                  </a:lnTo>
                  <a:cubicBezTo>
                    <a:pt x="4693" y="939"/>
                    <a:pt x="5482" y="3077"/>
                    <a:pt x="4733" y="4949"/>
                  </a:cubicBezTo>
                  <a:cubicBezTo>
                    <a:pt x="4124" y="6479"/>
                    <a:pt x="2652" y="7432"/>
                    <a:pt x="1074" y="7432"/>
                  </a:cubicBezTo>
                  <a:cubicBezTo>
                    <a:pt x="719" y="7432"/>
                    <a:pt x="358" y="7383"/>
                    <a:pt x="0" y="7282"/>
                  </a:cubicBezTo>
                  <a:lnTo>
                    <a:pt x="0" y="7282"/>
                  </a:lnTo>
                  <a:cubicBezTo>
                    <a:pt x="577" y="7584"/>
                    <a:pt x="1207" y="7735"/>
                    <a:pt x="1836" y="7735"/>
                  </a:cubicBezTo>
                  <a:cubicBezTo>
                    <a:pt x="2542" y="7735"/>
                    <a:pt x="3247" y="7545"/>
                    <a:pt x="3872" y="7168"/>
                  </a:cubicBezTo>
                  <a:cubicBezTo>
                    <a:pt x="5053" y="6454"/>
                    <a:pt x="5777" y="5174"/>
                    <a:pt x="5777" y="3793"/>
                  </a:cubicBezTo>
                  <a:cubicBezTo>
                    <a:pt x="5777" y="2029"/>
                    <a:pt x="4605" y="481"/>
                    <a:pt x="2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1"/>
            <p:cNvSpPr/>
            <p:nvPr/>
          </p:nvSpPr>
          <p:spPr>
            <a:xfrm>
              <a:off x="1181525" y="1983250"/>
              <a:ext cx="119725" cy="119650"/>
            </a:xfrm>
            <a:custGeom>
              <a:avLst/>
              <a:gdLst/>
              <a:ahLst/>
              <a:cxnLst/>
              <a:rect l="l" t="t" r="r" b="b"/>
              <a:pathLst>
                <a:path w="4789" h="4786" extrusionOk="0">
                  <a:moveTo>
                    <a:pt x="1974" y="1"/>
                  </a:moveTo>
                  <a:cubicBezTo>
                    <a:pt x="1787" y="1"/>
                    <a:pt x="1637" y="152"/>
                    <a:pt x="1637" y="338"/>
                  </a:cubicBezTo>
                  <a:lnTo>
                    <a:pt x="1637" y="1300"/>
                  </a:lnTo>
                  <a:cubicBezTo>
                    <a:pt x="1637" y="1487"/>
                    <a:pt x="1486" y="1637"/>
                    <a:pt x="1300" y="1637"/>
                  </a:cubicBezTo>
                  <a:lnTo>
                    <a:pt x="338" y="1637"/>
                  </a:lnTo>
                  <a:cubicBezTo>
                    <a:pt x="151" y="1637"/>
                    <a:pt x="0" y="1788"/>
                    <a:pt x="0" y="1975"/>
                  </a:cubicBezTo>
                  <a:lnTo>
                    <a:pt x="0" y="2812"/>
                  </a:lnTo>
                  <a:cubicBezTo>
                    <a:pt x="0" y="2999"/>
                    <a:pt x="151" y="3149"/>
                    <a:pt x="338" y="3149"/>
                  </a:cubicBezTo>
                  <a:lnTo>
                    <a:pt x="1300" y="3149"/>
                  </a:lnTo>
                  <a:cubicBezTo>
                    <a:pt x="1486" y="3149"/>
                    <a:pt x="1637" y="3300"/>
                    <a:pt x="1637" y="3487"/>
                  </a:cubicBezTo>
                  <a:lnTo>
                    <a:pt x="1637" y="4449"/>
                  </a:lnTo>
                  <a:cubicBezTo>
                    <a:pt x="1637" y="4635"/>
                    <a:pt x="1787" y="4786"/>
                    <a:pt x="1974" y="4786"/>
                  </a:cubicBezTo>
                  <a:lnTo>
                    <a:pt x="2815" y="4786"/>
                  </a:lnTo>
                  <a:cubicBezTo>
                    <a:pt x="2998" y="4786"/>
                    <a:pt x="3152" y="4635"/>
                    <a:pt x="3152" y="4449"/>
                  </a:cubicBezTo>
                  <a:lnTo>
                    <a:pt x="3152" y="3487"/>
                  </a:lnTo>
                  <a:cubicBezTo>
                    <a:pt x="3152" y="3300"/>
                    <a:pt x="3303" y="3149"/>
                    <a:pt x="3489" y="3149"/>
                  </a:cubicBezTo>
                  <a:lnTo>
                    <a:pt x="4448" y="3149"/>
                  </a:lnTo>
                  <a:cubicBezTo>
                    <a:pt x="4635" y="3149"/>
                    <a:pt x="4789" y="2999"/>
                    <a:pt x="4789" y="2812"/>
                  </a:cubicBezTo>
                  <a:lnTo>
                    <a:pt x="4789" y="1971"/>
                  </a:lnTo>
                  <a:cubicBezTo>
                    <a:pt x="4786" y="1787"/>
                    <a:pt x="4638" y="1637"/>
                    <a:pt x="4454" y="1637"/>
                  </a:cubicBezTo>
                  <a:cubicBezTo>
                    <a:pt x="4452" y="1637"/>
                    <a:pt x="4450" y="1637"/>
                    <a:pt x="4448" y="1637"/>
                  </a:cubicBezTo>
                  <a:lnTo>
                    <a:pt x="3489" y="1637"/>
                  </a:lnTo>
                  <a:cubicBezTo>
                    <a:pt x="3303" y="1637"/>
                    <a:pt x="3152" y="1487"/>
                    <a:pt x="3152" y="1300"/>
                  </a:cubicBezTo>
                  <a:lnTo>
                    <a:pt x="3152" y="338"/>
                  </a:lnTo>
                  <a:cubicBezTo>
                    <a:pt x="3152" y="152"/>
                    <a:pt x="2998" y="1"/>
                    <a:pt x="2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1"/>
            <p:cNvSpPr/>
            <p:nvPr/>
          </p:nvSpPr>
          <p:spPr>
            <a:xfrm>
              <a:off x="1230375" y="2061975"/>
              <a:ext cx="38475" cy="40925"/>
            </a:xfrm>
            <a:custGeom>
              <a:avLst/>
              <a:gdLst/>
              <a:ahLst/>
              <a:cxnLst/>
              <a:rect l="l" t="t" r="r" b="b"/>
              <a:pathLst>
                <a:path w="1539" h="1637" extrusionOk="0">
                  <a:moveTo>
                    <a:pt x="675" y="0"/>
                  </a:moveTo>
                  <a:cubicBezTo>
                    <a:pt x="488" y="0"/>
                    <a:pt x="338" y="154"/>
                    <a:pt x="338" y="341"/>
                  </a:cubicBezTo>
                  <a:lnTo>
                    <a:pt x="341" y="1297"/>
                  </a:lnTo>
                  <a:cubicBezTo>
                    <a:pt x="341" y="1486"/>
                    <a:pt x="187" y="1637"/>
                    <a:pt x="0" y="1637"/>
                  </a:cubicBezTo>
                  <a:lnTo>
                    <a:pt x="861" y="1637"/>
                  </a:lnTo>
                  <a:cubicBezTo>
                    <a:pt x="1044" y="1637"/>
                    <a:pt x="1198" y="1486"/>
                    <a:pt x="1198" y="1300"/>
                  </a:cubicBezTo>
                  <a:lnTo>
                    <a:pt x="1198" y="344"/>
                  </a:lnTo>
                  <a:cubicBezTo>
                    <a:pt x="1198" y="154"/>
                    <a:pt x="1349" y="0"/>
                    <a:pt x="1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1"/>
            <p:cNvSpPr/>
            <p:nvPr/>
          </p:nvSpPr>
          <p:spPr>
            <a:xfrm>
              <a:off x="1230300" y="1983250"/>
              <a:ext cx="38550" cy="40950"/>
            </a:xfrm>
            <a:custGeom>
              <a:avLst/>
              <a:gdLst/>
              <a:ahLst/>
              <a:cxnLst/>
              <a:rect l="l" t="t" r="r" b="b"/>
              <a:pathLst>
                <a:path w="1542" h="1638" extrusionOk="0">
                  <a:moveTo>
                    <a:pt x="0" y="1"/>
                  </a:moveTo>
                  <a:cubicBezTo>
                    <a:pt x="190" y="1"/>
                    <a:pt x="341" y="155"/>
                    <a:pt x="341" y="341"/>
                  </a:cubicBezTo>
                  <a:lnTo>
                    <a:pt x="341" y="1300"/>
                  </a:lnTo>
                  <a:cubicBezTo>
                    <a:pt x="341" y="1487"/>
                    <a:pt x="491" y="1637"/>
                    <a:pt x="678" y="1637"/>
                  </a:cubicBezTo>
                  <a:lnTo>
                    <a:pt x="1542" y="1637"/>
                  </a:lnTo>
                  <a:cubicBezTo>
                    <a:pt x="1352" y="1637"/>
                    <a:pt x="1201" y="1484"/>
                    <a:pt x="1201" y="1297"/>
                  </a:cubicBezTo>
                  <a:lnTo>
                    <a:pt x="1201" y="338"/>
                  </a:lnTo>
                  <a:cubicBezTo>
                    <a:pt x="1201" y="152"/>
                    <a:pt x="1051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1"/>
            <p:cNvSpPr/>
            <p:nvPr/>
          </p:nvSpPr>
          <p:spPr>
            <a:xfrm>
              <a:off x="1271200" y="2024175"/>
              <a:ext cx="30050" cy="37825"/>
            </a:xfrm>
            <a:custGeom>
              <a:avLst/>
              <a:gdLst/>
              <a:ahLst/>
              <a:cxnLst/>
              <a:rect l="l" t="t" r="r" b="b"/>
              <a:pathLst>
                <a:path w="1202" h="1513" extrusionOk="0">
                  <a:moveTo>
                    <a:pt x="7" y="0"/>
                  </a:moveTo>
                  <a:cubicBezTo>
                    <a:pt x="5" y="0"/>
                    <a:pt x="3" y="0"/>
                    <a:pt x="1" y="0"/>
                  </a:cubicBezTo>
                  <a:lnTo>
                    <a:pt x="13" y="0"/>
                  </a:lnTo>
                  <a:cubicBezTo>
                    <a:pt x="11" y="0"/>
                    <a:pt x="9" y="0"/>
                    <a:pt x="7" y="0"/>
                  </a:cubicBezTo>
                  <a:close/>
                  <a:moveTo>
                    <a:pt x="13" y="0"/>
                  </a:moveTo>
                  <a:lnTo>
                    <a:pt x="13" y="0"/>
                  </a:lnTo>
                  <a:cubicBezTo>
                    <a:pt x="194" y="4"/>
                    <a:pt x="341" y="152"/>
                    <a:pt x="341" y="334"/>
                  </a:cubicBezTo>
                  <a:lnTo>
                    <a:pt x="341" y="1179"/>
                  </a:lnTo>
                  <a:cubicBezTo>
                    <a:pt x="341" y="1361"/>
                    <a:pt x="194" y="1509"/>
                    <a:pt x="13" y="1512"/>
                  </a:cubicBezTo>
                  <a:lnTo>
                    <a:pt x="865" y="1512"/>
                  </a:lnTo>
                  <a:cubicBezTo>
                    <a:pt x="1051" y="1512"/>
                    <a:pt x="1202" y="1362"/>
                    <a:pt x="1202" y="1175"/>
                  </a:cubicBezTo>
                  <a:lnTo>
                    <a:pt x="1202" y="338"/>
                  </a:lnTo>
                  <a:cubicBezTo>
                    <a:pt x="1202" y="151"/>
                    <a:pt x="1051" y="0"/>
                    <a:pt x="865" y="0"/>
                  </a:cubicBezTo>
                  <a:close/>
                  <a:moveTo>
                    <a:pt x="1" y="1512"/>
                  </a:moveTo>
                  <a:cubicBezTo>
                    <a:pt x="3" y="1513"/>
                    <a:pt x="5" y="1513"/>
                    <a:pt x="7" y="1513"/>
                  </a:cubicBezTo>
                  <a:cubicBezTo>
                    <a:pt x="9" y="1513"/>
                    <a:pt x="11" y="1513"/>
                    <a:pt x="13" y="1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83CB4CA-C207-7EFF-EB71-4AFB9A85A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582" y="1039725"/>
            <a:ext cx="4203240" cy="4175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BB8FF-6FA4-7C64-679D-B13415506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547" y="60836"/>
            <a:ext cx="5895343" cy="1158566"/>
          </a:xfrm>
          <a:prstGeom prst="rect">
            <a:avLst/>
          </a:prstGeom>
        </p:spPr>
      </p:pic>
      <p:sp>
        <p:nvSpPr>
          <p:cNvPr id="15" name="Google Shape;1633;p61">
            <a:extLst>
              <a:ext uri="{FF2B5EF4-FFF2-40B4-BE49-F238E27FC236}">
                <a16:creationId xmlns:a16="http://schemas.microsoft.com/office/drawing/2014/main" id="{190F8C5D-F2F2-35B8-E60F-6F6B3F6EC12B}"/>
              </a:ext>
            </a:extLst>
          </p:cNvPr>
          <p:cNvSpPr txBox="1">
            <a:spLocks/>
          </p:cNvSpPr>
          <p:nvPr/>
        </p:nvSpPr>
        <p:spPr>
          <a:xfrm>
            <a:off x="6378887" y="3127379"/>
            <a:ext cx="2842045" cy="12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dea"/>
              <a:buNone/>
              <a:defRPr sz="16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Finding Pharmacies Nearby</a:t>
            </a:r>
            <a:endParaRPr lang="ar-EG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Medication Shortage</a:t>
            </a:r>
            <a:endParaRPr lang="ar-EG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Allergy Test Neglect</a:t>
            </a:r>
            <a:endParaRPr lang="ar-EG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Price Confusion</a:t>
            </a:r>
            <a:endParaRPr lang="ar-E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23A6AC-63B9-108B-F828-5F701AB2A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75934" y="1120048"/>
            <a:ext cx="3566643" cy="3934106"/>
          </a:xfrm>
          <a:prstGeom prst="rect">
            <a:avLst/>
          </a:prstGeom>
        </p:spPr>
      </p:pic>
      <p:sp>
        <p:nvSpPr>
          <p:cNvPr id="21" name="Google Shape;1630;p61">
            <a:extLst>
              <a:ext uri="{FF2B5EF4-FFF2-40B4-BE49-F238E27FC236}">
                <a16:creationId xmlns:a16="http://schemas.microsoft.com/office/drawing/2014/main" id="{5F11DF4E-5057-C9BA-4EAC-1FE942FD47EC}"/>
              </a:ext>
            </a:extLst>
          </p:cNvPr>
          <p:cNvSpPr/>
          <p:nvPr/>
        </p:nvSpPr>
        <p:spPr>
          <a:xfrm>
            <a:off x="2473520" y="1548332"/>
            <a:ext cx="889800" cy="889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2" name="Google Shape;1632;p61">
            <a:extLst>
              <a:ext uri="{FF2B5EF4-FFF2-40B4-BE49-F238E27FC236}">
                <a16:creationId xmlns:a16="http://schemas.microsoft.com/office/drawing/2014/main" id="{693EDB6E-A887-45CA-32FD-24430B8AC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5591" y="2459520"/>
            <a:ext cx="220937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pharmacist</a:t>
            </a:r>
            <a:endParaRPr dirty="0"/>
          </a:p>
        </p:txBody>
      </p:sp>
      <p:grpSp>
        <p:nvGrpSpPr>
          <p:cNvPr id="23" name="Google Shape;1636;p61">
            <a:extLst>
              <a:ext uri="{FF2B5EF4-FFF2-40B4-BE49-F238E27FC236}">
                <a16:creationId xmlns:a16="http://schemas.microsoft.com/office/drawing/2014/main" id="{DE3673F1-3BE3-B9DE-2087-D3C7C0652804}"/>
              </a:ext>
            </a:extLst>
          </p:cNvPr>
          <p:cNvGrpSpPr/>
          <p:nvPr/>
        </p:nvGrpSpPr>
        <p:grpSpPr>
          <a:xfrm>
            <a:off x="2688975" y="1752404"/>
            <a:ext cx="458952" cy="481670"/>
            <a:chOff x="3888875" y="4145300"/>
            <a:chExt cx="495950" cy="523725"/>
          </a:xfrm>
        </p:grpSpPr>
        <p:sp>
          <p:nvSpPr>
            <p:cNvPr id="24" name="Google Shape;1637;p61">
              <a:extLst>
                <a:ext uri="{FF2B5EF4-FFF2-40B4-BE49-F238E27FC236}">
                  <a16:creationId xmlns:a16="http://schemas.microsoft.com/office/drawing/2014/main" id="{1089CA0A-FC90-2195-71B6-E91E7330D760}"/>
                </a:ext>
              </a:extLst>
            </p:cNvPr>
            <p:cNvSpPr/>
            <p:nvPr/>
          </p:nvSpPr>
          <p:spPr>
            <a:xfrm>
              <a:off x="3888875" y="4145300"/>
              <a:ext cx="495850" cy="523700"/>
            </a:xfrm>
            <a:custGeom>
              <a:avLst/>
              <a:gdLst/>
              <a:ahLst/>
              <a:cxnLst/>
              <a:rect l="l" t="t" r="r" b="b"/>
              <a:pathLst>
                <a:path w="19834" h="20948" extrusionOk="0">
                  <a:moveTo>
                    <a:pt x="9919" y="1"/>
                  </a:moveTo>
                  <a:cubicBezTo>
                    <a:pt x="9788" y="1"/>
                    <a:pt x="9657" y="26"/>
                    <a:pt x="9534" y="77"/>
                  </a:cubicBezTo>
                  <a:lnTo>
                    <a:pt x="1620" y="3356"/>
                  </a:lnTo>
                  <a:cubicBezTo>
                    <a:pt x="1290" y="3490"/>
                    <a:pt x="1060" y="3788"/>
                    <a:pt x="1008" y="4138"/>
                  </a:cubicBezTo>
                  <a:cubicBezTo>
                    <a:pt x="658" y="6495"/>
                    <a:pt x="0" y="15554"/>
                    <a:pt x="9429" y="20820"/>
                  </a:cubicBezTo>
                  <a:cubicBezTo>
                    <a:pt x="9581" y="20905"/>
                    <a:pt x="9750" y="20948"/>
                    <a:pt x="9919" y="20948"/>
                  </a:cubicBezTo>
                  <a:cubicBezTo>
                    <a:pt x="10087" y="20948"/>
                    <a:pt x="10256" y="20905"/>
                    <a:pt x="10408" y="20820"/>
                  </a:cubicBezTo>
                  <a:cubicBezTo>
                    <a:pt x="19834" y="15554"/>
                    <a:pt x="19179" y="6495"/>
                    <a:pt x="18829" y="4138"/>
                  </a:cubicBezTo>
                  <a:cubicBezTo>
                    <a:pt x="18777" y="3788"/>
                    <a:pt x="18548" y="3490"/>
                    <a:pt x="18220" y="3356"/>
                  </a:cubicBezTo>
                  <a:lnTo>
                    <a:pt x="10306" y="77"/>
                  </a:lnTo>
                  <a:cubicBezTo>
                    <a:pt x="10182" y="26"/>
                    <a:pt x="10050" y="1"/>
                    <a:pt x="9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38;p61">
              <a:extLst>
                <a:ext uri="{FF2B5EF4-FFF2-40B4-BE49-F238E27FC236}">
                  <a16:creationId xmlns:a16="http://schemas.microsoft.com/office/drawing/2014/main" id="{0292A25B-0F90-7E58-8D0A-67FC933195C1}"/>
                </a:ext>
              </a:extLst>
            </p:cNvPr>
            <p:cNvSpPr/>
            <p:nvPr/>
          </p:nvSpPr>
          <p:spPr>
            <a:xfrm>
              <a:off x="4113700" y="4145300"/>
              <a:ext cx="271125" cy="523725"/>
            </a:xfrm>
            <a:custGeom>
              <a:avLst/>
              <a:gdLst/>
              <a:ahLst/>
              <a:cxnLst/>
              <a:rect l="l" t="t" r="r" b="b"/>
              <a:pathLst>
                <a:path w="10845" h="20949" extrusionOk="0">
                  <a:moveTo>
                    <a:pt x="926" y="1"/>
                  </a:moveTo>
                  <a:cubicBezTo>
                    <a:pt x="795" y="1"/>
                    <a:pt x="664" y="26"/>
                    <a:pt x="541" y="77"/>
                  </a:cubicBezTo>
                  <a:lnTo>
                    <a:pt x="1" y="303"/>
                  </a:lnTo>
                  <a:cubicBezTo>
                    <a:pt x="33" y="299"/>
                    <a:pt x="65" y="298"/>
                    <a:pt x="97" y="298"/>
                  </a:cubicBezTo>
                  <a:cubicBezTo>
                    <a:pt x="228" y="298"/>
                    <a:pt x="358" y="324"/>
                    <a:pt x="482" y="375"/>
                  </a:cubicBezTo>
                  <a:lnTo>
                    <a:pt x="8396" y="3651"/>
                  </a:lnTo>
                  <a:cubicBezTo>
                    <a:pt x="8723" y="3788"/>
                    <a:pt x="8956" y="4086"/>
                    <a:pt x="9008" y="4436"/>
                  </a:cubicBezTo>
                  <a:cubicBezTo>
                    <a:pt x="9352" y="6766"/>
                    <a:pt x="10000" y="15659"/>
                    <a:pt x="885" y="20948"/>
                  </a:cubicBezTo>
                  <a:cubicBezTo>
                    <a:pt x="897" y="20948"/>
                    <a:pt x="909" y="20948"/>
                    <a:pt x="921" y="20948"/>
                  </a:cubicBezTo>
                  <a:cubicBezTo>
                    <a:pt x="1093" y="20948"/>
                    <a:pt x="1265" y="20906"/>
                    <a:pt x="1415" y="20820"/>
                  </a:cubicBezTo>
                  <a:cubicBezTo>
                    <a:pt x="10844" y="15554"/>
                    <a:pt x="10186" y="6495"/>
                    <a:pt x="9836" y="4138"/>
                  </a:cubicBezTo>
                  <a:cubicBezTo>
                    <a:pt x="9787" y="3788"/>
                    <a:pt x="9555" y="3490"/>
                    <a:pt x="9227" y="3356"/>
                  </a:cubicBezTo>
                  <a:lnTo>
                    <a:pt x="1313" y="77"/>
                  </a:lnTo>
                  <a:cubicBezTo>
                    <a:pt x="1189" y="26"/>
                    <a:pt x="1057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39;p61">
              <a:extLst>
                <a:ext uri="{FF2B5EF4-FFF2-40B4-BE49-F238E27FC236}">
                  <a16:creationId xmlns:a16="http://schemas.microsoft.com/office/drawing/2014/main" id="{A04F6F3D-F342-334D-AE51-EE7E36323D7E}"/>
                </a:ext>
              </a:extLst>
            </p:cNvPr>
            <p:cNvSpPr/>
            <p:nvPr/>
          </p:nvSpPr>
          <p:spPr>
            <a:xfrm>
              <a:off x="3937800" y="4199925"/>
              <a:ext cx="398250" cy="414475"/>
            </a:xfrm>
            <a:custGeom>
              <a:avLst/>
              <a:gdLst/>
              <a:ahLst/>
              <a:cxnLst/>
              <a:rect l="l" t="t" r="r" b="b"/>
              <a:pathLst>
                <a:path w="15930" h="16579" extrusionOk="0">
                  <a:moveTo>
                    <a:pt x="7963" y="0"/>
                  </a:moveTo>
                  <a:cubicBezTo>
                    <a:pt x="7858" y="0"/>
                    <a:pt x="7752" y="21"/>
                    <a:pt x="7652" y="62"/>
                  </a:cubicBezTo>
                  <a:lnTo>
                    <a:pt x="1300" y="2654"/>
                  </a:lnTo>
                  <a:cubicBezTo>
                    <a:pt x="1038" y="2758"/>
                    <a:pt x="851" y="2994"/>
                    <a:pt x="809" y="3276"/>
                  </a:cubicBezTo>
                  <a:cubicBezTo>
                    <a:pt x="527" y="5141"/>
                    <a:pt x="0" y="12309"/>
                    <a:pt x="7570" y="16478"/>
                  </a:cubicBezTo>
                  <a:cubicBezTo>
                    <a:pt x="7693" y="16545"/>
                    <a:pt x="7829" y="16579"/>
                    <a:pt x="7964" y="16579"/>
                  </a:cubicBezTo>
                  <a:cubicBezTo>
                    <a:pt x="8100" y="16579"/>
                    <a:pt x="8235" y="16545"/>
                    <a:pt x="8356" y="16478"/>
                  </a:cubicBezTo>
                  <a:cubicBezTo>
                    <a:pt x="15929" y="12309"/>
                    <a:pt x="15403" y="5141"/>
                    <a:pt x="15121" y="3276"/>
                  </a:cubicBezTo>
                  <a:cubicBezTo>
                    <a:pt x="15079" y="2994"/>
                    <a:pt x="14892" y="2758"/>
                    <a:pt x="14627" y="2654"/>
                  </a:cubicBezTo>
                  <a:lnTo>
                    <a:pt x="8271" y="62"/>
                  </a:lnTo>
                  <a:cubicBezTo>
                    <a:pt x="8173" y="21"/>
                    <a:pt x="8068" y="0"/>
                    <a:pt x="79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40;p61">
              <a:extLst>
                <a:ext uri="{FF2B5EF4-FFF2-40B4-BE49-F238E27FC236}">
                  <a16:creationId xmlns:a16="http://schemas.microsoft.com/office/drawing/2014/main" id="{5BE4AD0A-0A77-B504-A00B-7277465961C4}"/>
                </a:ext>
              </a:extLst>
            </p:cNvPr>
            <p:cNvSpPr/>
            <p:nvPr/>
          </p:nvSpPr>
          <p:spPr>
            <a:xfrm>
              <a:off x="4126075" y="4260275"/>
              <a:ext cx="209900" cy="354125"/>
            </a:xfrm>
            <a:custGeom>
              <a:avLst/>
              <a:gdLst/>
              <a:ahLst/>
              <a:cxnLst/>
              <a:rect l="l" t="t" r="r" b="b"/>
              <a:pathLst>
                <a:path w="8396" h="14165" extrusionOk="0">
                  <a:moveTo>
                    <a:pt x="6513" y="1"/>
                  </a:moveTo>
                  <a:lnTo>
                    <a:pt x="6513" y="1"/>
                  </a:lnTo>
                  <a:cubicBezTo>
                    <a:pt x="6631" y="125"/>
                    <a:pt x="6710" y="286"/>
                    <a:pt x="6736" y="456"/>
                  </a:cubicBezTo>
                  <a:cubicBezTo>
                    <a:pt x="7014" y="2374"/>
                    <a:pt x="7541" y="9747"/>
                    <a:pt x="0" y="14045"/>
                  </a:cubicBezTo>
                  <a:cubicBezTo>
                    <a:pt x="13" y="14051"/>
                    <a:pt x="26" y="14058"/>
                    <a:pt x="39" y="14064"/>
                  </a:cubicBezTo>
                  <a:cubicBezTo>
                    <a:pt x="161" y="14131"/>
                    <a:pt x="296" y="14165"/>
                    <a:pt x="431" y="14165"/>
                  </a:cubicBezTo>
                  <a:cubicBezTo>
                    <a:pt x="566" y="14165"/>
                    <a:pt x="702" y="14131"/>
                    <a:pt x="825" y="14064"/>
                  </a:cubicBezTo>
                  <a:cubicBezTo>
                    <a:pt x="8395" y="9895"/>
                    <a:pt x="7868" y="2724"/>
                    <a:pt x="7590" y="862"/>
                  </a:cubicBezTo>
                  <a:cubicBezTo>
                    <a:pt x="7544" y="583"/>
                    <a:pt x="7358" y="344"/>
                    <a:pt x="7099" y="240"/>
                  </a:cubicBezTo>
                  <a:lnTo>
                    <a:pt x="65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41;p61">
              <a:extLst>
                <a:ext uri="{FF2B5EF4-FFF2-40B4-BE49-F238E27FC236}">
                  <a16:creationId xmlns:a16="http://schemas.microsoft.com/office/drawing/2014/main" id="{4BE0A510-0D1D-82A1-3B15-F3FBC4A7E063}"/>
                </a:ext>
              </a:extLst>
            </p:cNvPr>
            <p:cNvSpPr/>
            <p:nvPr/>
          </p:nvSpPr>
          <p:spPr>
            <a:xfrm>
              <a:off x="4048000" y="4319275"/>
              <a:ext cx="177025" cy="176025"/>
            </a:xfrm>
            <a:custGeom>
              <a:avLst/>
              <a:gdLst/>
              <a:ahLst/>
              <a:cxnLst/>
              <a:rect l="l" t="t" r="r" b="b"/>
              <a:pathLst>
                <a:path w="7081" h="7041" extrusionOk="0">
                  <a:moveTo>
                    <a:pt x="2914" y="1"/>
                  </a:moveTo>
                  <a:cubicBezTo>
                    <a:pt x="2639" y="1"/>
                    <a:pt x="2416" y="223"/>
                    <a:pt x="2416" y="495"/>
                  </a:cubicBezTo>
                  <a:lnTo>
                    <a:pt x="2416" y="1866"/>
                  </a:lnTo>
                  <a:cubicBezTo>
                    <a:pt x="2416" y="2144"/>
                    <a:pt x="2190" y="2373"/>
                    <a:pt x="1912" y="2377"/>
                  </a:cubicBezTo>
                  <a:lnTo>
                    <a:pt x="505" y="2377"/>
                  </a:lnTo>
                  <a:cubicBezTo>
                    <a:pt x="223" y="2377"/>
                    <a:pt x="1" y="2602"/>
                    <a:pt x="1" y="2884"/>
                  </a:cubicBezTo>
                  <a:lnTo>
                    <a:pt x="1" y="4157"/>
                  </a:lnTo>
                  <a:cubicBezTo>
                    <a:pt x="1" y="4439"/>
                    <a:pt x="223" y="4664"/>
                    <a:pt x="505" y="4668"/>
                  </a:cubicBezTo>
                  <a:lnTo>
                    <a:pt x="1916" y="4668"/>
                  </a:lnTo>
                  <a:cubicBezTo>
                    <a:pt x="1918" y="4668"/>
                    <a:pt x="1919" y="4668"/>
                    <a:pt x="1921" y="4668"/>
                  </a:cubicBezTo>
                  <a:cubicBezTo>
                    <a:pt x="2194" y="4668"/>
                    <a:pt x="2413" y="4889"/>
                    <a:pt x="2416" y="5159"/>
                  </a:cubicBezTo>
                  <a:lnTo>
                    <a:pt x="2416" y="6546"/>
                  </a:lnTo>
                  <a:cubicBezTo>
                    <a:pt x="2416" y="6818"/>
                    <a:pt x="2639" y="7041"/>
                    <a:pt x="2914" y="7041"/>
                  </a:cubicBezTo>
                  <a:lnTo>
                    <a:pt x="4167" y="7041"/>
                  </a:lnTo>
                  <a:cubicBezTo>
                    <a:pt x="4439" y="7041"/>
                    <a:pt x="4665" y="6818"/>
                    <a:pt x="4665" y="6546"/>
                  </a:cubicBezTo>
                  <a:lnTo>
                    <a:pt x="4665" y="5123"/>
                  </a:lnTo>
                  <a:cubicBezTo>
                    <a:pt x="4665" y="4848"/>
                    <a:pt x="4891" y="4625"/>
                    <a:pt x="5169" y="4625"/>
                  </a:cubicBezTo>
                  <a:lnTo>
                    <a:pt x="6576" y="4625"/>
                  </a:lnTo>
                  <a:cubicBezTo>
                    <a:pt x="6854" y="4625"/>
                    <a:pt x="7077" y="4403"/>
                    <a:pt x="7080" y="4128"/>
                  </a:cubicBezTo>
                  <a:lnTo>
                    <a:pt x="7080" y="2874"/>
                  </a:lnTo>
                  <a:cubicBezTo>
                    <a:pt x="7077" y="2598"/>
                    <a:pt x="6858" y="2377"/>
                    <a:pt x="6582" y="2377"/>
                  </a:cubicBezTo>
                  <a:cubicBezTo>
                    <a:pt x="6580" y="2377"/>
                    <a:pt x="6578" y="2377"/>
                    <a:pt x="6576" y="2377"/>
                  </a:cubicBezTo>
                  <a:lnTo>
                    <a:pt x="5165" y="2377"/>
                  </a:lnTo>
                  <a:cubicBezTo>
                    <a:pt x="4891" y="2377"/>
                    <a:pt x="4665" y="2154"/>
                    <a:pt x="4665" y="1882"/>
                  </a:cubicBezTo>
                  <a:lnTo>
                    <a:pt x="4665" y="495"/>
                  </a:lnTo>
                  <a:cubicBezTo>
                    <a:pt x="4665" y="223"/>
                    <a:pt x="4439" y="1"/>
                    <a:pt x="4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42;p61">
              <a:extLst>
                <a:ext uri="{FF2B5EF4-FFF2-40B4-BE49-F238E27FC236}">
                  <a16:creationId xmlns:a16="http://schemas.microsoft.com/office/drawing/2014/main" id="{65EBA307-A914-587B-08EE-BD86E883F500}"/>
                </a:ext>
              </a:extLst>
            </p:cNvPr>
            <p:cNvSpPr/>
            <p:nvPr/>
          </p:nvSpPr>
          <p:spPr>
            <a:xfrm>
              <a:off x="4130825" y="4435950"/>
              <a:ext cx="46075" cy="59350"/>
            </a:xfrm>
            <a:custGeom>
              <a:avLst/>
              <a:gdLst/>
              <a:ahLst/>
              <a:cxnLst/>
              <a:rect l="l" t="t" r="r" b="b"/>
              <a:pathLst>
                <a:path w="1843" h="2374" extrusionOk="0">
                  <a:moveTo>
                    <a:pt x="943" y="1"/>
                  </a:moveTo>
                  <a:lnTo>
                    <a:pt x="946" y="4"/>
                  </a:lnTo>
                  <a:cubicBezTo>
                    <a:pt x="671" y="4"/>
                    <a:pt x="452" y="223"/>
                    <a:pt x="455" y="495"/>
                  </a:cubicBezTo>
                  <a:lnTo>
                    <a:pt x="455" y="1883"/>
                  </a:lnTo>
                  <a:cubicBezTo>
                    <a:pt x="455" y="2138"/>
                    <a:pt x="255" y="2354"/>
                    <a:pt x="0" y="2374"/>
                  </a:cubicBezTo>
                  <a:lnTo>
                    <a:pt x="861" y="2374"/>
                  </a:lnTo>
                  <a:cubicBezTo>
                    <a:pt x="1136" y="2374"/>
                    <a:pt x="1355" y="2151"/>
                    <a:pt x="1352" y="1879"/>
                  </a:cubicBezTo>
                  <a:lnTo>
                    <a:pt x="1352" y="492"/>
                  </a:lnTo>
                  <a:cubicBezTo>
                    <a:pt x="1352" y="220"/>
                    <a:pt x="1571" y="1"/>
                    <a:pt x="1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43;p61">
              <a:extLst>
                <a:ext uri="{FF2B5EF4-FFF2-40B4-BE49-F238E27FC236}">
                  <a16:creationId xmlns:a16="http://schemas.microsoft.com/office/drawing/2014/main" id="{30574B48-FE72-2C86-F67B-284E41D67119}"/>
                </a:ext>
              </a:extLst>
            </p:cNvPr>
            <p:cNvSpPr/>
            <p:nvPr/>
          </p:nvSpPr>
          <p:spPr>
            <a:xfrm>
              <a:off x="4130825" y="4319350"/>
              <a:ext cx="46075" cy="59350"/>
            </a:xfrm>
            <a:custGeom>
              <a:avLst/>
              <a:gdLst/>
              <a:ahLst/>
              <a:cxnLst/>
              <a:rect l="l" t="t" r="r" b="b"/>
              <a:pathLst>
                <a:path w="1843" h="2374" extrusionOk="0">
                  <a:moveTo>
                    <a:pt x="0" y="1"/>
                  </a:moveTo>
                  <a:cubicBezTo>
                    <a:pt x="255" y="20"/>
                    <a:pt x="455" y="236"/>
                    <a:pt x="452" y="492"/>
                  </a:cubicBezTo>
                  <a:lnTo>
                    <a:pt x="452" y="1879"/>
                  </a:lnTo>
                  <a:cubicBezTo>
                    <a:pt x="452" y="2151"/>
                    <a:pt x="671" y="2374"/>
                    <a:pt x="943" y="2374"/>
                  </a:cubicBezTo>
                  <a:lnTo>
                    <a:pt x="1843" y="2374"/>
                  </a:lnTo>
                  <a:cubicBezTo>
                    <a:pt x="1568" y="2374"/>
                    <a:pt x="1348" y="2151"/>
                    <a:pt x="1352" y="1879"/>
                  </a:cubicBezTo>
                  <a:lnTo>
                    <a:pt x="1352" y="492"/>
                  </a:lnTo>
                  <a:cubicBezTo>
                    <a:pt x="1352" y="220"/>
                    <a:pt x="1132" y="1"/>
                    <a:pt x="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44;p61">
              <a:extLst>
                <a:ext uri="{FF2B5EF4-FFF2-40B4-BE49-F238E27FC236}">
                  <a16:creationId xmlns:a16="http://schemas.microsoft.com/office/drawing/2014/main" id="{49898043-F8B4-DA96-F6B9-E563B78E5D39}"/>
                </a:ext>
              </a:extLst>
            </p:cNvPr>
            <p:cNvSpPr/>
            <p:nvPr/>
          </p:nvSpPr>
          <p:spPr>
            <a:xfrm>
              <a:off x="4190125" y="4378675"/>
              <a:ext cx="34900" cy="56250"/>
            </a:xfrm>
            <a:custGeom>
              <a:avLst/>
              <a:gdLst/>
              <a:ahLst/>
              <a:cxnLst/>
              <a:rect l="l" t="t" r="r" b="b"/>
              <a:pathLst>
                <a:path w="1396" h="2250" extrusionOk="0">
                  <a:moveTo>
                    <a:pt x="1" y="1"/>
                  </a:moveTo>
                  <a:cubicBezTo>
                    <a:pt x="276" y="1"/>
                    <a:pt x="495" y="223"/>
                    <a:pt x="492" y="498"/>
                  </a:cubicBezTo>
                  <a:lnTo>
                    <a:pt x="492" y="1752"/>
                  </a:lnTo>
                  <a:cubicBezTo>
                    <a:pt x="495" y="2023"/>
                    <a:pt x="273" y="2246"/>
                    <a:pt x="1" y="2249"/>
                  </a:cubicBezTo>
                  <a:lnTo>
                    <a:pt x="901" y="2249"/>
                  </a:lnTo>
                  <a:cubicBezTo>
                    <a:pt x="1173" y="2246"/>
                    <a:pt x="1395" y="2023"/>
                    <a:pt x="1392" y="1752"/>
                  </a:cubicBezTo>
                  <a:lnTo>
                    <a:pt x="1392" y="498"/>
                  </a:lnTo>
                  <a:cubicBezTo>
                    <a:pt x="1395" y="223"/>
                    <a:pt x="1176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633;p61">
            <a:extLst>
              <a:ext uri="{FF2B5EF4-FFF2-40B4-BE49-F238E27FC236}">
                <a16:creationId xmlns:a16="http://schemas.microsoft.com/office/drawing/2014/main" id="{1D07CE16-0DB0-BAD7-4568-B3D1A6078A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1777" y="3042402"/>
            <a:ext cx="2842044" cy="12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Prescription Misreading</a:t>
            </a:r>
            <a:endParaRPr lang="ar-EG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Allergy Test Neglect</a:t>
            </a:r>
            <a:endParaRPr lang="ar-EG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Finding Pharmacies Nearby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" grpId="0" animBg="1"/>
      <p:bldP spid="1634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>
          <a:extLst>
            <a:ext uri="{FF2B5EF4-FFF2-40B4-BE49-F238E27FC236}">
              <a16:creationId xmlns:a16="http://schemas.microsoft.com/office/drawing/2014/main" id="{CD246F5B-606A-22B6-EDEC-C08572BCF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79">
            <a:extLst>
              <a:ext uri="{FF2B5EF4-FFF2-40B4-BE49-F238E27FC236}">
                <a16:creationId xmlns:a16="http://schemas.microsoft.com/office/drawing/2014/main" id="{72E3D1A4-61E6-611F-74A9-B7FD12E19E08}"/>
              </a:ext>
            </a:extLst>
          </p:cNvPr>
          <p:cNvSpPr/>
          <p:nvPr/>
        </p:nvSpPr>
        <p:spPr>
          <a:xfrm rot="6745983">
            <a:off x="3315337" y="723839"/>
            <a:ext cx="2668214" cy="2668214"/>
          </a:xfrm>
          <a:prstGeom prst="chord">
            <a:avLst>
              <a:gd name="adj1" fmla="val 2700000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Google Shape;2151;p79">
            <a:extLst>
              <a:ext uri="{FF2B5EF4-FFF2-40B4-BE49-F238E27FC236}">
                <a16:creationId xmlns:a16="http://schemas.microsoft.com/office/drawing/2014/main" id="{18ECC99A-4477-3FC9-8912-06DB4E4AC20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32200" y="1224829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ar-EG" dirty="0"/>
              <a:t>4</a:t>
            </a:r>
            <a:endParaRPr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B9D1DBC-5DC3-5A49-3AC8-F4014C18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156" y="2730372"/>
            <a:ext cx="4852576" cy="822000"/>
          </a:xfrm>
        </p:spPr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7" name="Google Shape;1711;p63">
            <a:extLst>
              <a:ext uri="{FF2B5EF4-FFF2-40B4-BE49-F238E27FC236}">
                <a16:creationId xmlns:a16="http://schemas.microsoft.com/office/drawing/2014/main" id="{054074B1-270E-ED4D-075F-10552ADFE72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7788" y="3800196"/>
            <a:ext cx="6977106" cy="772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specific group of people a product or message is designed to reach.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96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" grpId="0"/>
      <p:bldP spid="4" grpId="0"/>
      <p:bldP spid="7" grpId="0" build="p"/>
    </p:bldLst>
  </p:timing>
</p:sld>
</file>

<file path=ppt/theme/theme1.xml><?xml version="1.0" encoding="utf-8"?>
<a:theme xmlns:a="http://schemas.openxmlformats.org/drawingml/2006/main" name="Pharmacy Slideshow XL by Slidesgo">
  <a:themeElements>
    <a:clrScheme name="Simple Light">
      <a:dk1>
        <a:srgbClr val="424242"/>
      </a:dk1>
      <a:lt1>
        <a:srgbClr val="197270"/>
      </a:lt1>
      <a:dk2>
        <a:srgbClr val="56BCA5"/>
      </a:dk2>
      <a:lt2>
        <a:srgbClr val="6998FF"/>
      </a:lt2>
      <a:accent1>
        <a:srgbClr val="97B8FF"/>
      </a:accent1>
      <a:accent2>
        <a:srgbClr val="FFAA97"/>
      </a:accent2>
      <a:accent3>
        <a:srgbClr val="FFDCD6"/>
      </a:accent3>
      <a:accent4>
        <a:srgbClr val="5B412C"/>
      </a:accent4>
      <a:accent5>
        <a:srgbClr val="A57F66"/>
      </a:accent5>
      <a:accent6>
        <a:srgbClr val="FFFFFF"/>
      </a:accent6>
      <a:hlink>
        <a:srgbClr val="58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465</Words>
  <Application>Microsoft Office PowerPoint</Application>
  <PresentationFormat>On-screen Show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Gudea</vt:lpstr>
      <vt:lpstr>Josefin Sans</vt:lpstr>
      <vt:lpstr>Courier New</vt:lpstr>
      <vt:lpstr>Pharmacy Slideshow XL by Slidesgo</vt:lpstr>
      <vt:lpstr>PHARMATECH</vt:lpstr>
      <vt:lpstr>TABLE OF CONTENTS</vt:lpstr>
      <vt:lpstr> Problem/Opportunity</vt:lpstr>
      <vt:lpstr>Problem/Opportunity</vt:lpstr>
      <vt:lpstr>Solutions</vt:lpstr>
      <vt:lpstr>Solution of these Problems</vt:lpstr>
      <vt:lpstr>Target Audience</vt:lpstr>
      <vt:lpstr> User (Patient)</vt:lpstr>
      <vt:lpstr>04</vt:lpstr>
      <vt:lpstr>Value Proposition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Rawan Abdelnasser</cp:lastModifiedBy>
  <cp:revision>11</cp:revision>
  <dcterms:modified xsi:type="dcterms:W3CDTF">2024-12-02T10:02:08Z</dcterms:modified>
</cp:coreProperties>
</file>