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58" r:id="rId3"/>
    <p:sldId id="279" r:id="rId4"/>
    <p:sldId id="310" r:id="rId5"/>
    <p:sldId id="311" r:id="rId6"/>
    <p:sldId id="312" r:id="rId7"/>
    <p:sldId id="289" r:id="rId8"/>
    <p:sldId id="290" r:id="rId9"/>
  </p:sldIdLst>
  <p:sldSz cx="9144000" cy="5143500" type="screen16x9"/>
  <p:notesSz cx="6858000" cy="9144000"/>
  <p:embeddedFontLst>
    <p:embeddedFont>
      <p:font typeface="Anaheim" panose="020B0604020202020204" charset="0"/>
      <p:regular r:id="rId11"/>
    </p:embeddedFont>
    <p:embeddedFont>
      <p:font typeface="Bebas Neue" panose="020B0606020202050201" pitchFamily="34" charset="0"/>
      <p:regular r:id="rId12"/>
    </p:embeddedFont>
    <p:embeddedFont>
      <p:font typeface="Comfortaa" panose="020B0604020202020204" charset="0"/>
      <p:regular r:id="rId13"/>
      <p:bold r:id="rId14"/>
    </p:embeddedFont>
    <p:embeddedFont>
      <p:font typeface="Fira Code" panose="020B0809050000020004" pitchFamily="49" charset="0"/>
      <p:regular r:id="rId15"/>
      <p:bold r:id="rId16"/>
    </p:embeddedFont>
    <p:embeddedFont>
      <p:font typeface="Source Code Pro" panose="020B0509030403020204" pitchFamily="49" charset="0"/>
      <p:regular r:id="rId17"/>
      <p:bold r:id="rId18"/>
      <p:italic r:id="rId19"/>
      <p:boldItalic r:id="rId20"/>
    </p:embeddedFont>
    <p:embeddedFont>
      <p:font typeface="Source Code Pro Medium" panose="020B0509030403020204"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E87F-7CC1-4C0D-8506-67BC271F902D}">
  <a:tblStyle styleId="{7290E87F-7CC1-4C0D-8506-67BC271F9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69149E-8DD4-4A56-BD01-259B09AD99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5070" autoAdjust="0"/>
  </p:normalViewPr>
  <p:slideViewPr>
    <p:cSldViewPr snapToGrid="0">
      <p:cViewPr varScale="1">
        <p:scale>
          <a:sx n="107" d="100"/>
          <a:sy n="107" d="100"/>
        </p:scale>
        <p:origin x="2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1:34.267"/>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6:08.243"/>
    </inkml:context>
    <inkml:brush xml:id="br0">
      <inkml:brushProperty name="width" value="0.05" units="cm"/>
      <inkml:brushProperty name="height" value="0.05" units="cm"/>
      <inkml:brushProperty name="color" value="#10111A"/>
    </inkml:brush>
  </inkml:definitions>
  <inkml:trace contextRef="#ctx0" brushRef="#br0">861 655 24575,'-1'10'0,"0"-1"0,-1 1 0,0-1 0,-1 1 0,-6 15 0,-6 20 0,11-17 0,0 0 0,2 41 0,-3 21 0,-7 205 0,12-286 0,-3 31 0,-2 1 0,-15 54 0,8-33 0,14-901 0,-3 442 0,1 391 0,-1-1 0,1 1 0,-1-1 0,-1 1 0,1 0 0,-1-1 0,0 1 0,-1 0 0,-5-11 0,7 15 0,0 1 0,0 0 0,0-1 0,0 1 0,0 0 0,0 0 0,-1 0 0,1 0 0,0 0 0,0 0 0,-1 0 0,1 0 0,-1 0 0,1 1 0,-1-1 0,1 1 0,-1-1 0,-1 0 0,1 1 0,0 0 0,0 1 0,0-1 0,0 0 0,0 1 0,0-1 0,0 1 0,0 0 0,0 0 0,1 0 0,-1 0 0,0 0 0,0 0 0,1 0 0,-1 0 0,1 0 0,-1 1 0,-1 2 0,-5 4 0,1 1 0,0 0 0,0 0 0,1 1 0,0 0 0,-7 16 0,-20 67 0,14-36 0,0 5 0,-13 73 0,-1 4 0,-18 37 0,-37 138 0,42-162 0,-13 62 0,60-234 0,-2-39 0,0 13 0,14-341 0,-9 335 0,21-369 0,-23 369 0,2 1 0,3 0 0,2 0 0,2 1 0,26-73 0,-34 116 0,0 0 0,1 0 0,-1 0 0,2 0 0,-1 1 0,1-1 0,0 1 0,0 0 0,1 0 0,-1 1 0,1 0 0,1 0 0,9-6 0,-13 9 0,-1 1 0,1-1 0,0 1 0,1-1 0,-1 1 0,0 0 0,0 0 0,0 0 0,1 1 0,-1-1 0,0 1 0,1 0 0,-1 0 0,1 0 0,-1 0 0,0 0 0,1 1 0,-1-1 0,0 1 0,1 0 0,-1 0 0,0 1 0,0-1 0,0 0 0,0 1 0,0 0 0,0 0 0,-1 0 0,1 0 0,-1 0 0,1 1 0,-1-1 0,3 4 0,-1-1 0,-1 0 0,0 1 0,0-1 0,0 1 0,-1 0 0,0-1 0,0 1 0,-1 0 0,1 1 0,-1-1 0,0 9 0,0 11 0,-3 39 0,0-25 0,2-8 0,1-12 0,-2 0 0,-4 27 0,4-41 0,0 1 0,-1-1 0,0 0 0,0 0 0,-1 0 0,1 0 0,-1 0 0,-1-1 0,1 1 0,-1-1 0,-6 7 0,2-4 0,-1 1 0,0-2 0,0 1 0,-1-1 0,-14 8 0,20-13 0,0 1 0,0-2 0,0 1 0,0 0 0,0-1 0,0 0 0,-1 0 0,1 0 0,0-1 0,-1 1 0,1-1 0,0 0 0,-1 0 0,1-1 0,0 1 0,-1-1 0,-7-2 0,10 2 0,1 1 0,0 0 0,0-1 0,0 1 0,0-1 0,0 0 0,0 1 0,0-1 0,0 0 0,1 1 0,-1-1 0,0 0 0,0 0 0,1 0 0,-1 0 0,0 0 0,1 0 0,-1 0 0,1 0 0,-1 0 0,1 0 0,-1 0 0,1 0 0,-1-2 0,1 1 0,1-1 0,-1 1 0,0 0 0,1 0 0,-1 0 0,1-1 0,-1 1 0,1 0 0,0 0 0,0 0 0,2-4 0,3-2 0,0 0 0,0 0 0,1 1 0,12-11 0,172-126 0,-129 100 0,-3 5-103,1 2-1,83-36 1,136-43-253,-183 78 470,62-17-130,-133 48 130,0 1-1,1 1 1,0 1 0,35 0-1,-59 4-113,0 0 0,-1 0 0,1 0 0,-1 0 0,1 0 0,0 0 0,-1 1 0,1-1 0,0 0 0,-1 1 0,1 0 0,-1-1 0,1 1 0,-1 0 0,0 0 0,1 0 0,1 2 0,-2-3 0,-1 1 0,1 0 0,-1 0 0,1 0 0,-1 0 0,0 0 0,1 0 0,-1-1 0,0 1 0,0 0 0,0 0 0,0 0 0,0 0 0,0 0 0,0 0 0,0 0 0,0 0 0,0 0 0,-1 0 0,1 0 0,0 0 0,-1 1 0,-1 2 0,0-1 0,0 1 0,-1 0 0,1-1 0,-1 1 0,0-1 0,0 0 0,0 1 0,0-1 0,0-1 0,-8 6 0,-39 19 0,-100 38 0,-63 5 0,116-39 0,41-15 0,0-2 0,-71 9 0,-30 3 0,156-26 0,-1 1 0,1-1 0,0 0 0,0 0 0,0 1 0,0-1 0,0 0 0,0 0 0,0 0 0,0 0 0,0-1 0,0 1 0,0 0 0,0 0 0,0-1 0,0 1 0,0 0 0,-2-2 0,3 2 0,0-1 0,1 1 0,-1-1 0,0 1 0,0-1 0,0 1 0,0-1 0,1 0 0,-1 1 0,0-1 0,1 1 0,-1 0 0,0-1 0,1 1 0,-1-1 0,0 1 0,1-1 0,-1 1 0,1 0 0,-1-1 0,1 1 0,0-1 0,38-21 0,-15 15 0,0 1 0,1 1 0,-1 1 0,31-1 0,-10 1 0,347-4 0,-233 10 0,-100-4 0,-29 1 0,0 1 0,57 6 0,-83-5 0,0 0 0,0 1 0,0-1 0,-1 1 0,1-1 0,0 1 0,6 5 0,-10-7 0,0 0 0,1 0 0,-1 0 0,0 1 0,1-1 0,-1 0 0,0 0 0,0 1 0,1-1 0,-1 0 0,0 1 0,0-1 0,1 0 0,-1 1 0,0-1 0,0 0 0,0 1 0,0-1 0,0 0 0,0 1 0,0-1 0,1 1 0,-1-1 0,0 0 0,0 1 0,0-1 0,-1 0 0,1 1 0,0-1 0,0 0 0,0 1 0,-1 0 0,0 0 0,0 0 0,0 0 0,0-1 0,0 1 0,-1 0 0,1-1 0,0 1 0,0-1 0,0 1 0,-1-1 0,1 0 0,0 0 0,-1 1 0,0-1 0,-137 13 0,83-9 0,-646 72 0,606-62 0,-137 0 0,195-14 0,35 0 0,5-1 0,20 1 0,162-1 0,264 3 0,-173 17 0,67 2 0,-340-21 0,95 0 0,114 14 0,-200-13 0,10 2 0,-21-2 0,-13-1 0,-99-3 0,-132-20 0,-123-19 0,164 22 0,-178-24 0,281 36 0,64 6 0,0-1 0,0-1 0,0-2 0,1-2 0,-45-15 0,59 16 0,16 6 0,1 0 0,0 0 0,-1-1 0,1 0 0,0 0 0,-6-4 0,9 6 0,1 0 0,0 0 0,0 0 0,0 0 0,0 0 0,0 0 0,0 0 0,-1 0 0,1-1 0,0 1 0,0 0 0,0 0 0,0 0 0,0 0 0,0 0 0,0 0 0,0 0 0,0-1 0,0 1 0,0 0 0,-1 0 0,1 0 0,0 0 0,0 0 0,0 0 0,0-1 0,0 1 0,0 0 0,0 0 0,0 0 0,0 0 0,0 0 0,0-1 0,0 1 0,0 0 0,1 0 0,-1 0 0,0 0 0,0 0 0,0 0 0,0-1 0,0 1 0,0 0 0,0 0 0,0 0 0,0 0 0,0 0 0,0 0 0,1 0 0,-1 0 0,0-1 0,11-2 0,11 0 0,428 2 6,-219 3-104,809-2 190,-1319-19-92,230 14 0,-376-19-625,260 17 477,64 2 148,-528-14 0,416 19 773,1273 0-773,-1044 0 0,-1 0 0,1 1 0,-1 1 0,31 7 0,-46-9 0,0 0 0,0 0 0,1 0 0,-1 0 0,0 0 0,1 0 0,-1 0 0,0 0 0,0 0 0,1 1 0,-1-1 0,0 0 0,0 0 0,1 0 0,-1 0 0,0 0 0,0 1 0,0-1 0,1 0 0,-1 0 0,0 0 0,0 1 0,0-1 0,1 0 0,-1 0 0,0 0 0,0 1 0,0-1 0,0 0 0,0 0 0,0 1 0,0-1 0,0 0 0,0 1 0,1-1 0,-1 0 0,0 0 0,-1 1 0,-8 7 0,-19 1 0,-23-4 0,-1-2 0,-72-5 0,-63 3 0,-106 14 0,225-12 0,-83 6 0,-72 1 0,174-11 0,42 1 0,32 0 0,17 0 0,294 12 0,-71 9 0,69 7 0,-163-10 0,-243-2 0,-156 1 0,-239-8 0,284-11 0,-51 2 0,377-10 0,-1 0 0,-116 9 0,307-10 0,155 2 0,-304 11 0,-150 4 0,-24 2 0,-10-7 0,0-1 0,0 1 0,0 0 0,0-1 0,-1 1 0,1-1 0,0 1 0,0 0 0,-1-1 0,1 1 0,0-1 0,-1 1 0,1-1 0,-1 1 0,1-1 0,-1 1 0,1-1 0,-1 0 0,1 1 0,-1-1 0,1 1 0,-1-1 0,1 0 0,-1 0 0,0 1 0,-12 4 0,-1 0 0,0 0 0,0-2 0,0 1 0,0-2 0,-1 0 0,-19 0 0,24-1 0,-41 3 0,-315 16 0,171-19 0,-167-3 0,152-22 0,86 6 0,105 13 0,15 0 0,13 1 0,55-7 0,124-5 0,69 17 0,-98 2 0,814-3-557,-972 0 573,10-1 52,0 1-1,-1 1 1,1-1 0,0 2-1,0 0 1,-1 0 0,11 4-1,-20-6-67,-1 0 0,1 0 0,-1 0 0,1 0 0,-1 1 0,0-1 0,1 0 0,-1 0 0,1 0 0,-1 0 0,0 1 0,1-1 0,-1 0 0,0 1 0,1-1 0,-1 0 0,0 0 0,1 1 0,-1-1 0,0 1 0,1-1 0,-1 0 0,0 1 0,0-1 0,0 1 0,1-1 0,-1 0 0,0 1 0,0-1 0,0 1 0,0-1 0,0 1 0,0 0 0,-13 7 0,-24-1 0,-748 14-596,310-54 482,236 10 30,174 22 71,45 1 259,-1 0 1,-38-7-1,44 1-183,24 2-52,26-1-17,106-4 6,54-3 0,1011 13 0,-1025 13 0,-122-7 0,-23-1 0,-34-6 0,-1 0 0,1 1 0,0-1 0,0 1 0,0 0 0,-1 0 0,1-1 0,0 1 0,-1 0 0,1 0 0,-1 1 0,1-1 0,-1 0 0,1 0 0,1 4 0,-3-5 0,0 1 0,1 0 0,-1 0 0,0 0 0,0-1 0,0 1 0,0 0 0,-1 0 0,1 0 0,0-1 0,0 1 0,0 0 0,-1 0 0,1 0 0,0-1 0,-1 1 0,1 0 0,0-1 0,-1 1 0,1 0 0,-1-1 0,0 1 0,1 0 0,-1-1 0,1 1 0,-1-1 0,0 1 0,1-1 0,-1 0 0,0 1 0,0-1 0,1 0 0,-1 1 0,0-1 0,0 0 0,1 0 0,-2 1 0,-31 8 0,-19-4 0,-106-5 0,-15 1 0,-456 16 0,517-17 0,-76-15 0,131 9 0,1000 8-431,-493-3 290,-291 8 117,-132-4 54,0 1 0,1 1 0,44 16 0,-67-19 32,-1-1 0,0 1 0,1 0 0,-1 1 1,0-1-1,-1 1 0,6 4 0,-9-7-63,1 0-1,-1 1 1,1-1-1,-1 1 1,0-1 0,1 1-1,-1 0 1,0-1-1,1 1 1,-1-1-1,0 1 1,0-1-1,1 1 1,-1 0-1,0-1 1,0 1-1,0 0 1,0-1-1,0 1 1,0 0-1,0-1 1,0 1-1,0 0 1,-1 0 2,0 1 0,1-1 0,-1 0-1,0 0 1,0 0 0,0 0 0,0 0 0,0 0 0,0-1-1,0 1 1,0 0 0,0 0 0,0-1 0,-1 1 0,1 0-1,-1-1 1,-18 8-1,-1-2 0,1 0 0,-1-2 0,0 0 0,-33 1 0,17-1 0,-507 30-1262,-3-34 448,219-3 859,219 5-472,-119-4 985,225 2-449,0-1 1,0 1 0,0-1-1,0 0 1,0 0-1,0 0 1,0 0 0,-5-3-1,8 4-85,-1 0 0,1-1 0,0 1-1,0 0 1,-1 0 0,1 0 0,0-1 0,0 1-1,-1 0 1,1 0 0,0-1 0,0 1-1,0 0 1,-1 0 0,1-1 0,0 1 0,0 0-1,0-1 1,0 1 0,0 0 0,0-1-1,0 1 1,0 0 0,0-1 0,0 1 0,0 0-1,0-1 1,0 1 0,0 0 0,0-1-1,1 0-11,-1 0 0,1 0 0,0 0 0,0 0-1,0 1 1,0-1 0,-1 0 0,1 0 0,0 1-1,1-1 1,-1 1 0,0-1 0,0 1-1,2-1 1,13-3-12,0 0 0,0 1 0,1 1 0,0 0 0,-1 2 0,1 0 0,20 2 0,8 0 0,898 0 0,-539-3 0,-394 1 0,1 0 0,-1 1 0,0 0 0,0 1 0,0 0 0,0 0 0,0 1 0,16 8 0,-26-11 0,1 0 0,-1 0 0,0 0 0,1 0 0,-1 1 0,0-1 0,1 0 0,-1 0 0,0 0 0,1 1 0,-1-1 0,0 0 0,0 1 0,1-1 0,-1 0 0,0 1 0,0-1 0,1 0 0,-1 1 0,0-1 0,0 0 0,0 1 0,0-1 0,0 1 0,0-1 0,0 0 0,0 1 0,0-1 0,0 1 0,0-1 0,0 0 0,0 1 0,0-1 0,0 1 0,-12 10 0,-22 2 0,-30-3 0,-127 4 0,-22-5 0,5 1 0,77-9 0,-248-3 0,129-22 0,109 8 0,120 14 0,0-1 0,-22-7 0,94 6 0,136 14 0,-7 1 0,-72-11-70,316 11-510,76 13 580,-332-14 0,115 4 0,-279-14 2,54 3 340,-54-3-319,0 1 1,0 0-1,0-1 1,0 1 0,-1 1-1,1-1 1,0 1-1,-1-1 1,1 1 0,-1 0-1,0 0 1,4 3-1,-6-4-23,-1-1 0,0 0 0,1 1 0,-1-1 0,1 0 0,-1 1 0,0-1 0,0 1 0,1-1 0,-1 0 0,0 1 0,0-1 0,1 1 0,-1-1 0,0 1 0,0-1 0,0 1 0,0-1 0,0 1 0,0-1 0,0 1 0,0-1 0,0 1 0,0-1 0,0 1 0,0-1 0,0 1 0,0-1 0,0 1 0,0-1 0,-1 1 0,1 0 0,-16 9 0,-23-1 0,-49-4 0,-89-6 0,55-2 0,-159 4-200,-241-2-312,315-9 512,-94 0 0,270 9 198,0-1 0,-56-11 0,85 13-188,0-1 0,0 1 0,0-1 0,0 0 0,0 1 0,0-1 1,1 0-1,-1 0 0,0 0 0,-2-2 0,3 3-9,1-1-1,0 1 1,0 0 0,-1-1-1,1 1 1,0-1-1,0 1 1,-1 0 0,1-1-1,0 1 1,0-1-1,0 1 1,0 0 0,-1-1-1,1 1 1,0-1-1,0 1 1,0-1 0,0 1-1,0-1 1,0 1-1,0-1 1,0 1 0,0 0-1,1-1 1,-1 1-1,0-1 1,0 0 0,2-1-2,-1 1 1,1-1-1,-1 1 0,1-1 1,-1 1-1,1 0 1,0 0-1,0 0 0,0 0 1,0 0-1,0 0 1,0 0-1,0 0 1,0 1-1,0-1 0,0 1 1,4-1-1,419-29-11,-269 23-438,288-9 358,289 6 92,-442 12 0,-265-3 96,-18 1-30,0-1-1,0 1 0,1 0 1,-1 1-1,0 0 1,15 3-1,-22-3-65,0-1 0,-1 0 0,1 0 0,-1 0 0,1 0 0,-1 1 0,1-1 0,-1 0 0,1 0 0,-1 1 0,1-1 0,-1 0 0,1 1 0,-1-1 0,0 1 0,1-1 0,-1 1 0,1-1 0,-1 1 0,0-1 0,0 1 0,1-1 0,-1 1 0,0-1 0,0 1 0,0-1 0,1 1 0,-1-1 0,0 2 0,-10 12 0,-26 4 0,5-12 0,-2-1 0,1-2 0,0-1 0,-60-4 0,27 0 0,-430 2-1381,-199-2 831,516-10 215,-225-42 1,387 51 351,6 2 73,-1-1 1,1 0-1,0-1 0,-18-6 1,28 8-72,0 1 1,-1 0-1,1 0 1,0 0 0,-1 0-1,1 0 1,0 0 0,-1-1-1,1 1 1,0 0 0,0 0-1,-1 0 1,1-1-1,0 1 1,0 0 0,-1 0-1,1-1 1,0 1 0,0 0-1,-1-1 1,1 1 0,0 0-1,0-1 1,0 1 0,0 0-1,0-1 1,0 1-1,0 0 1,-1-1 0,1 1-1,0 0 1,0-1 0,0 1-1,0 0 1,0-1 0,1 1-1,-1 0 1,0-1-1,0 1 1,0 0 0,0-1-1,0 1 1,0 0 0,1-1-1,-1 1 1,0 0 0,0-1-1,0 1 1,1 0 0,-1 0-1,0-1 1,0 1-1,1 0 1,-1 0 0,0-1-1,1 1 1,-1 0 0,0 0-1,1 0 1,-1 0 0,0 0-1,1 0 1,-1-1-1,0 1 1,1 0 0,-1 0-1,0 0 1,1 0 0,25-9 633,17 4-624,-1 1 0,1 1 1,57 6-1,-20-1-23,1434-2-6,-1691 10 0,7 1 0,-767-12-1850,394-35 1603,338 16 11,178 19 346,18 1 101,0 0 0,1-1 1,-1 0-1,0-1 0,1 0 0,-11-3 1,17 1 352,11 0-382,13 1-184,105-6 2,50-3 0,816 11-788,-472 3 529,-497-2 433,0 1 1,1 1 0,-1 1-1,0 1 1,27 8-1,-49-11-174,0 0 0,0-1 0,0 1 0,0 0 0,-1 0 0,1 0 0,0 0 0,-1 1 0,1-1 0,-1 0 0,1 1 0,-1-1 0,3 4 0,-4-5 0,0 1 0,0-1 0,0 0 0,1 1 0,-1-1 0,0 0 0,0 1 0,0-1 0,0 0 0,0 1 0,0-1 0,0 1 0,0-1 0,0 0 0,0 1 0,0-1 0,0 0 0,-1 1 0,1-1 0,0 0 0,0 1 0,0-1 0,0 0 0,0 1 0,-1-1 0,1 0 0,0 0 0,-1 1 0,-17 6 0,-87 3 0,36-6 0,-366 5 0,267-11 0,-265 2 0,415-2 0,18 2 0,0 0 0,0 0 0,0 0 0,0 0 0,0 0 0,-1 0 0,1 0 0,0 0 0,0 0 0,0-1 0,0 1 0,0 0 0,0 0 0,0 0 0,0 0 0,0 0 0,0 0 0,0 0 0,0-1 0,0 1 0,0 0 0,0 0 0,0 0 0,0 0 0,0 0 0,0 0 0,0 0 0,0-1 0,0 1 0,0 0 0,0 0 0,0 0 0,0 0 0,0 0 0,1 0 0,-1 0 0,0 0 0,0-1 0,0 1 0,0 0 0,0 0 0,0 0 0,0 0 0,0 0 0,0 0 0,0 0 0,1 0 0,-1 0 0,0 0 0,0 0 0,0 0 0,0 0 0,0 0 0,0 0 0,0 0 0,1 0 0,-1 0 0,0 0 0,31-9 0,313-13 0,279 18-666,-337 6 652,-213 2 162,0 2 0,78 19 0,-129-21 88,-21-4-236,1 0 0,0 0 0,0 0 0,-1 1 0,1-1 0,0 1 0,0-1 0,-1 1 0,1 0 0,0-1 0,-1 1 0,1 0 0,-1 0 0,1 0 0,-1 0 0,0 1 0,1-1 0,-1 0 0,0 1 0,0-1 0,0 0 0,0 1 0,0-1 0,0 1 0,0 0 0,0-1 0,0 3 0,-1-3 0,0 0 0,0 0 0,0 0 0,-1-1 0,1 1 0,0 0 0,0 0 0,0 0 0,-1 0 0,1 0 0,-1 0 0,1-1 0,-1 1 0,1 0 0,-1 0 0,1-1 0,-1 1 0,1 0 0,-3 1 0,1-1 0,0 1 0,0-1 0,0 0 0,-1 1 0,1-1 0,-1 0 0,1-1 0,-1 1 0,-4 1 0,-27 2 0,0-2 0,0-1 0,-42-4 0,-4 0 0,114 6 0,-1 1 0,1 2 0,46 13 0,-60-14 0,1-2 0,-1-1 0,24 0 0,42 6 0,-72-6 0,150 24 0,-147-23 0,0-1 0,21 8 0,-106-6 0,-56-4 0,-6 2 0,-237-30 0,138-3 0,226 31 0,0 0 0,0-1 0,0 0 0,1 0 0,-1 0 0,0 0 0,0 0 0,1 0 0,-1-1 0,1 1 0,-1-1 0,1 0 0,0 0 0,-3-2 0,4 3 0,1 1 0,0-1 0,-1 1 0,1-1 0,0 1 0,0-1 0,0 0 0,-1 1 0,1-1 0,0 1 0,0-1 0,0 0 0,0 1 0,0-1 0,0 1 0,0-1 0,0 0 0,0 1 0,0-1 0,0 1 0,0-1 0,1 1 0,-1-1 0,0 0 0,0 1 0,1-1 0,0-1 0,1 0 0,-1 1 0,1-1 0,0 1 0,-1 0 0,1-1 0,0 1 0,0 0 0,-1 0 0,1 0 0,4-1 0,19-6 1,1 1-1,0 1 1,0 1-1,1 2 1,-1 0-1,34 2 0,39-5-118,246-38-1046,218-18 561,-456 56 562,427-11-469,-447 15 1063,-33 0 336,66 7 1,-119-5-888,-1 0 0,0 0 0,0-1 1,1 1-1,-1 0 0,0 0 0,1 0 0,-1 0 0,0 0 0,0 0 0,1 0 0,-1 0 1,0 0-1,0 0 0,1 0 0,-1 0 0,0 0 0,1 0 0,-1 0 0,0 1 0,0-1 1,1 0-1,-1 0 0,0 0 0,0 0 0,0 0 0,1 1 0,-1-1 0,0 0 1,0 0-1,0 0 0,1 1 0,-1-1 0,0 0 0,0 0 0,0 1 0,0-1 0,0 0 1,1 0-1,-1 1 0,0-1 0,0 0 0,0 0 0,0 1 0,-13 7 13,-24 4-24,-27 1-220,0-3-1,-90 3 0,-133-12-821,152-3 865,-59 1 91,-404-4-896,3-30 279,215-4 993,372 38-225,4 1 125,0 0 1,0 0-1,0-1 1,1 1-1,-1-1 1,0 0-1,0 0 1,1 0 0,-1-1-1,0 1 1,-5-4-1,9 4-146,0 1-1,1-1 1,-1 0-1,0 1 1,0-1 0,1 1-1,-1-1 1,0 0-1,1 1 1,-1-1-1,0 1 1,1-1 0,-1 1-1,1 0 1,-1-1-1,1 1 1,-1-1-1,1 1 1,-1 0 0,1-1-1,-1 1 1,1 0-1,0 0 1,-1-1-1,1 1 1,-1 0 0,1 0-1,0 0 1,-1 0-1,1 0 1,1 0-1,23-6 34,87-9-311,121-1 0,116 16-666,-158 2-166,781 22 784,-708 1 369,164 7 545,-417-32-456,-6 0-30,-1 0 1,1 0-1,0 0 0,-1 0 1,1 1-1,-1 0 0,1 0 1,-1 0-1,9 3 0,-13-4-126,0 1 0,0-1 0,1 0-1,-1 0 1,0 0 0,0 0 0,0 0-1,1 0 1,-1 0 0,0 0 0,0 1 0,0-1-1,0 0 1,1 0 0,-1 0 0,0 0 0,0 1-1,0-1 1,0 0 0,0 0 0,0 0 0,1 1-1,-1-1 1,0 0 0,0 0 0,0 0-1,0 1 1,0-1 0,0 0 0,0 0 0,0 1-1,0-1 1,0 0 0,0 0 0,0 0 0,0 1-1,0-1 1,0 0 0,-1 0 0,1 1-1,0-1 1,0 0 0,0 0 0,0 0 0,0 0-1,0 1 1,-1-1 0,-13 8 73,-19 2-131,-31 1-112,-119 5-1,-69-16-757,121-2-67,-286 3 413,-288-3-689,6-54 2436,263 12-183,474 44-11,61-8-1,5-1-1062,493 5-1325,108-6 57,-101 1 538,-463 10 4283,-508 0-3904,-372-3-1135,145-51 1337,206 11 108,292 38 1953,387-16-1217,1688 21-2653,-1969-1 2305,0 0 1,0 1 0,-1 1 0,1 0 0,18 5-1,-27-6-256,1-1-1,-1 0 0,0 1 1,1-1-1,-1 1 0,1 0 1,-1-1-1,0 1 0,1 0 1,-1 0-1,0 0 0,0 0 1,0 0-1,0 0 0,0 0 1,0 0-1,0 0 0,0 1 1,0-1-1,0 0 0,-1 1 1,1-1-1,0 0 0,-1 1 1,1-1-1,-1 1 1,0-1-1,1 1 0,-1-1 1,0 1-1,0-1 0,0 1 1,0-1-1,0 1 0,0-1 1,-1 1-1,1-1 0,0 1 1,-1-1-1,1 1 0,-1-1 1,0 0-1,1 1 0,-1-1 1,0 0-1,-1 3 0,-4 2-9,1 1 0,-1-1 0,0 0 0,0 0 0,0 0 0,-1-1 0,0 0 0,0-1 0,0 1 0,-1-1 0,-10 4 0,-14 4 0,-49 12 0,46-15 0,-80 21-283,-140 16 0,-122-5-552,326-36 449,-565 9 247,410-16-248,195 2 444,-86-3-183,87 2 355,0 0 0,-1-1-1,1 0 1,0-1-1,0 0 1,-19-9 0,28 11-199,-1 0 1,1 1-1,-1-1 1,1 0 0,0 0-1,-1 0 1,1 0 0,0 0-1,0 0 1,-1 0 0,1-1-1,0 1 1,0 0-1,0-1 1,1 1 0,-1-1-1,0 1 1,0-1 0,1 1-1,-1-1 1,1 1-1,0-1 1,-1-3 0,1 3-24,1 0 1,-1-1 0,1 1-1,0 0 1,0-1 0,-1 1-1,2 0 1,-1 0 0,0 0-1,0 0 1,1 0 0,-1 0-1,1 1 1,2-4 0,6-3-22,0 0 0,0 0 1,1 1-1,20-11 0,65-25-78,1 3 0,3 5 0,1 4 0,1 5 0,1 4-1,113-10 1,-141 24 102,415-29 88,-450 37 302,-9-1-319,43 5 0,-66-3-83,1 1-1,-1-1 1,0 2-1,1-1 1,-1 1-1,0 0 1,0 1-1,-1 0 1,14 8-1,-18-9 3,-1 0 0,1 0 0,-1 0 0,0 1 0,0-1 0,0 1 0,0-1 0,0 1 0,-1 0 0,0-1 0,1 1 0,-2 0 0,1 0 0,0 0 0,-1 0 0,1 4 0,-1-1 0,0 1 0,0-1 0,0 0 0,-1 0 0,0 0 0,0 0 0,-1 0 0,-2 8 0,2-11 0,-1-1 0,1 1 0,-1-1 0,0 0 0,0 0 0,0 0 0,0 0 0,0 0 0,-1 0 0,1-1 0,-1 0 0,0 0 0,-7 3 0,-57 19 0,59-21 0,-25 4 0,0-2 0,0-1 0,-1-1 0,1-2 0,-45-4 0,5 1 0,-81 3 0,-164-7 0,270 0 0,-1-4 0,2-1 0,-66-24 0,11 4 0,101 30 0,0 1 0,-1-1 0,1 0 0,0 0 0,0 0 0,0 0 0,1 0 0,-1 0 0,0 0 0,0-1 0,-1-1 0,2 3 0,1-1 0,0 1 0,-1-1 0,1 1 0,0-1 0,-1 1 0,1-1 0,0 1 0,0-1 0,-1 0 0,1 1 0,0-1 0,0 1 0,0-1 0,0 0 0,0 1 0,0-1 0,0 0 0,0 1 0,0-1 0,0 1 0,0-1 0,1 0 0,-1 1 0,0-1 0,2-2 0,-1 1 0,1 0 0,0 0 0,0 1 0,-1-1 0,1 0 0,0 1 0,1-1 0,-1 1 0,0 0 0,0-1 0,1 1 0,-1 0 0,0 0 0,1 1 0,-1-1 0,3 0 0,29-5 0,0 2 0,-1 2 0,1 1 0,40 4 0,-4-1 0,442-3-821,255 3-686,-589 7 1158,346 61-1,-507-66 267,56 12 1254,-66-14-945,0 0 0,-1 1 0,1 0 0,0 0 0,-1 0 0,0 1 0,10 7 0,-15-10-221,0 0 0,0 0 0,0 0 0,0 0-1,0 0 1,0 0 0,0 0 0,0 0 0,-1 0 0,1 0 0,-1 1 0,1-1 0,-1 0 0,1 0 0,-1 1 0,1-1 0,-1 0 0,0 1 0,0-1 0,0 0 0,0 1 0,0-1 0,0 0-1,0 3 1,-1-2-3,0 0-1,0 0 1,0 0-1,-1 0 1,1 0-1,0 0 1,-1 0-1,1 0 1,-1 0-1,0-1 1,0 1-1,-3 2 1,-5 2-5,1 0 1,-1-1 0,-1 0 0,-20 6-1,-25 2-185,0-2 0,-1-3 0,-97 1 0,62-4 82,-744 7-1103,530-14 949,168-2 14,-1-6 1,-215-43-1,335 50 550,-20-3 371,37 5-601,0 1 1,1 0-1,-1-1 1,1 1 0,-1-1-1,1 0 1,-1 1-1,1-1 1,-1 0-1,1 0 1,-1 0-1,1 0 1,0 0 0,0 0-1,-1-1 1,0-1-1,2 2-45,-1 0 0,1 0-1,0 0 1,0 0 0,0 0-1,0 0 1,0 0 0,0 1-1,0-1 1,0 0 0,1 0-1,-1 0 1,0 0 0,0 0-1,1 0 1,-1 0 0,1 1-1,-1-1 1,1 0 0,-1 0-1,1 0 1,-1 1 0,1-1-1,0 0 1,-1 1 0,1-1-1,0 1 1,0-1 0,1 0-1,25-15-71,-27 16 44,15-7 4,0 1-1,1 1 0,0 1 0,28-5 1,69-2-318,-79 9-55,541-23-1543,3 26 2172,-216 1-373,-209-4-127,123 3-612,-213 2 1711,0 3 0,83 19 1,-140-24-637,31 10 328,-35-11-543,0 1 1,0 0 0,0-1-1,0 1 1,-1 0 0,1 0-1,0 0 1,-1 0 0,1 1-1,-1-1 1,0 0 0,1 1-1,-1-1 1,0 1 0,2 2-1,-3-3-9,1 1 0,-1-1 0,0 0 0,0 0 0,0 1 0,-1-1 0,1 0 0,0 1 0,0-1 0,-1 0 0,1 0 0,-1 1 0,1-1 0,-1 0 0,0 0 0,1 0 0,-1 0 0,0 0 0,0 0 0,0 0 0,1 0 0,-1 0 0,0 0 0,0 0 0,-1 0 0,1-1 0,0 1 0,0-1 0,0 1 0,0 0 0,-3 0 0,-39 15 0,-60 5-287,-2-5-1,-133 3 0,214-18 282,-697 9-2503,436-13 1895,12 0-417,-406-56 1,450 26 879,-157-26 634,380 58-90,-25-5 155,30 6-416,-1 0 0,1 0 0,0-1 1,0 1-1,-1 0 0,1-1 0,0 1 0,0-1 0,0 0 0,0 1 0,-1-1 0,1 0 0,0 0 0,0 1 0,0-1 0,-1-2 0,6 1 128,1 0 0,-1 1 0,1-1 0,-1 1 0,1 0 0,0 0 0,4 0 1,-5 1-252,102-11-467,213 4 0,-198 9-744,208-2 577,768 12-1424,-875-4 1937,777 52-1064,-822-32 1851,-61-3 2850,-110-23-3266,0 0 0,0 0 1,-1 0-1,1 1 0,-1-1 0,10 8 0,-14-9-249,0-1-1,0 1 1,-1-1 0,1 1-1,0 0 1,0-1 0,-1 1-1,1 0 1,0-1-1,-1 1 1,1 0 0,-1 0-1,1 0 1,-1 0 0,0-1-1,1 1 1,-1 0 0,0 0-1,0 0 1,1 0 0,-1 0-1,0 0 1,0 0-1,0 0 1,0 0 0,0 0-1,0 0 1,0 0 0,-1 0-1,1 0 1,0 0 0,0 0-1,-1-1 1,1 1 0,-1 0-1,1 0 1,-1 0 0,1 0-1,-1-1 1,1 1-1,-1 0 1,0 0 0,1-1-1,-1 1 1,0-1 0,0 1-1,1 0 1,-1-1 0,0 1-1,0-1 1,0 0 0,-1 1-1,-22 11-9,-1-1 0,1-1 0,-2-1 0,1-2 0,-52 9 0,-25 0-576,-161 6 1,-107-22-1194,191-2 1443,0 2 326,-332-6 0,4-39 0,-35-44-1481,535 87 1750,-30-5-28,36 7-149,0 0 1,-1-1-1,1 1 1,0 0-1,0-1 0,-1 1 1,1-1-1,0 1 1,0-1-1,0 1 1,0-1-1,0 0 0,0 0 1,0 1-1,0-1 1,0 0-1,0 0 0,1 0 1,-1 0-1,-1-2 1,2 2-41,1 0 0,-1 1 0,0-1 0,1 0 0,-1 1 0,1-1 0,-1 1 0,1-1 0,0 0 0,-1 1 0,1-1 0,-1 1 0,1 0 0,0-1 1,-1 1-1,1 0 0,0-1 0,0 1 0,-1 0 0,1 0 0,0-1 0,0 1 0,-1 0 0,1 0 0,0 0 0,1 0 0,26-3 468,-26 3-544,1258-22-9499,-885 24 8416,41-4 793,860 23-225,-870 13 1667,-4 26 3369,-395-58-4138,0-1-1,0 2 1,0-1-1,0 1 1,0 0-1,0 0 1,7 5-1,-13-7-285,0 0-1,1 0 0,-1-1 0,0 1 0,0 0 1,0 0-1,0 0 0,0 0 0,0 1 1,-1-1-1,1 0 0,0 0 0,0 1 0,-1-1 1,1 0-1,-1 0 0,1 1 0,-1-1 1,0 1-1,1-1 0,-1 0 0,0 1 0,0-1 1,0 1-1,0-1 0,0 1 0,0-1 1,-1 0-1,1 1 0,0-1 0,-1 1 1,1-1-1,-1 0 0,1 1 0,-1-1 0,0 0 1,1 0-1,-1 1 0,0-1 0,0 0 1,0 0-1,0 0 0,-2 1 0,-2 3-51,-1 1-1,0-2 1,-1 1-1,1-1 1,-1 0-1,0 0 1,0-1-1,0 0 1,-14 4 0,-75 15-56,71-18 51,-117 19-1450,-217 7-1,-148-28-624,289-4 2009,208 2 50,-500-6-1261,1-29 35,-136-71 580,260 38 465,120 25 2882,297 45 1473,28-3-3041,-5-1-849,240 3-1284,643 18-4158,-357 12 2833,341 21 1633,-563-16 2152,-207-12 2646,-143-22-3982,-4-2 70,0 1 0,0 0-1,0 0 1,0 0-1,0 1 1,0-1 0,-1 1-1,1 0 1,-1 1 0,1-1-1,5 5 1,-9-6-171,-1-1 0,1 1 0,-1 0 0,1-1 0,-1 1 0,0-1 0,1 1 0,-1 0 1,0-1-1,0 1 0,1 0 0,-1-1 0,0 1 0,0 0 0,0-1 0,0 1 0,0 0 0,0-1 0,0 1 0,0 0 0,0 0 0,0-1 0,0 1 0,0 0 0,-1-1 0,1 1 1,0 0-1,0-1 0,-1 1 0,1-1 0,-1 1 0,1 0 0,0-1 0,-1 1 0,1-1 0,-1 1 0,1-1 0,-1 0 0,1 1 0,-1-1 0,0 1 0,1-1 0,-1 0 0,1 1 1,-1-1-1,0 0 0,1 0 0,-2 1 0,-35 13-13,36-13 11,-34 8-102,0-2 0,-1-1 1,-53 2-1,-112-7-417,104-3 405,-198 3-394,-312-7-969,-335-91 1456,917 94 0,-350-52-500,371 54 513,-24-3 251,27 4-242,0 0-1,0 0 1,0 0 0,0 0-1,0 0 1,0-1 0,0 1-1,0-1 1,-1 1 0,2 0-1,-1-1 1,0 0 0,0 1-1,0-1 1,0 0 0,0 1-1,-1-2 1,5 0 182,-1 1 0,1 0 1,0 1-1,0-1 0,-1 0 0,1 1 0,0-1 1,0 1-1,0 0 0,4 0 0,-5 0-243,341-7-602,438-5-3707,78 81 1127,-548-38 2552,286 51 4441,-593-82-3505,51 14 2164,-53-13-2325,0-1 0,1 1-1,-1 0 1,0 0 0,0 0 0,0 0-1,0 1 1,0-1 0,0 0 0,-1 1-1,1-1 1,0 1 0,-1 0 0,1 0-1,-1 0 1,1-1 0,-1 1 0,0 0-1,0 1 1,1 2 0,-2-4-83,0 0 0,0 1 0,0-1 1,0 0-1,0 0 0,-1 0 0,1 1 0,-1-1 0,1 0 0,-1 0 1,1 0-1,-1 0 0,1 0 0,-1 0 0,0 0 0,0 0 0,1 0 1,-1 0-1,0 0 0,0-1 0,0 1 0,0 0 0,0-1 0,0 1 1,0 0-1,-2 0 0,-32 14 28,32-14-56,-45 12-74,1-1 0,-1-3 1,-94 5-1,90-10-522,-705 11-3367,493-17 3612,233 2 349,-450-5-1192,0-25 102,-520-103 1992,994 132-608,-38-11 1527,45 12-1772,-1 0-1,1 0 1,0 0-1,0 0 1,0 0 0,0 0-1,-1 0 1,1 0-1,0 0 1,0 0-1,0 0 1,-1 0-1,1 0 1,0 0 0,0 0-1,0-1 1,0 1-1,0 0 1,-1 0-1,1 0 1,0 0-1,0 0 1,0 0 0,0-1-1,0 1 1,0 0-1,-1 0 1,1 0-1,0 0 1,0 0-1,0-1 1,0 1 0,0 0-1,0 0 1,0 0-1,0-1 1,0 1-1,0 0 1,0 0-1,0 0 1,0 0 0,0-1-1,0 1 1,0 0-1,0 0 1,0 0-1,0-1 1,0 1-1,0 0 1,0 0 0,0 0-1,1 0 1,-1 0-1,0-1 1,0 1-1,0 0 1,0 0-1,16-6 1200,21 1-639,686-36-5472,-525 37 5077,775-12-3853,-598 15 3185,406 3-542,-335 28 2628,-315-19 2452,-83-3-2450,-45-7-1511,-1 0 0,0-1 1,1 1-1,-1 0 0,0 0 0,0 0 0,0 0 0,0 1 0,0-1 0,0 0 0,0 1 0,0 0 0,-1-1 1,1 1-1,-1 0 0,1 0 0,1 3 0,-3-4-99,1-1 1,-1 1 0,0 0-1,0 0 1,0-1-1,0 1 1,0 0 0,-1-1-1,1 1 1,0 0-1,0 0 1,0-1 0,-1 1-1,1 0 1,0-1-1,0 1 1,-1 0 0,1-1-1,-1 1 1,1-1-1,-1 1 1,1-1 0,-1 1-1,1-1 1,-1 1-1,1-1 1,-1 1 0,0-1-1,1 0 1,-1 1-1,0-1 1,1 0 0,-1 1-1,-1-1 1,-29 11 10,25-10-24,-57 15-254,0-3 0,-1-3 0,-74 2 0,-199-9-1224,200-5 1265,-57 2 209,-315-6 0,0-35 0,-204-73-1048,699 111 1021,9 3 115,0-1 0,0 1 0,0-1 0,0 0 0,0-1 0,0 1 0,0-1 0,1 0 0,-1 0 0,1-1 0,-7-4 0,11 7-60,0 0 0,0 0 0,0 0 0,0 0-1,0 0 1,0 0 0,0-1 0,0 1 0,0 0-1,0 0 1,0 0 0,0 0 0,0 0 0,0-1-1,0 1 1,0 0 0,0 0 0,0 0 0,0 0-1,0-1 1,0 1 0,0 0 0,0 0 0,0 0-1,0 0 1,0 0 0,0-1 0,0 1 0,0 0-1,0 0 1,0 0 0,0 0 0,0 0 0,1 0-1,-1-1 1,0 1 0,0 0 0,0 0 0,0 0-1,0 0 1,0 0 0,1 0 0,-1 0 0,0 0-1,0 0 1,0 0 0,13-5 439,12 2 136,945-38-5341,-12 41 3504,-418 1 1507,-181-1 2756,-358 0-2938,-1 0 0,1-1-1,0 1 1,0 0 0,0 0-1,0 0 1,0 0 0,0 0-1,0 0 1,0 1 0,0-1 0,0 0-1,0 0 1,0 1 0,0-1-1,-1 1 1,1-1 0,0 0-1,1 2 1,-13 8 756,-34 7-513,-1-5-467,-1-2-1,0-1 0,-52 1 0,-147-2-1558,219-8 1317,-2103-47-2575,1952 36 3175,-498-12 2394,810 15 392,38-2-4274,755 8-4174,-475 3 3717,177 12 1742,-317-5-194,245 19-302,-348-15 1919,-189-11-1501,8 0 1073,33 6-1,-56-6-717,1 0 0,0 0 0,-1 1 0,1 0 0,-1 0 0,1 0-1,-1 1 1,0-1 0,0 1 0,0 1 0,0-1 0,4 5-1,-8-8-252,0 1 0,-1 0 0,1 0-1,0 0 1,0-1 0,-1 1 0,1 0 0,-1 0-1,1 0 1,-1 0 0,1 0 0,-1 0-1,0 1 1,1-1 0,-1 0 0,0 0 0,0 0-1,0 0 1,0 0 0,0 0 0,0 0-1,0 1 1,0-1 0,0 0 0,-1 1-1,0 0-21,0 0 0,0 0-1,0 0 1,-1-1-1,1 1 1,0 0 0,-1-1-1,0 1 1,1-1-1,-1 0 1,0 1 0,-2 0-1,-7 4-48,0-1 1,-1 0-1,-18 5 0,27-9 61,-79 20-459,-1-3 0,-1-4 0,-90 4 0,-258-8-1118,388-10 1473,-143 0-474,-529-2-950,198-34 147,5-38 0,128 18 1387,-258-49 823,638 104-506,0 0 0,0-1 0,0 1 0,0-1 0,1 0 0,-1 0 0,-5-4 0,9 5-309,1 1 0,0 0-1,-1 0 1,1 0-1,0-1 1,0 1-1,-1 0 1,1 0 0,0-1-1,0 1 1,0 0-1,0-1 1,-1 1-1,1 0 1,0-1 0,0 1-1,0 0 1,0-1-1,0 1 1,0 0-1,0-1 1,0 1 0,0 0-1,0-1 1,0 1-1,0 0 1,0-1-1,0 1 1,0 0 0,0-1-1,0 1 1,0 0-1,1-1 1,-1 1-1,0 0 1,0-1 0,2-1 97,0 1 1,0-1-1,0 1 1,0 0-1,0-1 1,0 1-1,0 0 1,0 1-1,0-1 1,3-1-1,29-8-63,0 1-1,69-8 1,76 4-1257,-111 10 159,935-10-3883,-640 15 3983,-45 3 851,1 14-1,313 60 1,-580-70 1394,-1 2-1,0 2 1,94 39 0,-143-51-1199,0 0 0,0 0 1,0 1-1,0-1 1,0 0-1,0 1 1,0-1-1,0 1 1,0 0-1,0-1 1,-1 1-1,1 0 1,-1 0-1,0 0 1,1 0-1,-1 0 0,0 1 1,1 2-1,-2-4-102,0 1 0,0-1-1,0 1 1,0-1-1,0 1 1,0 0-1,-1-1 1,1 1-1,0-1 1,-1 1 0,1-1-1,-1 1 1,0-1-1,1 0 1,-1 1-1,0-1 1,0 0-1,0 1 1,0-1 0,0 0-1,0 0 1,0 0-1,0 0 1,-1 0-1,1 0 1,0 0 0,0-1-1,-1 1 1,-1 1-1,-14 6-22,0 0-1,0-2 1,-1 0-1,1 0 1,-30 4-1,-97 7-548,117-15 189,-636 12-3645,457-16 3387,-508-52 611,429 24 0,-597-72-851,836 97 1013,13 1 834,-35-8 1,58 6 1543,22 2-1388,34 0-821,-34 3-193,728-18-4283,-504 21 2109,280 14 1231,513 84 0,-1018-99 862,254 40 80,-94 1 4308,-168-41-4278,0-1 0,-1 1 0,1 0 1,-1 0-1,1 0 0,-1 1 1,1-1-1,-1 0 0,0 1 0,0 0 1,0-1-1,3 3 0,-5-3-145,0-1 0,0 0 0,0 1 0,0-1-1,0 0 1,0 1 0,1-1 0,-1 0 0,0 1 0,0-1-1,0 0 1,0 1 0,0-1 0,0 0 0,0 1 0,-1-1-1,1 0 1,0 1 0,0-1 0,0 0 0,0 1 0,0-1-1,0 0 1,-1 1 0,1-1 0,0 0 0,0 1 0,0-1-1,-1 0 1,1 0 0,-1 1 0,-20 9 219,-17-2-259,0-1 0,0-2 0,-1-2 1,1-1-1,-42-4 0,19 1-439,55 1 422,-636-21-1426,548 12 1413,-780-97-507,619 63 542,232 36 626,23 7-596,0 0 0,0 0 1,0 0-1,0 0 1,0-1-1,0 1 1,0 0-1,0 0 1,-1 0-1,1 0 1,0-1-1,0 1 1,0 0-1,0 0 0,0 0 1,0 0-1,0-1 1,0 1-1,1 0 1,-1 0-1,0 0 1,0 0-1,0-1 1,0 1-1,0 0 1,0 0-1,0 0 1,0 0-1,0-1 0,0 1 1,1 0-1,-1 0 1,0 0-1,0 0 1,0 0-1,0 0 1,0 0-1,0-1 1,1 1-1,-1 0 1,0 0-1,0 0 0,0 0 1,0 0-1,1 0 1,-1 0-1,0 0 1,0 0-1,0 0 1,0 0-1,1 0 1,-1 0-1,42-8 1025,810-14-3074,-578 24 1633,-250-2 393,160 0-700,201 26 0,-337-21 983,-21-2 177,1 0 0,-1 2-1,-1 1 1,29 10 0,-54-15-402,1-1-1,-1 1 1,1-1 0,-1 1 0,1 0-1,-1 0 1,1 0 0,-1-1 0,0 1 0,0 0-1,1 1 1,-1-1 0,0 0 0,0 0-1,0 0 1,0 1 0,0-1 0,0 1-1,-1-1 1,1 0 0,1 4 0,-3-4-42,1 0 0,0 0 0,0 1 0,-1-1 0,1 0-1,-1 0 1,1 0 0,-1 0 0,1 0 0,-1 0 0,0 0 0,1 0 0,-1 0 0,0 0 0,0 0 0,0 0 0,0 0 0,1-1 0,-1 1 0,-1 0 0,1-1 0,0 1 0,0-1 0,0 1-1,0-1 1,0 1 0,0-1 0,0 0 0,-2 1 0,-33 8-14,1-2-1,-1-1 1,-1-2 0,-69-1-1,8 1-704,-675 8-585,507-14 1027,-36-9-1224,-373-61 0,491 56 2472,140 13-707,14-1 625,22 0 257,18-1 46,57-8-1102,1 3 0,84 0 0,-100 7-748,724-6-3153,-471 11 2972,847-2 274,-1116 1 2008,0 1 0,58 11 0,-69-3-281,-25-9-1143,1-1 0,-1 1 0,1-1 0,-1 1 0,1-1 0,-1 1 0,1 0 0,-1-1 0,0 1 0,1-1 0,-1 1 0,0 0 0,1-1 0,-1 1 0,0 0 0,0 0 0,0-1 0,1 1 0,-1 0 0,0 1 0,-1 0-22,0-1 0,1 1 0,-1 0 0,0 0 0,0-1 0,0 1 0,0-1 0,0 1 0,-1-1 0,1 0 0,0 1 0,-1-1 1,1 0-1,-1 0 0,1 0 0,-1 0 0,0 0 0,1 0 0,-1 0 0,0-1 0,-3 2 0,-49 17-141,-1-2 0,-1-2 0,-63 7 0,-177 10-1659,244-28 1359,-555 22-3139,376-20 2755,-810-2 818,747-25 41,-433-87 0,715 105 466,2 2 9,0-1-1,1 0 1,-1-1 0,1 0-1,-16-8 1,25 11-484,-1 0 0,1 0 0,0 0 0,-1 0 0,1 0 0,0 0 0,-1 0-1,1 0 1,0 0 0,-1-1 0,1 1 0,0 0 0,-1 0 0,1 0 0,0-1 0,0 1 0,-1 0 0,1 0 0,0-1 0,0 1 0,0 0-1,-1 0 1,1-1 0,0 1 0,0 0 0,0-1 0,0 1 0,-1 0 0,1-1 0,0 1 0,0 0 0,0-1 0,0 1 0,0 0 0,0-1-1,0 1 1,0 0 0,0-1 0,0 1 0,0 0 0,0-1 0,1 1 0,-1 0 0,0-1 0,0 1 0,0 0 0,0-1 0,0 1-1,1 0 1,-1-1 0,0 1 0,0 0 0,1 0 0,-1-1 0,0 1 0,0 0 0,1 0 0,-1 0 0,0-1 0,1 1 0,-1 0 0,0 0-1,1 0 1,-1 0 0,0 0 0,1 0 0,-1 0 0,1-1 0,30-7 912,-25 7-787,115-21-818,2 5-1,130-1 1,249 19-1698,-483-1 2354,395 33-257,-331-19 283,0 3-1,152 54 1,-226-67 373,1 0-1,-1 0 1,0 1 0,-1 0-1,1 1 1,-1-1 0,12 12-1,-18-15-353,-1-1-1,1 1 0,-1 0 0,1-1 0,-1 1 0,0 0 0,0 0 1,0 0-1,0 0 0,0 0 0,0 0 0,0 0 0,-1 0 0,1 1 1,-1-1-1,0 0 0,1 0 0,-1 0 0,0 1 0,0-1 0,-1 0 1,1 0-1,0 1 0,-1-1 0,1 0 0,-1 0 0,0 0 1,1 0-1,-1 0 0,0 0 0,0 0 0,-1 0 0,1 0 0,0 0 1,-1-1-1,1 1 0,-1 0 0,1-1 0,-4 3 0,-4 4-82,-1-1-1,0 0 1,0-1 0,-1 0-1,0 0 1,0-1-1,0-1 1,0 0 0,-24 5-1,-11 0-243,-58 3 1,68-8 249,-369 20-2699,325-23-1675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6:24.532"/>
    </inkml:context>
    <inkml:brush xml:id="br0">
      <inkml:brushProperty name="width" value="0.35" units="cm"/>
      <inkml:brushProperty name="height" value="0.35" units="cm"/>
      <inkml:brushProperty name="color" value="#10111A"/>
    </inkml:brush>
  </inkml:definitions>
  <inkml:trace contextRef="#ctx0" brushRef="#br0">3530 1945 24575,'-1133'0'0,"1177"-2"0,0-3 0,73-17 0,-4 1 0,68-6-298,532-66-2187,-416 79 1816,-110 7 335,-46 0 501,418-12 1753,-483 18-325,-76 1-1593,0 1-1,1-1 1,-1 0 0,0 0-1,0 0 1,0 0 0,0 0-1,0 0 1,0 0 0,0 0-1,1 0 1,-1 0 0,0 0-1,0 0 1,0 0 0,0 0-1,0 0 1,0 0 0,1 0-1,-1 0 1,0 0-1,0 0 1,0 0 0,0 0-1,0 0 1,0 0 0,1 0-1,-1 0 1,0 0 0,0 0-1,0 0 1,0-1 0,0 1-1,0 0 1,0 0 0,0 0-1,0 0 1,1 0 0,-1 0-1,0 0 1,0 0 0,0 0-1,0-1 1,0 1 0,0 0-1,0 0 1,0 0-1,0 0 1,0 0 0,0 0-1,0-1 1,0 1 0,0 0-1,0 0 1,0 0 0,0 0-1,0 0 1,0 0 0,0-1-1,0 1 1,0 0 0,0 0-1,-11-5 25,-16-2-52,-463-16-586,333 21 506,-443-30-1196,121 5 1379,316 18-80,-141-2 780,1355 10-858,-505 3-1204,-297-2 1248,149 0-1022,-133 0 4512,-2022 0-7188,1364-11 3519,-16 1-411,271 10 5095,2162 1-11976,-674-2 6020,-496 1 3690,-7 0 3397,-969 10-4003,16-1-1846,-718-5-3449,443-6 2916,-1020 2-2137,910 0 8217,547-16-3055,297 9-2966,-211 9 364,469-4-2468,483 5 219,-783 7 2508,91 1-546,-135-1 752,-5-1 1396,-241-9-687,0 1-1,-1 0 0,1 2 1,0 0-1,32 10 0,-52-13-801,-1 0 0,1 0 0,0 0 0,-1 1 0,1-1 0,0 0 0,-1 0 0,1 1 0,-1-1 0,1 0 0,-1 1 0,1-1 0,-1 0 0,1 1 0,-1-1 0,1 1 0,-1-1 0,1 1 0,-1-1 0,0 1 0,1-1 0,-1 1 0,1 0 0,-11 7 225,-31 1 15,36-8-246,-105 14-402,-133 2 0,-114-16-839,173-3 985,-1505 1 2382,2011-9-2596,-20 0-1415,112 0 186,40 0 1137,-300 10 422,517-11-1208,-110 3 4458,-546 8-3062,-71 13 2974,-417 23-4363,367-32 1389,-513 4-1040,-46 3 156,93-3 3776,513-8-2806,269-10-611,-21 0 50,409 7-1271,286-7-1342,380 0 1888,-770 13 1441,-290-3 5835,-217 8-5733,-12 3-429,-20 0-94,0-1 0,0-2 1,-57 2-1,-141-6-562,172-5 758,-284-1-576,-404 3-490,471 9 742,-130 0-194,358-8 763,33-1 172,1 0 1,-49-9 998,82 3-1049,10-2-325,19-3-125,1 2-1,-1 2 0,50-2 1,0-1-736,270-31-659,-25 5-1019,729-61-3794,-458 50 4192,272-23 2149,-148 53 5870,-559 17-1241,-448 0-3670,-677-21-2856,-1-87-76,712 70 2006,-326-42 1944,593 73-965,31-4-211,367-28-1406,-253 28-384,934-65-1759,-415 28 2628,-283 30-637,-164 9 347,125 4 3033,-427 17-300,-443 24-3970,412-33 989,-830 4-662,600-9 192,-184-22-1961,2-26 1159,182 15 998,131 13 790,38 3 1778,-170 1 1,432 26 4385,17 2-5911,243-6-1983,16 0 132,348 22-3069,2-6 4191,-304-15 541,162 4-955,-313-4 665,126 5 297,-4 32 1630,-383-40-1319,36 7 936,-48-10-1165,-1 1-1,1 0 1,-1-1 0,0 1 0,1 1 0,-1-1 0,0 0 0,1 0 0,-1 1 0,0-1 0,0 1-1,0 0 1,0 0 0,-1 0 0,3 2 0,-4-3-70,1 0 1,-1 0-1,0 0 0,0 0 0,1 0 1,-1 0-1,0 0 0,0 0 0,0 0 1,0 0-1,0 0 0,0 0 0,-1 0 1,1 0-1,0 0 0,0 0 0,-1 0 1,1 0-1,-1-1 0,1 1 0,-1 0 1,1 0-1,-1 0 0,1 0 0,-1-1 1,0 1-1,1 0 0,-1 0 0,0-1 1,0 1-1,1-1 0,-1 1 0,0-1 1,0 1-1,0-1 0,0 1 0,0-1 1,-1 1-1,-40 13 1319,-77 5-1904,-167 7 0,193-19-78,-504 11-1710,218-11 1404,-925 2 447,790-11 189,268 2 2457,314-24 1564,31 3-4000,104-9 0,106 5-1034,-211 18 507,1075-43-1405,-243 47 2329,-505 5 167,-378 1 1301,-45-2-1526,-1-1 0,1 0 0,-1 1 0,0-1 0,1 1 0,-1-1 0,1 1 0,-1 0 0,0 0 0,1-1 0,-1 1 0,1 2 0,-1-3-47,-1 1 1,0-1 0,0 1-1,1-1 1,-1 1-1,0-1 1,0 1 0,0-1-1,0 1 1,0-1-1,0 1 1,0 0 0,0-1-1,0 1 1,0-1 0,0 1-1,0-1 1,0 1-1,0 0 1,-1-1 0,1 1-1,0-1 1,0 1-1,-1-1 1,1 1 0,0-1-1,0 1 1,-1-1 0,1 1-1,-1-1 1,1 0-1,-1 1 1,-3 3-28,0-1 0,0 0 0,0 0 0,-1 0 0,1-1 0,-1 0 0,1 1 0,-1-2 0,0 1 0,-9 2 0,-52 8-48,-39-4-352,-168-7 0,127-3 205,64 1 147,-360-4-841,2-29 171,218 1 454,-126-14-244,318 45 547,9 0 160,0 0 0,-41-10 0,62 12-197,0 0 0,0 0-1,1 0 1,-1 0 0,0 0-1,0 0 1,0 0 0,0 0 0,1 0-1,-1-1 1,0 1 0,0 0 0,0 0-1,0 0 1,1 0 0,-1 0-1,0-1 1,0 1 0,0 0 0,0 0-1,0 0 1,0-1 0,0 1-1,0 0 1,0 0 0,0 0 0,0 0-1,1-1 1,-1 1 0,0 0 0,0 0-1,0-1 1,-1 1 0,1 0-1,0 0 1,0 0 0,0 0 0,0-1-1,0 1 1,0 0 0,0 0 0,0 0-1,0-1 1,0 1 0,0 0-1,-1 0 1,1 0 0,0 0 0,0-1-1,0 1 1,0 0 0,0 0 0,-1 0-1,1 0 1,0 0 0,0 0-1,0 0 1,-1-1 0,21-5 774,-19 6-776,298-49 277,-203 37-785,912-98-4152,-306 22 2323,-373 42 805,192-34 2001,-184 21 6135,-379 59-4701,41 0-1932,-216 11-254,88-3-24,-204 8-550,-497 30-2538,54 11 2372,640-48 1036,-196 5 3019,463-19 109,82-23-3792,-7 1 3,7 6 341,741-79-1373,-122 23 785,-657 63 803,-88 7 1398,156 7 0,-242 0-1269,1 0 1,-1 0-1,0 0 0,0 0 0,0 0 1,0 0-1,0 0 0,0 1 1,1-1-1,-1 0 0,0 1 1,0-1-1,0 1 0,0-1 1,0 1-1,0-1 0,0 1 1,-1 0-1,1-1 0,0 1 0,0 0 1,1 1-1,-2-1-34,0-1 0,-1 1 0,1 0-1,0 0 1,0 0 0,0 0 0,0-1 0,-1 1 0,1 0-1,0 0 1,-1 0 0,1-1 0,0 1 0,-1 0 0,1-1-1,-1 1 1,1 0 0,-1-1 0,0 1 0,1 0 0,-2 0-1,-7 6-18,0 0 0,0-1 0,-11 6 0,-24 9-69,-2-2 0,-89 26 0,82-29-490,-265 60-437,-7-26-792,185-30 1170,-73 11 534,-604 102-609,763-123 1421,0-2 1,-1-2-1,-57-2 1,196-30 1316,358-52-2899,393-49 855,-642 93 0,-151 27 171,0 1 0,0 3 0,0 1 0,59 5 0,-100-3-171,0 0 0,1 0 0,-1 0 0,0 0 0,0 1 0,0-1 0,0 0 0,0 0 0,0 1 0,0-1 0,0 1 0,0-1 0,0 1 0,-1-1 0,1 1 0,0-1 0,0 1 0,0 0 0,0 0 0,-1-1 0,1 1 0,0 0 0,0 1 0,-1-1 0,0 0 0,0 0 0,0 0 0,0 0 0,0 0 0,0 0 0,0 0 0,0 0 0,0 1 0,-1-1 0,1 0 0,0 0 0,-1 0 0,1 0 0,-1-1 0,1 1 0,-1 0 0,0 1 0,-3 4 0,-1-1 0,1 0 0,-1-1 0,0 1 0,0-1 0,-7 5 0,-20 10-36,-2-2 0,0 0 0,-1-3 0,0-1 0,-42 10 0,-188 27-378,244-47 385,-142 23-151,-12 3-232,-256 10 0,-210-41-11,566-1 312,0-3 0,1-4 0,-93-22 0,162 30 227,0 1 0,-1-1 0,1 0 0,0 0 0,1 0 0,-1-1 0,-7-5 0,11 7-87,0 0 1,0 1-1,0-1 0,0 0 0,0 0 0,0 0 0,1 0 0,-1 0 0,0-1 0,1 1 0,-1 0 0,1 0 1,-1 0-1,1 0 0,0-1 0,-1 1 0,1 0 0,0 0 0,0-1 0,0 1 0,0 0 0,0-1 1,0 1-1,0 0 0,1 0 0,-1-1 0,0 1 0,1 0 0,-1 0 0,1 0 0,-1-1 0,1 1 0,0 0 1,-1 0-1,1 0 0,0 0 0,0 0 0,1-1 0,8-7 27,0 0 0,1 0 0,1 2 0,-1-1 0,1 1 0,0 1 0,25-10 0,-11 5-37,21-9-19,76-20 0,-55 20 0,219-74 0,-157 60 0,24-8 0,12-2 0,-269 65 0,0-5 0,-1-4 0,-142-3 0,15 1-512,18-1 61,-604-9 109,764 2 669,0 2-1,-1 3 0,-73 19 0,187-26-326,-19 2 0,51-7-5,132-25 0,-140 17-101,11-2-18,378-42-331,-186 28 455,84-3 0,-256 23 0,-72 4 0,53 1 0,-95 4 4,0 0 1,0 0-1,0 0 1,-1 0-1,1 0 0,0 0 1,0 0-1,0 0 0,-1 0 1,1 0-1,0 0 0,0 1 1,-1-1-1,1 0 0,0 1 1,0-1-1,-1 0 0,1 1 1,0-1-1,-1 1 0,1-1 1,-1 1-1,1-1 0,0 2 1,-1-2 7,0 1 0,0 0 0,-1-1 0,1 1-1,0 0 1,-1-1 0,1 1 0,0 0 0,-1-1 0,1 1 0,-1-1 0,1 1 0,0 0 0,-1-1 0,0 1 0,1-1 0,-1 1 0,1-1 0,-2 1 0,-38 20 335,-103 28-1013,-2-7 0,-171 27 0,-308 18-2000,536-76 2522,-544 43-2039,-1-27 686,242-13 1068,93 7 195,16-1 1532,80-30 5442,203 10-6690,35-20 985,375-127-1314,11 32-78,-388 107 354,89-25-150,18-5-410,168-23 0,-130 33 926,34-4 523,-171 27-684,1 3 0,84 7 0,-127-6-200,1 1 0,0 0 0,0 0 0,0 0 0,0 0 0,0 0 0,0 0 0,-1 0 0,1 1 0,0-1-1,0 0 1,0 0 0,0 1 0,-1-1 0,1 0 0,0 1 0,0-1 0,-1 1 0,1-1 0,0 1 0,-1-1 0,1 1 0,0 0 0,-1-1 0,1 1 0,-1 0 0,1-1 0,-1 1 0,1 0 0,-1 0 0,0-1 0,1 1 0,-1 0 0,0 0 0,0 0 0,1-1 0,-1 1 0,0 0 0,0 0 0,0 0 0,0 0 0,0 0 0,0 0 0,0-1-1,-1 1 1,1 0 0,0 0 0,0 0 0,-1 0 0,1-1 0,0 1 0,-1 0 0,1 0 0,-1-1 0,1 1 0,-1 0 0,0 1 0,-3 3-5,0 0 0,0 0-1,0-1 1,-1 1 0,0-1 0,-9 7-1,-36 19-142,-1-3 0,-1-1 0,-84 27 0,36-22-146,-111 19 0,-149 13-1069,233-42 1086,-217 33-774,-586 16 0,166-72 731,756 2 466,-36-2 850,43 2-896,-1 0 0,0 0 1,1 0-1,-1-1 0,1 1 0,-1-1 0,1 1 0,-1-1 0,1 1 1,-1-1-1,1 0 0,-1 0 0,1 0 0,0 0 0,-1 0 0,1 0 1,0 0-1,0 0 0,0-1 0,0 1 0,-1-2 0,2 1-37,0 1-1,0 0 0,0 0 0,0-1 0,0 1 0,0 0 1,1 0-1,-1-1 0,0 1 0,1 0 0,-1 0 0,1 0 1,0 0-1,-1 0 0,1 0 0,0 0 0,0 0 0,-1 0 1,1 0-1,0 0 0,0 0 0,0 0 0,0 0 0,0 1 1,0-1-1,1 1 0,0-2 0,37-18-59,-36 19 20,37-16-170,1 2 0,78-17 0,92-4-508,-108 20 827,454-74-3744,749-95 3279,-1058 156 368,274 3 0,-517 26 189,0 0 0,0 1 0,0-1 1,0 1-1,0 0 0,6 3 0,-11-4-205,1 0-1,-1 0 0,1 0 0,-1 1 0,4 2 422,-3-3-422,-1 1 0,0-1 0,1 1 0,-1-1 0,0 1 1,1 0-1,-1-1 0,0 1 0,0-1 0,1 2 0,-2-1 6,1 0-1,0 0 0,0 0 1,-1 0-1,1 1 1,-1-1-1,1 0 0,-1 0 1,1 0-1,-1 0 1,0 0-1,1 0 0,-1 0 1,0 0-1,0-1 1,0 1-1,-1 1 0,-6 5-43,0-1 0,-1 0 0,0 0 0,0-1 0,0 0 0,-17 5 0,-67 19-68,45-16-74,-135 38-1293,-316 43-1,-198-21-808,555-61 2489,-421 15-1066,-4-28-495,232-1 971,-243-37 1995,572 38-1408,1 1 0,-1-2 0,1 1 0,0 0 0,-1-1 0,-7-4 1,12 5-201,0 1 0,0 0 0,0-1 0,1 0 0,-1 1 0,0-1 0,1 1 0,-1-1 0,0 0 0,1 0 0,-1 1 0,1-1 0,-1 0 0,1 0 0,-1 0 0,1 1 0,0-1 0,-1 0 0,1 0 0,0 0 0,0 0 0,-1 0 0,1 0 0,0 0 0,0 0 0,0 0 0,0 0 0,0 0 0,1 1 0,-1-1 0,0 0 0,0 0 0,1 0 0,-1 0 1,0 0-1,1 0 0,-1 0 0,1 1 0,-1-1 0,1 0 0,-1 0 0,1 1 0,0-1 0,-1 0 0,1 1 0,1-2 0,4-4 25,1-1 1,0 1-1,0 0 0,1 1 1,-1-1-1,1 2 0,0-1 1,1 1-1,9-4 0,13-2-160,41-9 0,-25 7 137,406-94-1359,370-28-424,-792 130 1710,164-20-263,288 3 0,-455 20 603,-17 0 156,0 1 0,0 0-1,0 1 1,21 4 0,-32-5-477,1 0 1,-1 0-1,1 0 1,-1 0 0,0 1-1,1-1 1,-1 0-1,1 0 1,-1 0 0,0 0-1,1 1 1,-1-1-1,0 0 1,1 0 0,-1 0-1,0 1 1,1-1 0,-1 0-1,0 1 1,0-1-1,1 0 1,-1 1 0,0-1-1,0 0 1,0 1-1,1-1 1,-1 1 0,0-1-1,0 0 1,0 1-1,0-1 1,0 0 0,0 1-1,0-1 1,0 1-1,0-1 1,0 1 0,0-1-1,0 0 1,0 1 0,0-1-1,0 1 1,0-1-1,-1 0 1,1 1 0,0-1-1,0 0 1,0 1-1,-1-1 1,1 0 0,0 1-1,0-1 1,-1 0-1,1 1 1,0-1 0,-1 0-1,1 0 1,-1 1 0,-22 18 21,19-17-32,-19 13-29,-1-1 0,-1-1 0,0-2 1,-42 14-1,-111 23-1127,127-36 642,-1062 207-5652,911-186 4844,-456 64 464,-532-9 856,1066-85 77,-493 10-1608,205-11 4034,400-2-2208,6 1-16,0-1-1,-1 0 0,1-1 1,0 0-1,-9-5 1397,25 1-953,11-2 109,77-24 1673,257-65-1974,441-23-3846,-504 79 2663,548-68 489,-266 65-655,-541 41 978,-23 1 266,1-1-1,0 2 1,-1-1-1,1 2 1,0-1-1,0 2 1,26 9 951,-37-11-1335,0 1 0,1-1 1,-1 0-1,0 1 1,0-1-1,0 0 0,0 1 1,0-1-1,0 0 0,0 1 1,0 0-1,-11 10 715,-22 8-421,29-17-335,-52 21-161,-2-3 1,0-2-1,-93 17 0,125-30 151,-348 43-849,169-28 518,-440 23 55,-1-41 62,317-7 1031,328 5-794,18-8 696,26-7 125,27-5-1118,0 4 0,127-13 0,-70 13-77,1017-164-5120,-162 70 4362,-858 104 1084,275-8 3167,-392 14-2911,-2 0 70,0 0-1,0 0 1,0 1 0,0-1 0,9 8 1293,-22-1-906,-13 5-94,20-12-524,-78 38-324,-2-4 1,0-4-1,-87 20 1,-260 43-1871,393-86 2146,-823 147-5166,163-47 5195,-5-52-246,-426-55-2379,527-32 2692,205-23 4063,384 54-3809,-33-9 894,42 10-1159,0 0-1,-1 0 0,1-1 1,0 1-1,-1-1 1,1 0-1,0 1 1,0-1-1,-1 0 0,1 1 1,0-1-1,0 0 1,0 0-1,0 0 0,0 0 1,0 0-1,0 0 1,0-1-1,1 1 1,-1 0-1,0 0 0,1-1 1,-2-1-1,3 2-16,-1 0 0,0 0 1,0 0-1,1 0 0,-1 0 0,1 1 0,-1-1 0,0 0 0,1 0 0,-1 0 0,1 1 1,0-1-1,-1 0 0,1 1 0,0-1 0,-1 0 0,1 1 0,0-1 0,0 1 0,0-1 1,-1 1-1,2-1 0,23-10 719,-21 10-647,63-23-418,2 3-1,109-19 1,147-4-1931,-314 43 2159,443-43-3121,-5 1 994,490-37 720,-449 43 1443,-197 10-237,321-19-492,-167 35 8670,-447 11-7900,-34 15 1974,-44 7-2079,-156 22 0,166-34 33,-843 111-3859,58-68 593,-4-47 1898,645-7 1223,9 1-673,-505-5-413,2-29 1093,567 23 777,-204-19 3791,338 29-4142,0 0 0,0 0-1,0 0 1,1-1 0,-1 1 0,-12-9 961,17 9-1156,0 1 0,0-1 0,-1 1 0,1-1 0,0 1 0,0-1 0,0 1 0,0-2 1,0 1 24,1 0 1,-1 0 0,1 0 0,-1 0-1,1 0 1,0 0 0,-1 1 0,1-1-1,0 0 1,0 0 0,-1 1 0,1-1 0,0 0-1,0 1 1,0-1 0,0 1 0,0-1-1,1 0 1,31-12 353,-1 1 1,2 1-1,-1 2 0,40-5 0,-38 7-340,878-143-2561,-685 123 2462,60-10 0,336-39-629,-541 72 2222,-100 15-1093,-1-1-1,-19 9 0,-21 7-718,-1-2-1,-84 21 0,-128 16-969,68-17 661,-399 80 251,333-76-428,-559 83-2337,691-117 3321,-167 25 1242,258-29-496,-91 17 2550,135-27-3575,1 1 0,-1-1 0,0 0 0,0 1 0,0-1 0,0 0 0,0 0 0,0-1 0,0 1 0,0 0 0,0-1 0,0 1 0,0-1 0,0 1 0,0-1 0,0 0 0,1 0 0,-1 0 0,0 0 0,1 0 0,-1 0 0,0 0 0,-1-2 0,2 1 0,0 0 0,1-1 0,-1 1 0,0 0 0,1 0 0,-1 0 0,1-1 0,-1 1 0,1 0 0,0-1 0,0 1 0,0 0 0,1-1 0,-1 1 0,0 0 0,1 0 0,0-1 0,-1 1 0,3-4 0,3-6 0,1 0 0,0 0 0,1 1 0,0 0 0,1 1 0,1-1 0,-1 2 0,1-1 0,12-7 0,13-15 0,-4 5 0,1 1 0,46-27 0,20-15 0,-90 61 0,5-4 0,-1 1 0,1 1 0,1 0 0,0 0 0,0 1 0,1 1 0,20-7 0,-34 14 0,0-1 0,0 1 0,1 0 0,-1 0 0,0 0 0,0 0 0,1 0 0,-1 0 0,0 0 0,1 0 0,-1 0 0,0 0 0,0 1 0,1-1 0,-1 0 0,0 1 0,0 0 0,0-1 0,0 1 0,1-1 0,-1 1 0,0 0 0,1 1 0,-1 0 0,1 0 0,-1 0 0,0 0 0,1 0 0,-1 0 0,0 1 0,-1-1 0,1 0 0,0 1 0,0-1 0,-1 4 0,2 7 0,-2 0 0,0 0 0,-3 21 0,3-31 0,-4 19 0,0 0 0,-14 37 0,0-3 0,0 18 0,4 1 0,2 1 0,4 0 0,2 95 0,5-58 0,3 98 0,-1-208 0,-1 0 0,1 0 0,0 0 0,0 0 0,0 0 0,0 0 0,0-1 0,1 1 0,-1 0 0,1 0 0,2 2 0,-4-5 0,0 1 0,1-1 0,-1 0 0,0 1 0,0-1 0,1 0 0,-1 0 0,0 1 0,1-1 0,-1 0 0,0 0 0,1 1 0,-1-1 0,1 0 0,-1 0 0,0 0 0,1 0 0,-1 0 0,1 0 0,-1 0 0,0 0 0,1 0 0,-1 0 0,1 0 0,-1 0 0,0 0 0,1 0 0,-1 0 0,1 0 0,-1 0 0,1-1 0,0 0 0,0 0 0,0 0 0,0 0 0,-1 0 0,1-1 0,0 1 0,-1 0 0,1 0 0,-1 0 0,1 0 0,-1-1 0,0 1 0,0 0 0,1-3 0,2-20 0,-1 0 0,-1-33 0,3-33 0,6-75 0,-7 71 0,6 10 0,1-9 0,-11 98 0,-1 0 0,0 1 0,0-1 0,-1 0 0,0 0 0,-3 5 0,-10 20 0,-86 237 0,32-67 0,31-81 0,21-60 0,3 1 0,-9 75 0,22-125 0,-3 20 0,1-1 0,1 0 0,2 46 0,1-73 0,0 0 0,0 0 0,1-1 0,-1 1 0,0 0 0,1 0 0,-1-1 0,1 1 0,-1 0 0,1-1 0,0 1 0,0 0 0,0-1 0,0 1 0,0-1 0,0 1 0,0-1 0,0 0 0,1 0 0,-1 1 0,1-1 0,-1 0 0,1 0 0,-1 0 0,1 0 0,-1-1 0,1 1 0,0 0 0,-1-1 0,1 1 0,0-1 0,0 1 0,-1-1 0,1 0 0,0 0 0,0 0 0,0 0 0,-1 0 0,5-1 0,-1 0 0,1 0 0,-1 0 0,0-1 0,1 0 0,-1 0 0,0 0 0,0 0 0,0-1 0,0 0 0,-1 0 0,9-7 0,7-12 0,-1 0 0,-1-1 0,0-1 0,-2 0 0,-1-1 0,22-51 0,-13 14 0,32-124 0,-49 145 0,-2 0 0,-1-1 0,-2 1 0,-4-47 0,1 78 0,1 7 0,-3 7 0,-4 15 0,-7 26 0,-2 23 0,-9 98 0,-5 26 0,-51 233 0,80-420 0,1-1 0,0 1 0,0 0 0,1 0 0,-1-1 0,2 7 0,-2-11 0,0 1 0,1-1 0,-1 1 0,0-1 0,0 1 0,0-1 0,0 1 0,1-1 0,-1 1 0,0-1 0,0 0 0,1 1 0,-1-1 0,0 1 0,1-1 0,-1 0 0,1 1 0,-1-1 0,0 0 0,1 0 0,-1 1 0,1-1 0,-1 0 0,1 0 0,0 1 0,0-2 0,0 1 0,0 0 0,0-1 0,0 1 0,0 0 0,-1-1 0,1 1 0,0-1 0,0 0 0,0 1 0,0-1 0,-1 0 0,1 1 0,0-1 0,-1 0 0,1 0 0,0 0 0,0-1 0,9-12 0,-1-1 0,-1-1 0,0 1 0,-1-1 0,7-23 0,19-91 0,-8 26 0,4 3 0,25-157 0,10-85 0,-63 337 0,-2 10 0,-7 23 0,-11 42 0,-9 63 0,-47 281 0,52 20 0,22-392 0,0-28 0,0 1 0,1-1 0,1 1 0,0-1 0,5 22 0,-6-33 0,1 0 0,-1 0 0,1 0 0,0 0 0,0 0 0,0 0 0,0 0 0,0 0 0,0-1 0,0 1 0,1-1 0,-1 1 0,1-1 0,-1 1 0,1-1 0,-1 0 0,1 1 0,0-1 0,0 0 0,-1 0 0,1-1 0,0 1 0,0 0 0,0 0 0,0-1 0,0 1 0,0-1 0,0 0 0,0 0 0,0 0 0,0 0 0,0 0 0,1 0 0,2-1 0,0 0 0,0-1 0,1 1 0,-1-1 0,0 0 0,0-1 0,0 1 0,-1-1 0,1 0 0,-1 0 0,1-1 0,6-7 0,-1 0 0,-1-1 0,0 0 0,-1 0 0,0-1 0,-1 0 0,-1 0 0,7-21 0,25-105 0,-16 53 0,-5 27 0,-3-1 0,-3 0 0,-2-1 0,2-113 0,-11 172 0,-2-25 0,-3 23 0,-4 18 0,0 8 0,1 2 0,1-1 0,-7 45 0,3-13 0,-55 272 0,56-206 0,10-90 0,-2-1 0,-2 0 0,0 0 0,-12 39 0,17-65 0,6-12 0,9-14 0,14-41 0,55-123 0,50-111 0,-41 87 0,23-56 0,-83 153 0,-32 114 0,-1 9 0,-2 16 0,-8 15 0,-2 0 0,-1-1 0,-22 45 0,15-37 0,-21 79 0,-67 365 0,86-397 0,3 0 0,-7 125 0,45-261 0,37-181 0,-18 66 0,16-160 0,-27 124 0,32-205 0,-44 321 0,-32 100 0,-18 61 0,-31 67 0,-23 63 0,17-35 0,33-93 0,-43 92 0,59-135 0,10-17 0,-1-1 0,-1-1 0,-1 0 0,-1-1 0,-23 26 0,38-49 0,0 0 0,1 0 0,-1 0 0,0-1 0,0 1 0,0 0 0,1 0 0,-1-1 0,0 1 0,0 0 0,0-1 0,0 1 0,-1-1 0,1 0 0,-1 1 0,1-1 0,1 0 0,0-1 0,0 1 0,-1 0 0,1-1 0,0 1 0,0 0 0,-1 0 0,1-1 0,0 1 0,0-1 0,0 1 0,0 0 0,0-1 0,0 1 0,-1 0 0,1-1 0,0 1 0,0-1 0,0 1 0,0 0 0,0-1 0,0 1 0,1-1 0,-1 1 0,0 0 0,0-1 0,0 0 0,13-42 0,-10 35 0,44-129 0,48-179 0,-30 90 0,-14 55 0,-42 131 0,4-52 0,-1 2 0,-14 179 0,-55 425 0,35-327 0,4 255 0,17-412 0,0-21 0,0 1 0,1-1 0,0 0 0,1 0 0,0 0 0,4 17 0,-4-25 0,-1 0 0,0 0 0,1 0 0,-1 0 0,0-1 0,1 1 0,-1 0 0,1 0 0,-1-1 0,1 1 0,-1 0 0,1-1 0,0 1 0,-1-1 0,1 1 0,0-1 0,-1 1 0,1-1 0,0 1 0,0-1 0,-1 0 0,1 1 0,0-1 0,0 0 0,0 0 0,0 1 0,0-1 0,1 0 0,0-1 0,0 1 0,0-1 0,-1 1 0,1-1 0,0 1 0,0-1 0,-1 0 0,1 0 0,0 0 0,-1 0 0,2-1 0,6-6 0,0 0 0,0-1 0,7-11 0,-12 16 0,23-32 0,-1-2 0,23-45 0,35-52 0,30-29 0,-26 33 0,67-93 0,56-77 0,-205 293 0,-2 2 0,-1 1 0,1 0 0,1 0 0,-1 0 0,1 1 0,10-8 0,-15 12 0,-1 0 0,1 0 0,0 0 0,0 0 0,0 1 0,0-1 0,0 0 0,0 0 0,-1 0 0,1 0 0,0 1 0,0-1 0,0 0 0,0 0 0,0 0 0,0 1 0,0-1 0,0 0 0,0 0 0,0 0 0,0 1 0,0-1 0,0 0 0,0 0 0,0 1 0,0-1 0,0 0 0,0 0 0,0 0 0,0 1 0,0-1 0,1 0 0,-1 0 0,0 0 0,0 0 0,0 1 0,0-1 0,0 0 0,0 0 0,1 0 0,-1 0 0,0 0 0,0 1 0,0-1 0,1 0 0,-1 0 0,0 0 0,0 0 0,0 0 0,1 0 0,-1 0 0,0 0 0,0 0 0,0 0 0,1 0 0,-1 0 0,0 0 0,0 0 0,0 0 0,1 0 0,-1 0 0,0 0 0,0 0 0,0 0 0,1 0 0,-1 0 0,0 0 0,0-1 0,-6 21 0,5-18 0,-50 148 0,5-14 0,-102 293-766,27-109 767,59-172-7,47-110 128,-1 0 1,-2-2-1,-1 0 1,-30 41-1,49-76-118,-1 0 0,1-1 0,0 1 0,0-1-1,0 1 1,-1-1 0,1 1 0,0-1 0,-1 1 0,1-1 0,-1 1 0,1-1 0,0 0-1,-1 1 1,1-1 0,-1 1 0,1-1 0,-1 0 0,1 1 0,-1-1 0,1 0 0,-1 0 0,1 0-1,-1 1 1,0-1 0,1 0 0,-1 0 0,1 0 0,-1 0 0,0 0 0,1 0 0,-1 0-1,0 0 1,-2-21 39,13-33-59,37-83 16,-28 88 0,20-83 0,51-353 0,-65 363 0,13-175 0,-35 242 0,-5-64 0,2 117 0,-1 0 0,1 0 0,0 0 0,0 1 0,-1-1 0,1 0 0,-1 0 0,1 0 0,-1 0 0,0 0 0,0 1 0,0-1 0,0 0 0,0 1 0,0-1 0,-1 0 0,-1-1 0,2 2 0,-1 0 0,1 1 0,0-1 0,0 1 0,-1-1 0,1 1 0,0 0 0,-1-1 0,1 1 0,0 0 0,-1 0 0,1 0 0,0 0 0,-1 0 0,1 0 0,0 1 0,-1-1 0,1 0 0,-2 1 0,-2 2 0,0-1 0,0 1 0,0-1 0,0 1 0,0 1 0,1-1 0,0 1 0,-1 0 0,1 0 0,-6 8 0,-10 18 0,-26 54 0,15-26 0,-107 212-402,40-76 158,-55 121-660,25-47 196,101-211 1044,19-38-90,-1 1 0,0-2 0,-2 1 0,0-1 0,-15 17 0,76-173 200,2 20-446,38-102 0,-10-12-152,92-327-426,-157 494 568,-4 26 32,-2 0 0,-2 0 0,-1-1 0,-2 0 0,-2-40 0,-2 79-15,0 0 0,1 0 1,-1 0-1,0 1 0,0-1 1,0 0-1,-1 0 0,1 0 0,0 0 1,0 1-1,0-1 0,-1 0 1,1 0-1,0 0 0,-1 1 1,1-1-1,-1 0 0,1 0 1,-1 1-1,1-1 0,-1 0 1,1 1-1,-1-1 0,1 1 1,-1-1-1,-1 0 0,1 1 4,0 0-1,0 0 1,0 1-1,0-1 0,0 0 1,0 1-1,0-1 1,0 1-1,0-1 1,0 1-1,1-1 0,-1 1 1,0-1-1,0 1 1,0 0-1,1 0 0,-1-1 1,0 2-1,-5 6 43,0 0 1,0 0-1,-6 13 0,-129 281-570,64-121 398,-81 183 134,92-216-32,-96 185 138,130-274 396,42-106-517,35-86 0,16-43 0,18-76 0,-18 49 0,-13 57 0,29-79 0,-43 102 0,-39 178-171,-3 1-1,-22 82 1,18-86 124,-13 72 47,6 1 0,6 1 0,3 177 0,9-184 0,4 125 0,-2-228 31,0 0 0,2-1 0,0 1 0,0 0 1,2-1-1,0 0 0,0 0 0,14 24 0,-16-33-18,0 0-1,1 0 0,0 0 0,0-1 0,1 0 1,0 0-1,-1 0 0,2 0 0,-1-1 0,0 1 1,1-2-1,0 1 0,0 0 0,0-1 1,0 0-1,1-1 0,-1 1 0,1-1 0,-1-1 1,1 1-1,0-1 0,8 1 0,1-3-12,-1 0 0,1-1 0,-1-1 0,0 0 0,1-1 0,-2 0 0,1-2 0,0 1 0,-1-2 0,0 0 0,-1-1 0,1 0 0,18-16 0,12-13 0,-1-2 0,49-57 0,-71 72 0,36-45-157,-4-3-1,62-107 0,-41 61 61,-34 55 97,-3-2 0,-3-1 0,49-138 0,-22 27 0,29-90 0,-82 241 12,-2 0-1,0 0 1,-2 0 0,-1-1 0,-2 0 0,0 1 0,-5-46 0,4 72-8,0-1 1,0 1 0,0-1-1,0 0 1,0 1 0,0-1 0,0 1-1,-1-1 1,1 1 0,0-1-1,0 0 1,0 1 0,-1-1-1,1 1 1,0-1 0,0 1-1,-1-1 1,1 1 0,0-1-1,-1 1 1,1 0 0,-1-1-1,1 1 1,-1 0 0,1-1-1,-1 1 1,1 0 0,-1-1 0,1 1-1,-1 0 1,1 0 0,-2-1-1,1 1 7,-1 1 0,1-1 0,0 1 0,0-1 0,-1 1 0,1-1 1,0 1-1,0 0 0,0 0 0,0-1 0,0 1 0,0 0 0,-2 2 0,-27 35 155,-67 121-166,33-52 0,-66 141-374,34-59 129,45-100 245,4 2 0,-62 169 0,89-208 619,85-163-619,28-38 0,-25 43 0,157-354-908,-1 11 852,-153 305 1011,-68 142-946,-2 8-6,-2 11-6,-26 112-487,-58 169 1,81-285 486,-245 918-1430,167-660 610,8-34 1644,71-226-734,1-6 55,0 0 0,1-1 1,0 1-1,0 0 0,0 0 0,1 0 0,-1 0 1,1 0-1,1 0 0,0 8 0,-1-13-135,0 0 0,0 0 0,0 1 0,0-1 0,0 0 0,0 0 0,0 0 0,0 0 0,1 0 0,-1 1 0,0-1 0,0 0 0,0 0 0,0 0 0,0 0 0,0 0 0,0 0 0,1 1 0,-1-1 0,0 0 0,0 0 0,0 0 0,0 0 0,1 0 0,-1 0 0,0 0 0,0 0 0,0 0 0,0 0 0,1 0 0,-1 0 0,0 0 0,0 0 0,0 0 0,0 0 0,1 0 0,-1 0 0,0 0 0,0 0 0,0 0 0,0 0 0,1 0 0,7-8 236,4-11-21,14-32-324,-3-1 0,17-56 0,24-114-296,-50 171 376,166-633-1195,-79 261 851,-74 228 402,-15 94 1792,-20 257-1383,-66 355-675,-16 148-106,84-598 367,3 2 1,6 91-1,-3-153-25,-1 0 0,1 0 1,0 0-1,0 0 0,0 0 0,0-1 0,1 1 0,-1 0 0,0 0 0,0 0 1,0 0-1,1 0 0,-1-1 0,0 1 0,1 0 0,-1 0 0,1-1 1,-1 1-1,1 0 0,-1-1 0,1 1 0,0 0 0,-1-1 0,1 1 1,0-1-1,-1 1 0,1-1 0,0 1 0,0-1 0,-1 1 0,1-1 1,0 0-1,0 1 0,0-1 0,0 0 0,0 0 0,-1 0 0,1 0 1,0 0-1,0 0 0,0 0 0,0 0 0,0 0 0,0 0 0,-1 0 0,1-1 1,0 1-1,0 0 0,1-1 0,1 0 8,0-1 0,0 0-1,0 1 1,0-1 0,0-1 0,-1 1-1,1 0 1,-1-1 0,1 1 0,-1-1-1,3-4 1,14-27-14,-1-1 0,22-66 0,14-80 0,-16 47 0,21-79 0,10-35 0,-61 220 0,-7 21 0,1 1 0,0-1 0,0 0 0,0 1 0,6-10 0,-8 16 0,0 0 0,0 0 0,0 0 0,0 0 0,0 0 0,0 0 0,0-1 0,0 1 0,0 0 0,0 0 0,0 0 0,0 0 0,0 0 0,0 0 0,0 0 0,0 0 0,1 0 0,-1 0 0,0-1 0,0 1 0,0 0 0,0 0 0,0 0 0,0 0 0,0 0 0,0 0 0,1 0 0,-1 0 0,0 0 0,0 0 0,0 0 0,0 0 0,0 0 0,0 0 0,0 0 0,1 0 0,-1 0 0,0 0 0,0 0 0,0 0 0,0 0 0,0 0 0,0 0 0,0 0 0,0 1 0,1-1 0,-1 0 0,0 0 0,0 0 0,0 0 0,0 0 0,0 0 0,0 0 0,0 0 0,0 0 0,0 0 0,0 1 0,0-1 0,1 0 0,2 11 0,0 16 0,-5 332 0,-7-226 0,-1 51 0,9-133 0,0-16 0,4 45 0,-3-80 0,0 0 0,0 1 0,-1-1 0,1 0 0,0 1 0,0-1 0,0 0 0,0 1 0,0-1 0,0 0 0,0 1 0,0-1 0,0 0 0,1 0 0,-1 1 0,0-1 0,0 0 0,0 1 0,0-1 0,0 0 0,0 0 0,1 1 0,-1-1 0,0 0 0,0 0 0,0 1 0,1-1 0,-1 0 0,0 0 0,0 1 0,1-1 0,-1 0 0,0 0 0,0 0 0,1 0 0,-1 0 0,0 1 0,1-1 0,-1 0 0,0 0 0,1 0 0,8-12 0,6-23 0,117-464-386,-39 130 143,9 46 219,-42 154 128,-40 116 420,-18 47-521,12-26 12,-13 30-15,0 1 1,-1 0-1,1-1 1,0 1-1,0-1 0,1 1 1,-1 0-1,0 0 1,0 0-1,1 0 1,-1 0-1,0 0 1,1 0-1,-1 0 0,1 0 1,2-1-1,-3 2 0,-1 1 0,1-1 0,0 0 0,0 0 0,-1 0 0,1 0 0,0 1 0,0-1 0,-1 0 0,1 0 0,0 1 0,-1-1 0,1 1 0,0-1 0,-1 1 0,1-1 0,-1 1 0,1-1 0,-1 1 0,1-1 0,-1 1 0,1 0 0,-1-1 0,0 1 0,1 0 0,-1-1 0,0 1 0,1 0 0,-1-1 0,0 1 0,0 0 0,0 0 0,0-1 0,0 1 0,0 1 0,3 33 0,-2-31 0,7 142-265,2 107-340,0 15 605,0 16 0,-11-162 124,5 156-461,0-231 493,1 0 0,3-1 0,25 85 0,-32-128-143,-1-1 0,1 0-1,0 0 1,0 0 0,0 0 0,0 0 0,0 0 0,1 0-1,-1 0 1,1 0 0,-1-1 0,1 1 0,0 0-1,2 1 1,-3-3-5,0 1-1,1 0 1,-1-1 0,0 0-1,1 1 1,-1-1-1,0 0 1,1 1 0,-1-1-1,0 0 1,1 0-1,-1 0 1,1 0 0,-1 0-1,0-1 1,1 1-1,-1 0 1,2-1 0,1-1 1,0 0 1,0 0-1,-1-1 0,1 1 1,0-1-1,-1 0 1,1 0-1,-1 0 1,0 0-1,0 0 0,-1-1 1,6-7-1,6-14-38,-2-1-1,0 0 1,10-36-1,19-89-216,-26 94 149,20-116-85,20-242 0,-41 292-693,14-515 446,-29 442 1792,0 189-1219,-1 7-6,-6 16 105,-8 30-2,16-46-241,-25 91-114,-19 140-1,7 99-302,3-22 212,6-131 347,-11 79 303,34-202-357,2 1 0,7 91 0,-4-144-88,0 0 0,0 0 0,0 0 0,1-1 0,-1 1 0,1 0 0,-1-1 0,1 1 0,-1 0 0,1-1 0,0 1 0,0-1 0,0 1 0,0-1 0,0 1 0,0-1 0,0 0 0,2 2 0,-2-2 0,0-1 0,0 1 0,1-1 0,-1 1 0,0-1 0,0 0 0,0 0 0,1 1 0,-1-1 0,0 0 0,0 0 0,1 0 0,-1 0 0,0-1 0,0 1 0,1 0 0,-1 0 0,0-1 0,2 0 0,2-1 0,0-1 0,0 0 0,0 0 0,-1 0 0,1 0 0,-1-1 0,0 1 0,0-1 0,0 0 0,3-6 0,25-41-83,-1-2 0,-3-1 0,27-76 0,12-22-182,80-181 146,-11 24 119,-23 57 0,-89 194 0,2 0 0,45-73 0,-44 98 358,-26 33-346,-1-1-1,1 1 1,-1 0 0,1-1 0,0 1-1,-1-1 1,1 1 0,-1 0 0,1-1-1,0 1 1,-1 0 0,1 0-1,0 0 1,-1-1 0,1 1 0,0 0-1,0 0 1,-1 0 0,1 0 0,1 0-1,-1 1-6,-1-1 0,1 1 1,0 0-1,-1-1 0,1 1 0,0 0 0,-1-1 0,1 1 0,-1 0 0,1 0 0,-1-1 0,1 1 0,-1 0 1,0 0-1,1 0 0,-1 0 0,0-1 0,0 1 0,0 0 0,0 0 0,0 2 0,4 32-5,-2 1 0,-5 56 0,0-17 0,-4 65-276,-26 140-1,27-236 263,-27 315 14,33-354 0,-2 23 97,2 0 1,5 50-1,-4-71-81,0 0 0,1 1 0,0-1 0,0 0 1,0-1-1,1 1 0,0 0 0,0-1 1,1 0-1,0 1 0,0-1 0,0-1 0,1 1 1,0-1-1,0 1 0,7 4 0,-6-6-16,1-1 0,-1 0 0,0-1 0,1 1 0,0-1 0,0 0 0,0-1 0,-1 0 0,1 0 0,0 0 0,1-1 0,8 0 0,2-1 0,-1-1 0,1-1 0,30-8 0,-17 1 0,-1-2 0,-1-1 0,0-2 0,52-34 0,97-87 0,-166 126 0,117-104-331,132-154 0,-198 200 290,-9 5 41,-2-3 0,57-96 0,-92 137 86,18-29 293,-33 51-361,0 0 1,-1-1-1,1 1 0,-1-1 1,0 0-1,0 1 0,0-1 1,0 0-1,-1 1 0,1-1 1,-1 0-1,-1-7 0,1 9-18,-1 1 0,1 0 0,-1-1 0,1 1 0,-1-1 0,0 1 0,0 0 0,0 0 0,0 0 0,0-1 0,0 1 0,0 0 0,0 0 0,0 0 0,-1 0 0,1 1 0,0-1 0,-1 0 0,1 0 0,0 1 0,-1-1 0,1 1 0,-1-1 0,1 1 0,-1 0 0,1 0 0,-1-1 0,1 1 0,-1 0 0,1 0 0,-1 1 0,1-1 0,-1 0 0,1 0 0,-3 1 0,-8 1 0,0 1 0,1 0 0,-16 6 0,21-7 0,-81 34 0,-96 52 0,93-42 0,-343 185-545,87-51 545,189-86 0,143-81 85,15-12-80,-1-1 1,0 0-1,0 0 1,0 1-1,0-1 1,0 0-1,0 1 1,0-1-1,1 0 1,-1 0-1,0 0 1,0 1 0,0-1-1,1 0 1,-1 0-1,0 1 1,0-1-1,0 0 1,1 0-1,-1 0 1,0 0-1,0 0 1,1 0-1,-1 1 1,0-1-1,1 0 1,-1 0-1,0 0 1,0 0-1,1 0 1,-1 0-1,0 0 1,1 0-1,35-3 268,227-61-405,356-70-347,-129 79 479,-261 37 209,124-2 193,-388 22-402,0 2 0,0 1 0,-38 11 0,-60 9 0,-119 7 0,-156 16 0,138-42-357,74-4 134,164 0 223,-50 10 0,180-7 580,449-3-1357,353-5-862,-522-16 1363,55-1-63,-212 8 1781,-91 4-522,-264 25-394,26-1-383,-441 10-678,449-24 499,-122 7 36,-111 1 0,240-12 0,41 0 0,0 2 0,-58 7 0,79 1-7,31-8 9,0 0 0,0 0 0,0 0 0,0 0 0,0 0 0,0 0 0,0 0 0,-1 0 0,1 0 0,0 0 0,0 0 0,0 0 0,0 0 0,0 0 0,0 1 0,0-1 0,-1 0 0,1 0 0,0 0 0,0 0 0,0 0 0,0 0 0,0 0 0,0 0 0,0 0 0,0 0 0,0 1 0,0-1 0,0 0 0,0 0 0,0 0 0,0 0 0,-1 0-1,1 0 1,0 0 0,0 1 0,0-1 0,0 0 0,0 0 0,0 0 0,0 0 0,0 0 0,0 0 0,1 0 0,-1 1 0,0-1 0,0 0 0,0 0 0,0 0 0,0 0 0,0 0 0,0 0 0,0 0 0,0 0 0,0 1 0,17 2 370,271 10-1023,487-3-1223,-475-12 157,900 2 145,-1022-11 3938,-22 0-18,-1144 14-2010,518-5-248,431 3-10,-1 1-1,1 2 1,0 2-1,1 1 1,-1 2 0,-39 15-1,76-23-70,1-1 0,-1 0-1,1 1 1,0-1 0,0 1 0,-1-1-1,1 1 1,0 0 0,0 0 0,0-1-1,-1 1 1,1 0 0,0 0 0,0 0 0,-1 2-1,2-3-6,0 1 0,1-1 0,-1 1 0,0-1 0,0 0 0,0 1 0,0-1 0,1 1 0,-1-1 0,0 0 0,0 1 0,1-1 0,-1 0 0,0 1 0,1-1 0,-1 0 0,0 0 1,1 1-1,-1-1 0,0 0 0,1 0 0,-1 0 0,1 1 0,-1-1 0,0 0 0,1 0 0,-1 0 0,1 0 0,0 0 0,45 7 7,336-7 11,-175-1-154,295-41-402,-339 22 501,-64 8 35,0-3 0,158-47 0,-229 54 210,54-7 0,-3 0 55,-69 12-265,-11 0 0,-22 0 0,-35 1 0,3 2-23,-468 21-844,-576 40-777,606-47 1116,214 10 2141,328-29-1002,69-9 227,417-85-1426,-336 67 588,-113 21 0,1-4 0,84-27 0,-131 29 29,22-8 158,1 3-1,67-10 0,-118 27-186,41-8 0,-49 8 0,0 0 0,-1 0 0,1 0 0,0-1 0,-1 1 0,0-1 0,1 0 0,-1 0 0,0 0 0,5-4 0,-8 6 0,0-1 0,0 1 0,-1-1 0,1 1 0,0-1 0,0 1 0,-1 0 0,1-1 0,0 1 0,-1 0 0,1-1 0,0 1 0,-1 0 0,1-1 0,-1 1 0,1 0 0,0 0 0,-1 0 0,1-1 0,-1 1 0,1 0 0,-1 0 0,1 0 0,-1 0 0,1 0 0,-1 0 0,1 0 0,-1 0 0,1 0 0,-1 0 0,1 0 0,0 0 0,-1 0 0,0 0 0,-22-2 0,-678 2-502,324 1 306,260-1 196,-122 1 0,171 2 0,-102 19 0,144-18-17,17-3 39,0 1 0,0-1 1,0 1-1,1 1 0,-17 6 0,25-9-18,0 0 0,0 0 1,0 0-1,-1 0 0,1 0 0,0 0 0,0 0 1,0 0-1,0 0 0,0 1 0,-1-1 0,1 0 1,0 0-1,0 0 0,0 0 0,0 0 0,0 0 1,-1 0-1,1 1 0,0-1 0,0 0 1,0 0-1,0 0 0,0 0 0,0 0 0,0 1 1,0-1-1,0 0 0,0 0 0,0 0 0,0 0 1,0 1-1,0-1 0,0 0 0,0 0 0,0 0 1,0 0-1,0 1 0,0-1 0,0 0 0,0 0 1,0 0-1,0 0 0,0 1 0,9 2 185,14 0 15,356-1-714,-184-4 322,274-39 188,-12 0 0,-316 30 401,-44 3-104,-511 40-942,209-4 441,-482 60-1241,381-67 1359,134-11 192,152-13 732,20 3-828,37-10 1150,-19 5-894,159-60-266,-110 38 0,94-25 0,348-94 0,-484 138 0,1 1 0,43-5 0,-46 9 0,-1-1 0,1-1 0,-1-1 0,22-9 0,-97 27 0,14-6 0,-55 14 0,-158 12 0,77-31 0,240-4 0,126-24 0,-125 15 0,121-6 0,-133 18 0,-1-3 0,0-2 0,80-19 0,-110 18 0,-34 7 0,-40 9 0,-55 9 0,-2-5 0,1-4 0,-116-5 0,-13-5 0,293-19 0,288-55 0,-319 71 0,49 2 0,-52 1 0,-1 0 0,42-7 0,-51 3 0,-15 1 0,0 3 0,0 0 0,-1 0 0,1 0 0,0 0 0,-1 0 0,1 1 0,0-1 0,0 1 0,-4 0 0,-34 13 0,-67 13 0,20-7 0,60-12-273,-2-2 0,1-1 0,-1-1 0,-47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9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2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6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subTitle" idx="1"/>
          </p:nvPr>
        </p:nvSpPr>
        <p:spPr>
          <a:xfrm>
            <a:off x="5292547" y="3632599"/>
            <a:ext cx="2675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2"/>
          </p:nvPr>
        </p:nvSpPr>
        <p:spPr>
          <a:xfrm>
            <a:off x="1585702" y="3632599"/>
            <a:ext cx="2675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4988437" y="3200700"/>
            <a:ext cx="2675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5"/>
          <p:cNvSpPr txBox="1">
            <a:spLocks noGrp="1"/>
          </p:cNvSpPr>
          <p:nvPr>
            <p:ph type="subTitle" idx="4"/>
          </p:nvPr>
        </p:nvSpPr>
        <p:spPr>
          <a:xfrm>
            <a:off x="1281362" y="3200700"/>
            <a:ext cx="2675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2" r:id="rId5"/>
    <p:sldLayoutId id="2147483671"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3.xml"/><Relationship Id="rId3" Type="http://schemas.openxmlformats.org/officeDocument/2006/relationships/hyperlink" Target="http://linkedin.com/in/abdelrahman-hassan-b09b80250" TargetMode="External"/><Relationship Id="rId7" Type="http://schemas.openxmlformats.org/officeDocument/2006/relationships/hyperlink" Target="https://www.facebook.com/profile.php?id=100015463386226" TargetMode="External"/><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customXml" Target="../ink/ink2.xml"/><Relationship Id="rId5" Type="http://schemas.openxmlformats.org/officeDocument/2006/relationships/hyperlink" Target="mailto:eng.abdulrahman.hassan@gmail.com" TargetMode="External"/><Relationship Id="rId10" Type="http://schemas.openxmlformats.org/officeDocument/2006/relationships/image" Target="../media/image12.png"/><Relationship Id="rId4" Type="http://schemas.openxmlformats.org/officeDocument/2006/relationships/image" Target="../media/image9.jpg"/><Relationship Id="rId9" Type="http://schemas.openxmlformats.org/officeDocument/2006/relationships/customXml" Target="../ink/ink1.xml"/><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1622163"/>
            <a:ext cx="5797500" cy="13699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C000"/>
                </a:solidFill>
              </a:rPr>
              <a:t>Javascript</a:t>
            </a:r>
            <a:r>
              <a:rPr lang="en-US" dirty="0"/>
              <a:t> useful</a:t>
            </a:r>
            <a:br>
              <a:rPr lang="en-US" dirty="0"/>
            </a:br>
            <a:r>
              <a:rPr lang="en-US" dirty="0"/>
              <a:t>console methods()</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42254BB-E079-FE42-A48D-A12B5655F62A}"/>
              </a:ext>
            </a:extLst>
          </p:cNvPr>
          <p:cNvSpPr txBox="1"/>
          <p:nvPr/>
        </p:nvSpPr>
        <p:spPr>
          <a:xfrm>
            <a:off x="4294875" y="2897603"/>
            <a:ext cx="1770182" cy="276999"/>
          </a:xfrm>
          <a:prstGeom prst="rect">
            <a:avLst/>
          </a:prstGeom>
          <a:noFill/>
        </p:spPr>
        <p:txBody>
          <a:bodyPr wrap="square" rtlCol="0">
            <a:spAutoFit/>
          </a:bodyPr>
          <a:lstStyle/>
          <a:p>
            <a:pPr algn="ctr"/>
            <a:r>
              <a:rPr lang="en-US" sz="1200" dirty="0">
                <a:solidFill>
                  <a:srgbClr val="FFC000"/>
                </a:solidFill>
              </a:rPr>
              <a:t>Part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a:t>
            </a:r>
            <a:r>
              <a:rPr lang="en" dirty="0">
                <a:solidFill>
                  <a:schemeClr val="accent4"/>
                </a:solidFill>
              </a:rPr>
              <a:t>of contents</a:t>
            </a:r>
            <a:endParaRPr dirty="0">
              <a:solidFill>
                <a:schemeClr val="accent4"/>
              </a:solidFill>
            </a:endParaRPr>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p:cNvSpPr txBox="1">
            <a:spLocks noGrp="1"/>
          </p:cNvSpPr>
          <p:nvPr>
            <p:ph type="title" idx="5"/>
          </p:nvPr>
        </p:nvSpPr>
        <p:spPr>
          <a:xfrm>
            <a:off x="2068825" y="2134738"/>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3"/>
          <p:cNvSpPr txBox="1">
            <a:spLocks noGrp="1"/>
          </p:cNvSpPr>
          <p:nvPr>
            <p:ph type="title" idx="6"/>
          </p:nvPr>
        </p:nvSpPr>
        <p:spPr>
          <a:xfrm>
            <a:off x="2275193" y="2757543"/>
            <a:ext cx="60209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a:t>
            </a:r>
            <a:r>
              <a:rPr lang="en" dirty="0"/>
              <a:t>og method()</a:t>
            </a:r>
            <a:endParaRPr dirty="0"/>
          </a:p>
        </p:txBody>
      </p:sp>
      <p:sp>
        <p:nvSpPr>
          <p:cNvPr id="314" name="Google Shape;314;p33"/>
          <p:cNvSpPr txBox="1">
            <a:spLocks noGrp="1"/>
          </p:cNvSpPr>
          <p:nvPr>
            <p:ph type="subTitle" idx="8"/>
          </p:nvPr>
        </p:nvSpPr>
        <p:spPr>
          <a:xfrm>
            <a:off x="2670925" y="2134738"/>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Debug method()</a:t>
            </a:r>
            <a:endParaRPr dirty="0"/>
          </a:p>
        </p:txBody>
      </p:sp>
      <p:sp>
        <p:nvSpPr>
          <p:cNvPr id="315" name="Google Shape;315;p33"/>
          <p:cNvSpPr txBox="1">
            <a:spLocks noGrp="1"/>
          </p:cNvSpPr>
          <p:nvPr>
            <p:ph type="subTitle" idx="9"/>
          </p:nvPr>
        </p:nvSpPr>
        <p:spPr>
          <a:xfrm>
            <a:off x="2877292" y="2815600"/>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a:t>
            </a:r>
            <a:r>
              <a:rPr lang="en" dirty="0"/>
              <a:t>nfo method()</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3EA10BF-6F9E-AF86-E314-AC5C4F3E6773}"/>
              </a:ext>
            </a:extLst>
          </p:cNvPr>
          <p:cNvSpPr txBox="1"/>
          <p:nvPr/>
        </p:nvSpPr>
        <p:spPr>
          <a:xfrm>
            <a:off x="2287786" y="2417862"/>
            <a:ext cx="4575572" cy="307777"/>
          </a:xfrm>
          <a:prstGeom prst="rect">
            <a:avLst/>
          </a:prstGeom>
          <a:noFill/>
        </p:spPr>
        <p:txBody>
          <a:bodyPr wrap="square">
            <a:spAutoFit/>
          </a:bodyPr>
          <a:lstStyle/>
          <a:p>
            <a:r>
              <a:rPr lang="en" dirty="0"/>
              <a:t>03</a:t>
            </a:r>
            <a:endParaRPr lang="en-US" dirty="0"/>
          </a:p>
        </p:txBody>
      </p:sp>
      <p:sp>
        <p:nvSpPr>
          <p:cNvPr id="8" name="Google Shape;312;p33">
            <a:extLst>
              <a:ext uri="{FF2B5EF4-FFF2-40B4-BE49-F238E27FC236}">
                <a16:creationId xmlns:a16="http://schemas.microsoft.com/office/drawing/2014/main" id="{6420243E-5BC2-0D62-EFCF-AA442141ABE6}"/>
              </a:ext>
            </a:extLst>
          </p:cNvPr>
          <p:cNvSpPr txBox="1">
            <a:spLocks/>
          </p:cNvSpPr>
          <p:nvPr/>
        </p:nvSpPr>
        <p:spPr>
          <a:xfrm>
            <a:off x="2488234" y="3368468"/>
            <a:ext cx="60209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04</a:t>
            </a:r>
          </a:p>
        </p:txBody>
      </p:sp>
      <p:sp>
        <p:nvSpPr>
          <p:cNvPr id="9" name="Google Shape;315;p33">
            <a:extLst>
              <a:ext uri="{FF2B5EF4-FFF2-40B4-BE49-F238E27FC236}">
                <a16:creationId xmlns:a16="http://schemas.microsoft.com/office/drawing/2014/main" id="{1B182B26-36DB-D293-DD1D-BC8B8E09B183}"/>
              </a:ext>
            </a:extLst>
          </p:cNvPr>
          <p:cNvSpPr txBox="1">
            <a:spLocks/>
          </p:cNvSpPr>
          <p:nvPr/>
        </p:nvSpPr>
        <p:spPr>
          <a:xfrm>
            <a:off x="3059340" y="3415278"/>
            <a:ext cx="42096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solidFill>
                  <a:schemeClr val="accent5">
                    <a:lumMod val="75000"/>
                  </a:schemeClr>
                </a:solidFill>
              </a:rPr>
              <a:t>Warn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45056" y="179931"/>
            <a:ext cx="3432984" cy="2172927"/>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Log</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19307" y="1770565"/>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Certainly! In JavaScript, console methods are used for logging information to the browser's console, you can pass one or more argument to log() to display multiple values in one log method</a:t>
            </a:r>
            <a:endParaRPr lang="en-US"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BA501694-B130-6DEB-EFCA-DA9BEA5FA3EC}"/>
              </a:ext>
            </a:extLst>
          </p:cNvPr>
          <p:cNvGrpSpPr/>
          <p:nvPr/>
        </p:nvGrpSpPr>
        <p:grpSpPr>
          <a:xfrm>
            <a:off x="4845056" y="2970250"/>
            <a:ext cx="3432984" cy="1976283"/>
            <a:chOff x="331763" y="414153"/>
            <a:chExt cx="6903246" cy="5019697"/>
          </a:xfrm>
        </p:grpSpPr>
        <p:sp>
          <p:nvSpPr>
            <p:cNvPr id="3" name="Google Shape;1041;p54">
              <a:extLst>
                <a:ext uri="{FF2B5EF4-FFF2-40B4-BE49-F238E27FC236}">
                  <a16:creationId xmlns:a16="http://schemas.microsoft.com/office/drawing/2014/main" id="{C08883A7-A4F5-6303-2D6C-D19D77EF5800}"/>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AD09122-6C7E-7EA8-0A6C-1258C278AA4A}"/>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A6D6C869-B14A-5CE7-200F-0F00C8973BFC}"/>
                </a:ext>
              </a:extLst>
            </p:cNvPr>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4;p54">
              <a:extLst>
                <a:ext uri="{FF2B5EF4-FFF2-40B4-BE49-F238E27FC236}">
                  <a16:creationId xmlns:a16="http://schemas.microsoft.com/office/drawing/2014/main" id="{D480FEAA-6AFC-CF24-DD20-7BB96BC1239A}"/>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5D2112BD-A291-3021-1C97-52ECADF84262}"/>
              </a:ext>
            </a:extLst>
          </p:cNvPr>
          <p:cNvSpPr txBox="1"/>
          <p:nvPr/>
        </p:nvSpPr>
        <p:spPr>
          <a:xfrm>
            <a:off x="5241207" y="2569763"/>
            <a:ext cx="2639961" cy="400110"/>
          </a:xfrm>
          <a:prstGeom prst="rect">
            <a:avLst/>
          </a:prstGeom>
          <a:noFill/>
        </p:spPr>
        <p:txBody>
          <a:bodyPr wrap="square" rtlCol="0">
            <a:spAutoFit/>
          </a:bodyPr>
          <a:lstStyle/>
          <a:p>
            <a:pPr algn="ctr"/>
            <a:r>
              <a:rPr lang="en-US" sz="2000" dirty="0">
                <a:solidFill>
                  <a:schemeClr val="bg1">
                    <a:lumMod val="10000"/>
                    <a:lumOff val="90000"/>
                  </a:schemeClr>
                </a:solidFill>
              </a:rPr>
              <a:t>Output</a:t>
            </a:r>
            <a:r>
              <a:rPr lang="en-US" dirty="0">
                <a:solidFill>
                  <a:schemeClr val="bg1">
                    <a:lumMod val="10000"/>
                    <a:lumOff val="90000"/>
                  </a:schemeClr>
                </a:solidFill>
              </a:rPr>
              <a:t> : </a:t>
            </a:r>
          </a:p>
        </p:txBody>
      </p:sp>
      <p:pic>
        <p:nvPicPr>
          <p:cNvPr id="14" name="Picture 13">
            <a:extLst>
              <a:ext uri="{FF2B5EF4-FFF2-40B4-BE49-F238E27FC236}">
                <a16:creationId xmlns:a16="http://schemas.microsoft.com/office/drawing/2014/main" id="{F0663E43-D664-51AD-EA1B-5B2D55F382AA}"/>
              </a:ext>
            </a:extLst>
          </p:cNvPr>
          <p:cNvPicPr>
            <a:picLocks noChangeAspect="1"/>
          </p:cNvPicPr>
          <p:nvPr/>
        </p:nvPicPr>
        <p:blipFill>
          <a:blip r:embed="rId3"/>
          <a:stretch>
            <a:fillRect/>
          </a:stretch>
        </p:blipFill>
        <p:spPr>
          <a:xfrm>
            <a:off x="4952244" y="260143"/>
            <a:ext cx="3218604" cy="1723523"/>
          </a:xfrm>
          <a:prstGeom prst="rect">
            <a:avLst/>
          </a:prstGeom>
        </p:spPr>
      </p:pic>
      <p:pic>
        <p:nvPicPr>
          <p:cNvPr id="16" name="Picture 15">
            <a:extLst>
              <a:ext uri="{FF2B5EF4-FFF2-40B4-BE49-F238E27FC236}">
                <a16:creationId xmlns:a16="http://schemas.microsoft.com/office/drawing/2014/main" id="{D178B2CE-D757-778F-92F7-D60C73B8C914}"/>
              </a:ext>
            </a:extLst>
          </p:cNvPr>
          <p:cNvPicPr>
            <a:picLocks noChangeAspect="1"/>
          </p:cNvPicPr>
          <p:nvPr/>
        </p:nvPicPr>
        <p:blipFill>
          <a:blip r:embed="rId4"/>
          <a:stretch>
            <a:fillRect/>
          </a:stretch>
        </p:blipFill>
        <p:spPr>
          <a:xfrm>
            <a:off x="4940950" y="3043169"/>
            <a:ext cx="3229897" cy="15675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5141126" y="1375376"/>
            <a:ext cx="3432984" cy="2430976"/>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92D050"/>
                </a:solidFill>
              </a:rPr>
              <a:t>Debug</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19307" y="1770564"/>
            <a:ext cx="3249000" cy="18986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err="1">
                <a:solidFill>
                  <a:srgbClr val="FFFFFF"/>
                </a:solidFill>
                <a:effectLst/>
                <a:latin typeface="Söhne Mono"/>
              </a:rPr>
              <a:t>console.debug</a:t>
            </a:r>
            <a:r>
              <a:rPr lang="en-US" b="1" i="0" dirty="0">
                <a:solidFill>
                  <a:srgbClr val="FFFFFF"/>
                </a:solidFill>
                <a:effectLst/>
                <a:latin typeface="Söhne Mono"/>
              </a:rPr>
              <a:t>() </a:t>
            </a:r>
            <a:r>
              <a:rPr lang="en-US" b="0" i="0" dirty="0">
                <a:solidFill>
                  <a:srgbClr val="D1D5DB"/>
                </a:solidFill>
                <a:effectLst/>
                <a:latin typeface="Söhne"/>
              </a:rPr>
              <a:t>method is </a:t>
            </a:r>
            <a:r>
              <a:rPr lang="en-US" b="0" i="0" dirty="0">
                <a:solidFill>
                  <a:srgbClr val="FFC000"/>
                </a:solidFill>
                <a:effectLst/>
                <a:latin typeface="Söhne"/>
              </a:rPr>
              <a:t>not</a:t>
            </a:r>
            <a:r>
              <a:rPr lang="en-US" b="0" i="0" dirty="0">
                <a:solidFill>
                  <a:srgbClr val="D1D5DB"/>
                </a:solidFill>
                <a:effectLst/>
                <a:latin typeface="Söhne"/>
              </a:rPr>
              <a:t> </a:t>
            </a:r>
            <a:r>
              <a:rPr lang="en-US" b="0" i="0" dirty="0">
                <a:solidFill>
                  <a:srgbClr val="FFC000"/>
                </a:solidFill>
                <a:effectLst/>
                <a:latin typeface="Söhne"/>
              </a:rPr>
              <a:t>universally supported in all browsers</a:t>
            </a:r>
            <a:r>
              <a:rPr lang="en-US" b="0" i="0" dirty="0">
                <a:solidFill>
                  <a:srgbClr val="D1D5DB"/>
                </a:solidFill>
                <a:effectLst/>
                <a:latin typeface="Söhne"/>
              </a:rPr>
              <a:t>.</a:t>
            </a:r>
          </a:p>
          <a:p>
            <a:pPr marL="0" lvl="0" indent="0" algn="l" rtl="0">
              <a:spcBef>
                <a:spcPts val="0"/>
              </a:spcBef>
              <a:spcAft>
                <a:spcPts val="0"/>
              </a:spcAft>
              <a:buNone/>
            </a:pPr>
            <a:r>
              <a:rPr lang="en-US" b="0" i="0" dirty="0">
                <a:solidFill>
                  <a:srgbClr val="D1D5DB"/>
                </a:solidFill>
                <a:effectLst/>
                <a:latin typeface="Söhne"/>
              </a:rPr>
              <a:t> In terms of usage, </a:t>
            </a:r>
            <a:r>
              <a:rPr lang="en-US" b="1" i="0" dirty="0" err="1">
                <a:solidFill>
                  <a:srgbClr val="FFFFFF"/>
                </a:solidFill>
                <a:effectLst/>
                <a:latin typeface="Söhne Mono"/>
              </a:rPr>
              <a:t>console.debug</a:t>
            </a:r>
            <a:r>
              <a:rPr lang="en-US" b="1" i="0" dirty="0">
                <a:solidFill>
                  <a:srgbClr val="FFFFFF"/>
                </a:solidFill>
                <a:effectLst/>
                <a:latin typeface="Söhne Mono"/>
              </a:rPr>
              <a:t>() </a:t>
            </a:r>
            <a:r>
              <a:rPr lang="en-US" b="0" i="0" dirty="0">
                <a:solidFill>
                  <a:srgbClr val="D1D5DB"/>
                </a:solidFill>
                <a:effectLst/>
                <a:latin typeface="Söhne"/>
              </a:rPr>
              <a:t>is intended for logging debug messages, much like </a:t>
            </a:r>
            <a:r>
              <a:rPr lang="en-US" b="1" i="0" dirty="0">
                <a:solidFill>
                  <a:srgbClr val="FFFFFF"/>
                </a:solidFill>
                <a:effectLst/>
                <a:latin typeface="Söhne Mono"/>
              </a:rPr>
              <a:t>console.log() </a:t>
            </a:r>
            <a:r>
              <a:rPr lang="en-US" b="0" i="0" dirty="0">
                <a:solidFill>
                  <a:srgbClr val="D1D5DB"/>
                </a:solidFill>
                <a:effectLst/>
                <a:latin typeface="Söhne"/>
              </a:rPr>
              <a:t>. However, developers often use </a:t>
            </a:r>
            <a:r>
              <a:rPr lang="en-US" b="1" i="0" dirty="0">
                <a:solidFill>
                  <a:srgbClr val="FFFFFF"/>
                </a:solidFill>
                <a:effectLst/>
                <a:latin typeface="Söhne Mono"/>
              </a:rPr>
              <a:t>console.log() </a:t>
            </a:r>
            <a:r>
              <a:rPr lang="en-US" b="0" i="0" dirty="0">
                <a:solidFill>
                  <a:srgbClr val="D1D5DB"/>
                </a:solidFill>
                <a:effectLst/>
                <a:latin typeface="Söhne"/>
              </a:rPr>
              <a:t>for general logging</a:t>
            </a:r>
            <a:endParaRPr lang="en-US"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A9ED9CDB-A530-2D48-7CFD-96D4B20DFEF8}"/>
              </a:ext>
            </a:extLst>
          </p:cNvPr>
          <p:cNvPicPr>
            <a:picLocks noChangeAspect="1"/>
          </p:cNvPicPr>
          <p:nvPr/>
        </p:nvPicPr>
        <p:blipFill>
          <a:blip r:embed="rId3"/>
          <a:stretch>
            <a:fillRect/>
          </a:stretch>
        </p:blipFill>
        <p:spPr>
          <a:xfrm>
            <a:off x="5248313" y="1474287"/>
            <a:ext cx="3218605" cy="1928202"/>
          </a:xfrm>
          <a:prstGeom prst="rect">
            <a:avLst/>
          </a:prstGeom>
        </p:spPr>
      </p:pic>
    </p:spTree>
    <p:extLst>
      <p:ext uri="{BB962C8B-B14F-4D97-AF65-F5344CB8AC3E}">
        <p14:creationId xmlns:p14="http://schemas.microsoft.com/office/powerpoint/2010/main" val="90065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16662" y="305621"/>
            <a:ext cx="3432984" cy="1980379"/>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B0F0"/>
                </a:solidFill>
              </a:rPr>
              <a:t>Info</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07948" y="1423608"/>
            <a:ext cx="3249000" cy="2325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 </a:t>
            </a:r>
            <a:r>
              <a:rPr lang="en-US" b="1" i="0" dirty="0">
                <a:solidFill>
                  <a:srgbClr val="FFFFFF"/>
                </a:solidFill>
                <a:effectLst/>
                <a:latin typeface="Söhne Mono"/>
              </a:rPr>
              <a:t>console.info() </a:t>
            </a:r>
            <a:r>
              <a:rPr lang="en-US" b="0" i="0" dirty="0">
                <a:solidFill>
                  <a:srgbClr val="D1D5DB"/>
                </a:solidFill>
                <a:effectLst/>
                <a:latin typeface="Söhne"/>
              </a:rPr>
              <a:t>method in JavaScript is used to log informational messages to the console. This method is similar to </a:t>
            </a:r>
            <a:r>
              <a:rPr lang="en-US" b="1" i="0" dirty="0">
                <a:solidFill>
                  <a:srgbClr val="FFFFFF"/>
                </a:solidFill>
                <a:effectLst/>
                <a:latin typeface="Söhne Mono"/>
              </a:rPr>
              <a:t>console.log() </a:t>
            </a:r>
            <a:r>
              <a:rPr lang="en-US" b="0" i="0" dirty="0">
                <a:solidFill>
                  <a:srgbClr val="D1D5DB"/>
                </a:solidFill>
                <a:effectLst/>
                <a:latin typeface="Söhne"/>
              </a:rPr>
              <a:t>but it is specifically intended for providing information rather than generic logging. The appearance of the logged message in the console may vary between browsers, but it often stands out as an informational message.</a:t>
            </a:r>
            <a:endParaRPr lang="en-US"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972E4FC6-8363-707A-A2B6-46C3B19E760E}"/>
              </a:ext>
            </a:extLst>
          </p:cNvPr>
          <p:cNvGrpSpPr/>
          <p:nvPr/>
        </p:nvGrpSpPr>
        <p:grpSpPr>
          <a:xfrm>
            <a:off x="4816302" y="2857501"/>
            <a:ext cx="3432984" cy="1980379"/>
            <a:chOff x="331763" y="414153"/>
            <a:chExt cx="6903246" cy="5019697"/>
          </a:xfrm>
        </p:grpSpPr>
        <p:sp>
          <p:nvSpPr>
            <p:cNvPr id="3" name="Google Shape;1041;p54">
              <a:extLst>
                <a:ext uri="{FF2B5EF4-FFF2-40B4-BE49-F238E27FC236}">
                  <a16:creationId xmlns:a16="http://schemas.microsoft.com/office/drawing/2014/main" id="{65BB5063-8B47-6C0D-C581-0C0BF4CA481A}"/>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CC64105-C729-4669-5F1D-0011D3021A42}"/>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9EC1D64F-0BE9-00D9-229A-6D4883D8BAE4}"/>
                </a:ext>
              </a:extLst>
            </p:cNvPr>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4;p54">
              <a:extLst>
                <a:ext uri="{FF2B5EF4-FFF2-40B4-BE49-F238E27FC236}">
                  <a16:creationId xmlns:a16="http://schemas.microsoft.com/office/drawing/2014/main" id="{8CF14A8A-11EB-DEFC-77BA-6699638A755F}"/>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5AE20AB5-CF34-B58E-B216-2F30DCEFF4FE}"/>
              </a:ext>
            </a:extLst>
          </p:cNvPr>
          <p:cNvPicPr>
            <a:picLocks noChangeAspect="1"/>
          </p:cNvPicPr>
          <p:nvPr/>
        </p:nvPicPr>
        <p:blipFill>
          <a:blip r:embed="rId3"/>
          <a:stretch>
            <a:fillRect/>
          </a:stretch>
        </p:blipFill>
        <p:spPr>
          <a:xfrm>
            <a:off x="4923489" y="368289"/>
            <a:ext cx="3218604" cy="1581578"/>
          </a:xfrm>
          <a:prstGeom prst="rect">
            <a:avLst/>
          </a:prstGeom>
        </p:spPr>
      </p:pic>
      <p:pic>
        <p:nvPicPr>
          <p:cNvPr id="10" name="Picture 9">
            <a:extLst>
              <a:ext uri="{FF2B5EF4-FFF2-40B4-BE49-F238E27FC236}">
                <a16:creationId xmlns:a16="http://schemas.microsoft.com/office/drawing/2014/main" id="{276EEBDA-90A8-D310-0835-D2240E39E716}"/>
              </a:ext>
            </a:extLst>
          </p:cNvPr>
          <p:cNvPicPr>
            <a:picLocks noChangeAspect="1"/>
          </p:cNvPicPr>
          <p:nvPr/>
        </p:nvPicPr>
        <p:blipFill>
          <a:blip r:embed="rId4"/>
          <a:stretch>
            <a:fillRect/>
          </a:stretch>
        </p:blipFill>
        <p:spPr>
          <a:xfrm>
            <a:off x="4923489" y="2923867"/>
            <a:ext cx="3218604" cy="1570797"/>
          </a:xfrm>
          <a:prstGeom prst="rect">
            <a:avLst/>
          </a:prstGeom>
        </p:spPr>
      </p:pic>
    </p:spTree>
    <p:extLst>
      <p:ext uri="{BB962C8B-B14F-4D97-AF65-F5344CB8AC3E}">
        <p14:creationId xmlns:p14="http://schemas.microsoft.com/office/powerpoint/2010/main" val="36632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16662" y="305621"/>
            <a:ext cx="3432984" cy="1980379"/>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00"/>
                </a:solidFill>
              </a:rPr>
              <a:t>Warn</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07948" y="1423608"/>
            <a:ext cx="3249000" cy="2325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 </a:t>
            </a:r>
            <a:r>
              <a:rPr lang="en-US" b="1" i="0" dirty="0" err="1">
                <a:solidFill>
                  <a:srgbClr val="FFFFFF"/>
                </a:solidFill>
                <a:effectLst/>
                <a:latin typeface="Söhne Mono"/>
              </a:rPr>
              <a:t>console.warn</a:t>
            </a:r>
            <a:r>
              <a:rPr lang="en-US" b="1" i="0" dirty="0">
                <a:solidFill>
                  <a:srgbClr val="FFFFFF"/>
                </a:solidFill>
                <a:effectLst/>
                <a:latin typeface="Söhne Mono"/>
              </a:rPr>
              <a:t>() </a:t>
            </a:r>
            <a:r>
              <a:rPr lang="en-US" b="0" i="0" dirty="0">
                <a:solidFill>
                  <a:srgbClr val="D1D5DB"/>
                </a:solidFill>
                <a:effectLst/>
                <a:latin typeface="Söhne"/>
              </a:rPr>
              <a:t>method in JavaScript is used to log warning messages to the console. It is specifically designed for situations where there is a potential issue or a warning that developers should be aware of. When you use </a:t>
            </a:r>
            <a:r>
              <a:rPr lang="en-US" b="1" i="0" dirty="0" err="1">
                <a:solidFill>
                  <a:srgbClr val="FFFFFF"/>
                </a:solidFill>
                <a:effectLst/>
                <a:latin typeface="Söhne Mono"/>
              </a:rPr>
              <a:t>console.warn</a:t>
            </a:r>
            <a:r>
              <a:rPr lang="en-US" b="1" i="0" dirty="0">
                <a:solidFill>
                  <a:srgbClr val="FFFFFF"/>
                </a:solidFill>
                <a:effectLst/>
                <a:latin typeface="Söhne Mono"/>
              </a:rPr>
              <a:t>() </a:t>
            </a:r>
            <a:r>
              <a:rPr lang="en-US" b="0" i="0" dirty="0">
                <a:solidFill>
                  <a:srgbClr val="D1D5DB"/>
                </a:solidFill>
                <a:effectLst/>
                <a:latin typeface="Söhne"/>
              </a:rPr>
              <a:t>the logged message often appears with a distinctive warning icon in the browser's console.</a:t>
            </a:r>
            <a:endParaRPr lang="en-US"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972E4FC6-8363-707A-A2B6-46C3B19E760E}"/>
              </a:ext>
            </a:extLst>
          </p:cNvPr>
          <p:cNvGrpSpPr/>
          <p:nvPr/>
        </p:nvGrpSpPr>
        <p:grpSpPr>
          <a:xfrm>
            <a:off x="4816302" y="2857501"/>
            <a:ext cx="3432984" cy="1980379"/>
            <a:chOff x="331763" y="414153"/>
            <a:chExt cx="6903246" cy="5019697"/>
          </a:xfrm>
        </p:grpSpPr>
        <p:sp>
          <p:nvSpPr>
            <p:cNvPr id="3" name="Google Shape;1041;p54">
              <a:extLst>
                <a:ext uri="{FF2B5EF4-FFF2-40B4-BE49-F238E27FC236}">
                  <a16:creationId xmlns:a16="http://schemas.microsoft.com/office/drawing/2014/main" id="{65BB5063-8B47-6C0D-C581-0C0BF4CA481A}"/>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CC64105-C729-4669-5F1D-0011D3021A42}"/>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9EC1D64F-0BE9-00D9-229A-6D4883D8BAE4}"/>
                </a:ext>
              </a:extLst>
            </p:cNvPr>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4;p54">
              <a:extLst>
                <a:ext uri="{FF2B5EF4-FFF2-40B4-BE49-F238E27FC236}">
                  <a16:creationId xmlns:a16="http://schemas.microsoft.com/office/drawing/2014/main" id="{8CF14A8A-11EB-DEFC-77BA-6699638A755F}"/>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68C7A7CD-7DEC-1F6D-F30F-403F6B15A43C}"/>
              </a:ext>
            </a:extLst>
          </p:cNvPr>
          <p:cNvPicPr>
            <a:picLocks noChangeAspect="1"/>
          </p:cNvPicPr>
          <p:nvPr/>
        </p:nvPicPr>
        <p:blipFill>
          <a:blip r:embed="rId3"/>
          <a:stretch>
            <a:fillRect/>
          </a:stretch>
        </p:blipFill>
        <p:spPr>
          <a:xfrm>
            <a:off x="4923489" y="363078"/>
            <a:ext cx="3218604" cy="1586790"/>
          </a:xfrm>
          <a:prstGeom prst="rect">
            <a:avLst/>
          </a:prstGeom>
        </p:spPr>
      </p:pic>
      <p:pic>
        <p:nvPicPr>
          <p:cNvPr id="14" name="Picture 13">
            <a:extLst>
              <a:ext uri="{FF2B5EF4-FFF2-40B4-BE49-F238E27FC236}">
                <a16:creationId xmlns:a16="http://schemas.microsoft.com/office/drawing/2014/main" id="{91E5B873-49D0-086B-813F-F95C21BA6DD4}"/>
              </a:ext>
            </a:extLst>
          </p:cNvPr>
          <p:cNvPicPr>
            <a:picLocks noChangeAspect="1"/>
          </p:cNvPicPr>
          <p:nvPr/>
        </p:nvPicPr>
        <p:blipFill>
          <a:blip r:embed="rId4"/>
          <a:stretch>
            <a:fillRect/>
          </a:stretch>
        </p:blipFill>
        <p:spPr>
          <a:xfrm>
            <a:off x="4923488" y="2920129"/>
            <a:ext cx="3233939" cy="1581618"/>
          </a:xfrm>
          <a:prstGeom prst="rect">
            <a:avLst/>
          </a:prstGeom>
        </p:spPr>
      </p:pic>
    </p:spTree>
    <p:extLst>
      <p:ext uri="{BB962C8B-B14F-4D97-AF65-F5344CB8AC3E}">
        <p14:creationId xmlns:p14="http://schemas.microsoft.com/office/powerpoint/2010/main" val="141693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4"/>
          <p:cNvSpPr txBox="1">
            <a:spLocks noGrp="1"/>
          </p:cNvSpPr>
          <p:nvPr>
            <p:ph type="subTitle" idx="3"/>
          </p:nvPr>
        </p:nvSpPr>
        <p:spPr>
          <a:xfrm>
            <a:off x="2789709" y="3406095"/>
            <a:ext cx="3564581" cy="460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70C0"/>
                </a:solidFill>
              </a:rPr>
              <a:t>Abdelrahman hassan</a:t>
            </a:r>
            <a:endParaRPr dirty="0">
              <a:solidFill>
                <a:srgbClr val="0070C0"/>
              </a:solidFill>
            </a:endParaRPr>
          </a:p>
        </p:txBody>
      </p:sp>
      <p:sp>
        <p:nvSpPr>
          <p:cNvPr id="1376" name="Google Shape;1376;p64"/>
          <p:cNvSpPr txBox="1">
            <a:spLocks noGrp="1"/>
          </p:cNvSpPr>
          <p:nvPr>
            <p:ph type="subTitle" idx="1"/>
          </p:nvPr>
        </p:nvSpPr>
        <p:spPr>
          <a:xfrm>
            <a:off x="3302228" y="3882150"/>
            <a:ext cx="2539543" cy="5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lumMod val="50000"/>
                  </a:schemeClr>
                </a:solidFill>
              </a:rPr>
              <a:t>Front-end (React) Developer</a:t>
            </a:r>
            <a:endParaRPr dirty="0">
              <a:solidFill>
                <a:schemeClr val="tx1">
                  <a:lumMod val="50000"/>
                </a:schemeClr>
              </a:solidFill>
            </a:endParaRPr>
          </a:p>
        </p:txBody>
      </p:sp>
      <p:sp>
        <p:nvSpPr>
          <p:cNvPr id="1378" name="Google Shape;1378;p64"/>
          <p:cNvSpPr txBox="1"/>
          <p:nvPr/>
        </p:nvSpPr>
        <p:spPr>
          <a:xfrm>
            <a:off x="8373325" y="12529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1379" name="Google Shape;1379;p64"/>
          <p:cNvSpPr txBox="1"/>
          <p:nvPr/>
        </p:nvSpPr>
        <p:spPr>
          <a:xfrm>
            <a:off x="208438" y="12764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380" name="Google Shape;1380;p64"/>
          <p:cNvSpPr txBox="1"/>
          <p:nvPr/>
        </p:nvSpPr>
        <p:spPr>
          <a:xfrm>
            <a:off x="8218800" y="40488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81" name="Google Shape;1381;p64"/>
          <p:cNvSpPr txBox="1"/>
          <p:nvPr/>
        </p:nvSpPr>
        <p:spPr>
          <a:xfrm>
            <a:off x="7344650" y="41553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382" name="Google Shape;1382;p64"/>
          <p:cNvSpPr txBox="1"/>
          <p:nvPr/>
        </p:nvSpPr>
        <p:spPr>
          <a:xfrm>
            <a:off x="479288" y="149833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pic>
        <p:nvPicPr>
          <p:cNvPr id="7" name="Picture 6">
            <a:extLst>
              <a:ext uri="{FF2B5EF4-FFF2-40B4-BE49-F238E27FC236}">
                <a16:creationId xmlns:a16="http://schemas.microsoft.com/office/drawing/2014/main" id="{F2FD5B8D-3F3E-04C8-0AF4-D2D752F4A372}"/>
              </a:ext>
            </a:extLst>
          </p:cNvPr>
          <p:cNvPicPr>
            <a:picLocks noChangeAspect="1"/>
          </p:cNvPicPr>
          <p:nvPr/>
        </p:nvPicPr>
        <p:blipFill>
          <a:blip r:embed="rId3"/>
          <a:stretch>
            <a:fillRect/>
          </a:stretch>
        </p:blipFill>
        <p:spPr>
          <a:xfrm>
            <a:off x="3706160" y="1461669"/>
            <a:ext cx="1731679" cy="1730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1388" name="Google Shape;1388;p65"/>
          <p:cNvSpPr txBox="1">
            <a:spLocks noGrp="1"/>
          </p:cNvSpPr>
          <p:nvPr>
            <p:ph type="subTitle" idx="1"/>
          </p:nvPr>
        </p:nvSpPr>
        <p:spPr>
          <a:xfrm>
            <a:off x="3409925" y="1803044"/>
            <a:ext cx="4945500" cy="6310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Source Code Pro Medium"/>
                <a:ea typeface="Source Code Pro Medium"/>
                <a:cs typeface="Source Code Pro Medium"/>
                <a:sym typeface="Source Code Pro Medium"/>
              </a:rPr>
              <a:t>&lt; Do you have any questions? &gt;</a:t>
            </a:r>
            <a:endParaRPr sz="2000" dirty="0">
              <a:solidFill>
                <a:schemeClr val="lt2"/>
              </a:solidFill>
              <a:latin typeface="Source Code Pro Medium"/>
              <a:ea typeface="Source Code Pro Medium"/>
              <a:cs typeface="Source Code Pro Medium"/>
              <a:sym typeface="Source Code Pro Medium"/>
            </a:endParaRPr>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11" name="Picture 10">
            <a:hlinkClick r:id="rId3"/>
            <a:extLst>
              <a:ext uri="{FF2B5EF4-FFF2-40B4-BE49-F238E27FC236}">
                <a16:creationId xmlns:a16="http://schemas.microsoft.com/office/drawing/2014/main" id="{67264A9B-8E44-F9BE-BC7F-621FF9CF7072}"/>
              </a:ext>
            </a:extLst>
          </p:cNvPr>
          <p:cNvPicPr>
            <a:picLocks noChangeAspect="1"/>
          </p:cNvPicPr>
          <p:nvPr/>
        </p:nvPicPr>
        <p:blipFill>
          <a:blip r:embed="rId4"/>
          <a:stretch>
            <a:fillRect/>
          </a:stretch>
        </p:blipFill>
        <p:spPr>
          <a:xfrm>
            <a:off x="4708331" y="2445245"/>
            <a:ext cx="360463" cy="370795"/>
          </a:xfrm>
          <a:prstGeom prst="rect">
            <a:avLst/>
          </a:prstGeom>
        </p:spPr>
      </p:pic>
      <p:pic>
        <p:nvPicPr>
          <p:cNvPr id="15" name="Picture 14">
            <a:hlinkClick r:id="rId5"/>
            <a:extLst>
              <a:ext uri="{FF2B5EF4-FFF2-40B4-BE49-F238E27FC236}">
                <a16:creationId xmlns:a16="http://schemas.microsoft.com/office/drawing/2014/main" id="{2EA92A46-BEA5-6EE3-5D8E-4521F991B005}"/>
              </a:ext>
            </a:extLst>
          </p:cNvPr>
          <p:cNvPicPr>
            <a:picLocks noChangeAspect="1"/>
          </p:cNvPicPr>
          <p:nvPr/>
        </p:nvPicPr>
        <p:blipFill>
          <a:blip r:embed="rId6"/>
          <a:stretch>
            <a:fillRect/>
          </a:stretch>
        </p:blipFill>
        <p:spPr>
          <a:xfrm>
            <a:off x="5360716" y="2434052"/>
            <a:ext cx="509259" cy="381988"/>
          </a:xfrm>
          <a:prstGeom prst="rect">
            <a:avLst/>
          </a:prstGeom>
        </p:spPr>
      </p:pic>
      <p:pic>
        <p:nvPicPr>
          <p:cNvPr id="19" name="Picture 18">
            <a:hlinkClick r:id="rId7"/>
            <a:extLst>
              <a:ext uri="{FF2B5EF4-FFF2-40B4-BE49-F238E27FC236}">
                <a16:creationId xmlns:a16="http://schemas.microsoft.com/office/drawing/2014/main" id="{46ADEB46-1B6D-BB16-5DEF-7D767046133D}"/>
              </a:ext>
            </a:extLst>
          </p:cNvPr>
          <p:cNvPicPr>
            <a:picLocks noChangeAspect="1"/>
          </p:cNvPicPr>
          <p:nvPr/>
        </p:nvPicPr>
        <p:blipFill>
          <a:blip r:embed="rId8"/>
          <a:stretch>
            <a:fillRect/>
          </a:stretch>
        </p:blipFill>
        <p:spPr>
          <a:xfrm>
            <a:off x="6116045" y="2354656"/>
            <a:ext cx="509259" cy="509259"/>
          </a:xfrm>
          <a:prstGeom prst="rect">
            <a:avLst/>
          </a:prstGeom>
        </p:spPr>
      </p:pic>
      <mc:AlternateContent xmlns:mc="http://schemas.openxmlformats.org/markup-compatibility/2006">
        <mc:Choice xmlns:p14="http://schemas.microsoft.com/office/powerpoint/2010/main" Requires="p14">
          <p:contentPart p14:bwMode="auto" r:id="rId9">
            <p14:nvContentPartPr>
              <p14:cNvPr id="24" name="Ink 23">
                <a:extLst>
                  <a:ext uri="{FF2B5EF4-FFF2-40B4-BE49-F238E27FC236}">
                    <a16:creationId xmlns:a16="http://schemas.microsoft.com/office/drawing/2014/main" id="{5A8968B5-8AB3-5558-83FC-1DCDA9653A55}"/>
                  </a:ext>
                </a:extLst>
              </p14:cNvPr>
              <p14:cNvContentPartPr/>
              <p14:nvPr/>
            </p14:nvContentPartPr>
            <p14:xfrm>
              <a:off x="-295235" y="279999"/>
              <a:ext cx="360" cy="360"/>
            </p14:xfrm>
          </p:contentPart>
        </mc:Choice>
        <mc:Fallback>
          <p:pic>
            <p:nvPicPr>
              <p:cNvPr id="24" name="Ink 23">
                <a:extLst>
                  <a:ext uri="{FF2B5EF4-FFF2-40B4-BE49-F238E27FC236}">
                    <a16:creationId xmlns:a16="http://schemas.microsoft.com/office/drawing/2014/main" id="{5A8968B5-8AB3-5558-83FC-1DCDA9653A55}"/>
                  </a:ext>
                </a:extLst>
              </p:cNvPr>
              <p:cNvPicPr/>
              <p:nvPr/>
            </p:nvPicPr>
            <p:blipFill>
              <a:blip r:embed="rId10"/>
              <a:stretch>
                <a:fillRect/>
              </a:stretch>
            </p:blipFill>
            <p:spPr>
              <a:xfrm>
                <a:off x="-303875" y="2713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a:extLst>
                  <a:ext uri="{FF2B5EF4-FFF2-40B4-BE49-F238E27FC236}">
                    <a16:creationId xmlns:a16="http://schemas.microsoft.com/office/drawing/2014/main" id="{358FA5CD-9026-D2C9-12F9-D3169526186A}"/>
                  </a:ext>
                </a:extLst>
              </p14:cNvPr>
              <p14:cNvContentPartPr/>
              <p14:nvPr/>
            </p14:nvContentPartPr>
            <p14:xfrm>
              <a:off x="3483439" y="3621780"/>
              <a:ext cx="2386080" cy="591480"/>
            </p14:xfrm>
          </p:contentPart>
        </mc:Choice>
        <mc:Fallback>
          <p:pic>
            <p:nvPicPr>
              <p:cNvPr id="25" name="Ink 24">
                <a:extLst>
                  <a:ext uri="{FF2B5EF4-FFF2-40B4-BE49-F238E27FC236}">
                    <a16:creationId xmlns:a16="http://schemas.microsoft.com/office/drawing/2014/main" id="{358FA5CD-9026-D2C9-12F9-D3169526186A}"/>
                  </a:ext>
                </a:extLst>
              </p:cNvPr>
              <p:cNvPicPr/>
              <p:nvPr/>
            </p:nvPicPr>
            <p:blipFill>
              <a:blip r:embed="rId12"/>
              <a:stretch>
                <a:fillRect/>
              </a:stretch>
            </p:blipFill>
            <p:spPr>
              <a:xfrm>
                <a:off x="3474799" y="3613140"/>
                <a:ext cx="24037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FAB2B598-2232-3A1F-1598-F46576D5F143}"/>
                  </a:ext>
                </a:extLst>
              </p14:cNvPr>
              <p14:cNvContentPartPr/>
              <p14:nvPr/>
            </p14:nvContentPartPr>
            <p14:xfrm>
              <a:off x="3465799" y="3585780"/>
              <a:ext cx="4823640" cy="923760"/>
            </p14:xfrm>
          </p:contentPart>
        </mc:Choice>
        <mc:Fallback>
          <p:pic>
            <p:nvPicPr>
              <p:cNvPr id="26" name="Ink 25">
                <a:extLst>
                  <a:ext uri="{FF2B5EF4-FFF2-40B4-BE49-F238E27FC236}">
                    <a16:creationId xmlns:a16="http://schemas.microsoft.com/office/drawing/2014/main" id="{FAB2B598-2232-3A1F-1598-F46576D5F143}"/>
                  </a:ext>
                </a:extLst>
              </p:cNvPr>
              <p:cNvPicPr/>
              <p:nvPr/>
            </p:nvPicPr>
            <p:blipFill>
              <a:blip r:embed="rId14"/>
              <a:stretch>
                <a:fillRect/>
              </a:stretch>
            </p:blipFill>
            <p:spPr>
              <a:xfrm>
                <a:off x="3402799" y="3522780"/>
                <a:ext cx="4949280" cy="1049400"/>
              </a:xfrm>
              <a:prstGeom prst="rect">
                <a:avLst/>
              </a:prstGeom>
            </p:spPr>
          </p:pic>
        </mc:Fallback>
      </mc:AlternateContent>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293</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Söhne Mono</vt:lpstr>
      <vt:lpstr>Bebas Neue</vt:lpstr>
      <vt:lpstr>Source Code Pro</vt:lpstr>
      <vt:lpstr>Source Code Pro Medium</vt:lpstr>
      <vt:lpstr>Arial</vt:lpstr>
      <vt:lpstr>Söhne</vt:lpstr>
      <vt:lpstr>Anaheim</vt:lpstr>
      <vt:lpstr>Comfortaa</vt:lpstr>
      <vt:lpstr>Fira Code</vt:lpstr>
      <vt:lpstr>Introduction to Java Programming for High School by Slidesgo</vt:lpstr>
      <vt:lpstr>Javascript useful console methods()</vt:lpstr>
      <vt:lpstr>Table of contents</vt:lpstr>
      <vt:lpstr>Log method()</vt:lpstr>
      <vt:lpstr>Debug method()</vt:lpstr>
      <vt:lpstr>Info method()</vt:lpstr>
      <vt:lpstr>Warn method()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useful console methods()</dc:title>
  <dc:creator>abdel rahman</dc:creator>
  <cp:lastModifiedBy>abdo hassan</cp:lastModifiedBy>
  <cp:revision>3</cp:revision>
  <dcterms:modified xsi:type="dcterms:W3CDTF">2024-01-27T14:27:20Z</dcterms:modified>
</cp:coreProperties>
</file>