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ffeeSalesOverview_171050561092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94715C5-6956-41D5-8BD9-A629A95C77D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Coffee Sales Overview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8BE839-3E42-4D52-B3A6-91A3068BA4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3/15/2024 12:33:26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86E653D-E451-42A0-ABD0-9D405B947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96" y="0"/>
            <a:ext cx="857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2024-03-15T12:33:26Z</dcterms:created>
  <dcterms:modified xsi:type="dcterms:W3CDTF">2024-03-15T12:33:26Z</dcterms:modified>
</cp:coreProperties>
</file>