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eatherDataset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D7507C-E1AC-4A6C-8F2F-78ED98F95E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Weather Dataset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FAA3B2-68D8-4570-BCAE-60ACD62177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3/11/2024 11:32:24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004E074-0FF5-4AC0-875E-55368F865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6" y="0"/>
            <a:ext cx="857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2024-03-11T11:32:24Z</dcterms:created>
  <dcterms:modified xsi:type="dcterms:W3CDTF">2024-03-11T11:32:24Z</dcterms:modified>
</cp:coreProperties>
</file>