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1MSALESRECORD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82DF4B6-C8FC-4FEE-AC95-65942841057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1M SALES RECORDS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CA8FA39-0FF7-482B-B706-72C5EEA4432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3/11/2024 11:32:38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75E7C2B-530B-4AFA-9456-CBEA6D993C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96" y="0"/>
            <a:ext cx="857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2024-03-11T11:32:38Z</dcterms:created>
  <dcterms:modified xsi:type="dcterms:W3CDTF">2024-03-11T11:32:38Z</dcterms:modified>
</cp:coreProperties>
</file>