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3" r:id="rId7"/>
    <p:sldId id="264" r:id="rId8"/>
    <p:sldId id="265" r:id="rId9"/>
    <p:sldId id="266" r:id="rId10"/>
    <p:sldId id="267" r:id="rId11"/>
    <p:sldId id="279" r:id="rId12"/>
    <p:sldId id="278" r:id="rId13"/>
    <p:sldId id="277" r:id="rId14"/>
    <p:sldId id="268" r:id="rId15"/>
    <p:sldId id="280" r:id="rId16"/>
    <p:sldId id="269" r:id="rId17"/>
    <p:sldId id="270" r:id="rId18"/>
    <p:sldId id="262" r:id="rId19"/>
    <p:sldId id="271" r:id="rId20"/>
  </p:sldIdLst>
  <p:sldSz cx="12192000" cy="6858000"/>
  <p:notesSz cx="6858000" cy="9144000"/>
  <p:defaultTextStyle>
    <a:defPPr>
      <a:defRPr la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0D854-4D2A-DFF9-E9DF-4CBAA7EAC4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
          </a:p>
        </p:txBody>
      </p:sp>
      <p:sp>
        <p:nvSpPr>
          <p:cNvPr id="3" name="Subtitle 2">
            <a:extLst>
              <a:ext uri="{FF2B5EF4-FFF2-40B4-BE49-F238E27FC236}">
                <a16:creationId xmlns:a16="http://schemas.microsoft.com/office/drawing/2014/main" id="{2A706EC2-8B7E-F67B-0A28-A2215CF3D4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
          </a:p>
        </p:txBody>
      </p:sp>
      <p:sp>
        <p:nvSpPr>
          <p:cNvPr id="4" name="Date Placeholder 3">
            <a:extLst>
              <a:ext uri="{FF2B5EF4-FFF2-40B4-BE49-F238E27FC236}">
                <a16:creationId xmlns:a16="http://schemas.microsoft.com/office/drawing/2014/main" id="{B49745CC-B639-0B59-E8F1-7F72E08F6DCC}"/>
              </a:ext>
            </a:extLst>
          </p:cNvPr>
          <p:cNvSpPr>
            <a:spLocks noGrp="1"/>
          </p:cNvSpPr>
          <p:nvPr>
            <p:ph type="dt" sz="half" idx="10"/>
          </p:nvPr>
        </p:nvSpPr>
        <p:spPr/>
        <p:txBody>
          <a:bodyPr/>
          <a:lstStyle/>
          <a:p>
            <a:fld id="{1000D72A-EE93-9342-8B87-C9BA8A9E4711}" type="datetimeFigureOut">
              <a:rPr lang="" smtClean="0"/>
              <a:t>04/28/2025</a:t>
            </a:fld>
            <a:endParaRPr lang=""/>
          </a:p>
        </p:txBody>
      </p:sp>
      <p:sp>
        <p:nvSpPr>
          <p:cNvPr id="5" name="Footer Placeholder 4">
            <a:extLst>
              <a:ext uri="{FF2B5EF4-FFF2-40B4-BE49-F238E27FC236}">
                <a16:creationId xmlns:a16="http://schemas.microsoft.com/office/drawing/2014/main" id="{AD8E27D9-DA21-0C46-090A-0C1086D555AC}"/>
              </a:ext>
            </a:extLst>
          </p:cNvPr>
          <p:cNvSpPr>
            <a:spLocks noGrp="1"/>
          </p:cNvSpPr>
          <p:nvPr>
            <p:ph type="ftr" sz="quarter" idx="11"/>
          </p:nvPr>
        </p:nvSpPr>
        <p:spPr/>
        <p:txBody>
          <a:bodyPr/>
          <a:lstStyle/>
          <a:p>
            <a:endParaRPr lang=""/>
          </a:p>
        </p:txBody>
      </p:sp>
      <p:sp>
        <p:nvSpPr>
          <p:cNvPr id="6" name="Slide Number Placeholder 5">
            <a:extLst>
              <a:ext uri="{FF2B5EF4-FFF2-40B4-BE49-F238E27FC236}">
                <a16:creationId xmlns:a16="http://schemas.microsoft.com/office/drawing/2014/main" id="{8FCE03E0-0DB0-CFE7-38A0-C55D6408A492}"/>
              </a:ext>
            </a:extLst>
          </p:cNvPr>
          <p:cNvSpPr>
            <a:spLocks noGrp="1"/>
          </p:cNvSpPr>
          <p:nvPr>
            <p:ph type="sldNum" sz="quarter" idx="12"/>
          </p:nvPr>
        </p:nvSpPr>
        <p:spPr/>
        <p:txBody>
          <a:bodyPr/>
          <a:lstStyle/>
          <a:p>
            <a:fld id="{A66525AD-1547-2443-899C-1436417B0814}" type="slidenum">
              <a:rPr lang="" smtClean="0"/>
              <a:t>‹#›</a:t>
            </a:fld>
            <a:endParaRPr lang=""/>
          </a:p>
        </p:txBody>
      </p:sp>
    </p:spTree>
    <p:extLst>
      <p:ext uri="{BB962C8B-B14F-4D97-AF65-F5344CB8AC3E}">
        <p14:creationId xmlns:p14="http://schemas.microsoft.com/office/powerpoint/2010/main" val="1970500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E0187-1163-9F66-9C6B-90B9B643D3CF}"/>
              </a:ext>
            </a:extLst>
          </p:cNvPr>
          <p:cNvSpPr>
            <a:spLocks noGrp="1"/>
          </p:cNvSpPr>
          <p:nvPr>
            <p:ph type="title"/>
          </p:nvPr>
        </p:nvSpPr>
        <p:spPr/>
        <p:txBody>
          <a:bodyPr/>
          <a:lstStyle/>
          <a:p>
            <a:r>
              <a:rPr lang="en-US"/>
              <a:t>Click to edit Master title style</a:t>
            </a:r>
            <a:endParaRPr lang=""/>
          </a:p>
        </p:txBody>
      </p:sp>
      <p:sp>
        <p:nvSpPr>
          <p:cNvPr id="3" name="Vertical Text Placeholder 2">
            <a:extLst>
              <a:ext uri="{FF2B5EF4-FFF2-40B4-BE49-F238E27FC236}">
                <a16:creationId xmlns:a16="http://schemas.microsoft.com/office/drawing/2014/main" id="{29B1C8DF-5B9E-70B3-5F2D-402EBE0474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
          </a:p>
        </p:txBody>
      </p:sp>
      <p:sp>
        <p:nvSpPr>
          <p:cNvPr id="4" name="Date Placeholder 3">
            <a:extLst>
              <a:ext uri="{FF2B5EF4-FFF2-40B4-BE49-F238E27FC236}">
                <a16:creationId xmlns:a16="http://schemas.microsoft.com/office/drawing/2014/main" id="{B8886219-17BA-F6AD-800F-FB58955F4647}"/>
              </a:ext>
            </a:extLst>
          </p:cNvPr>
          <p:cNvSpPr>
            <a:spLocks noGrp="1"/>
          </p:cNvSpPr>
          <p:nvPr>
            <p:ph type="dt" sz="half" idx="10"/>
          </p:nvPr>
        </p:nvSpPr>
        <p:spPr/>
        <p:txBody>
          <a:bodyPr/>
          <a:lstStyle/>
          <a:p>
            <a:fld id="{1000D72A-EE93-9342-8B87-C9BA8A9E4711}" type="datetimeFigureOut">
              <a:rPr lang="" smtClean="0"/>
              <a:t>04/28/2025</a:t>
            </a:fld>
            <a:endParaRPr lang=""/>
          </a:p>
        </p:txBody>
      </p:sp>
      <p:sp>
        <p:nvSpPr>
          <p:cNvPr id="5" name="Footer Placeholder 4">
            <a:extLst>
              <a:ext uri="{FF2B5EF4-FFF2-40B4-BE49-F238E27FC236}">
                <a16:creationId xmlns:a16="http://schemas.microsoft.com/office/drawing/2014/main" id="{453F9C0E-6E64-4BBF-DEBA-FEF9278A65A4}"/>
              </a:ext>
            </a:extLst>
          </p:cNvPr>
          <p:cNvSpPr>
            <a:spLocks noGrp="1"/>
          </p:cNvSpPr>
          <p:nvPr>
            <p:ph type="ftr" sz="quarter" idx="11"/>
          </p:nvPr>
        </p:nvSpPr>
        <p:spPr/>
        <p:txBody>
          <a:bodyPr/>
          <a:lstStyle/>
          <a:p>
            <a:endParaRPr lang=""/>
          </a:p>
        </p:txBody>
      </p:sp>
      <p:sp>
        <p:nvSpPr>
          <p:cNvPr id="6" name="Slide Number Placeholder 5">
            <a:extLst>
              <a:ext uri="{FF2B5EF4-FFF2-40B4-BE49-F238E27FC236}">
                <a16:creationId xmlns:a16="http://schemas.microsoft.com/office/drawing/2014/main" id="{E45FC73F-E6CF-FCE9-3E21-F10A1FCCB987}"/>
              </a:ext>
            </a:extLst>
          </p:cNvPr>
          <p:cNvSpPr>
            <a:spLocks noGrp="1"/>
          </p:cNvSpPr>
          <p:nvPr>
            <p:ph type="sldNum" sz="quarter" idx="12"/>
          </p:nvPr>
        </p:nvSpPr>
        <p:spPr/>
        <p:txBody>
          <a:bodyPr/>
          <a:lstStyle/>
          <a:p>
            <a:fld id="{A66525AD-1547-2443-899C-1436417B0814}" type="slidenum">
              <a:rPr lang="" smtClean="0"/>
              <a:t>‹#›</a:t>
            </a:fld>
            <a:endParaRPr lang=""/>
          </a:p>
        </p:txBody>
      </p:sp>
    </p:spTree>
    <p:extLst>
      <p:ext uri="{BB962C8B-B14F-4D97-AF65-F5344CB8AC3E}">
        <p14:creationId xmlns:p14="http://schemas.microsoft.com/office/powerpoint/2010/main" val="1035086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076731-32E3-B10B-EF99-309812AA284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
          </a:p>
        </p:txBody>
      </p:sp>
      <p:sp>
        <p:nvSpPr>
          <p:cNvPr id="3" name="Vertical Text Placeholder 2">
            <a:extLst>
              <a:ext uri="{FF2B5EF4-FFF2-40B4-BE49-F238E27FC236}">
                <a16:creationId xmlns:a16="http://schemas.microsoft.com/office/drawing/2014/main" id="{2901E783-3966-10B4-5AE9-C562F420A3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
          </a:p>
        </p:txBody>
      </p:sp>
      <p:sp>
        <p:nvSpPr>
          <p:cNvPr id="4" name="Date Placeholder 3">
            <a:extLst>
              <a:ext uri="{FF2B5EF4-FFF2-40B4-BE49-F238E27FC236}">
                <a16:creationId xmlns:a16="http://schemas.microsoft.com/office/drawing/2014/main" id="{1B9E49EF-7133-EC75-170E-A695F4F0EEE9}"/>
              </a:ext>
            </a:extLst>
          </p:cNvPr>
          <p:cNvSpPr>
            <a:spLocks noGrp="1"/>
          </p:cNvSpPr>
          <p:nvPr>
            <p:ph type="dt" sz="half" idx="10"/>
          </p:nvPr>
        </p:nvSpPr>
        <p:spPr/>
        <p:txBody>
          <a:bodyPr/>
          <a:lstStyle/>
          <a:p>
            <a:fld id="{1000D72A-EE93-9342-8B87-C9BA8A9E4711}" type="datetimeFigureOut">
              <a:rPr lang="" smtClean="0"/>
              <a:t>04/28/2025</a:t>
            </a:fld>
            <a:endParaRPr lang=""/>
          </a:p>
        </p:txBody>
      </p:sp>
      <p:sp>
        <p:nvSpPr>
          <p:cNvPr id="5" name="Footer Placeholder 4">
            <a:extLst>
              <a:ext uri="{FF2B5EF4-FFF2-40B4-BE49-F238E27FC236}">
                <a16:creationId xmlns:a16="http://schemas.microsoft.com/office/drawing/2014/main" id="{BDBBFA76-FFC9-91C7-25B4-94CCED56EE60}"/>
              </a:ext>
            </a:extLst>
          </p:cNvPr>
          <p:cNvSpPr>
            <a:spLocks noGrp="1"/>
          </p:cNvSpPr>
          <p:nvPr>
            <p:ph type="ftr" sz="quarter" idx="11"/>
          </p:nvPr>
        </p:nvSpPr>
        <p:spPr/>
        <p:txBody>
          <a:bodyPr/>
          <a:lstStyle/>
          <a:p>
            <a:endParaRPr lang=""/>
          </a:p>
        </p:txBody>
      </p:sp>
      <p:sp>
        <p:nvSpPr>
          <p:cNvPr id="6" name="Slide Number Placeholder 5">
            <a:extLst>
              <a:ext uri="{FF2B5EF4-FFF2-40B4-BE49-F238E27FC236}">
                <a16:creationId xmlns:a16="http://schemas.microsoft.com/office/drawing/2014/main" id="{8185127E-9957-3A62-3021-5BE98F242ECF}"/>
              </a:ext>
            </a:extLst>
          </p:cNvPr>
          <p:cNvSpPr>
            <a:spLocks noGrp="1"/>
          </p:cNvSpPr>
          <p:nvPr>
            <p:ph type="sldNum" sz="quarter" idx="12"/>
          </p:nvPr>
        </p:nvSpPr>
        <p:spPr/>
        <p:txBody>
          <a:bodyPr/>
          <a:lstStyle/>
          <a:p>
            <a:fld id="{A66525AD-1547-2443-899C-1436417B0814}" type="slidenum">
              <a:rPr lang="" smtClean="0"/>
              <a:t>‹#›</a:t>
            </a:fld>
            <a:endParaRPr lang=""/>
          </a:p>
        </p:txBody>
      </p:sp>
    </p:spTree>
    <p:extLst>
      <p:ext uri="{BB962C8B-B14F-4D97-AF65-F5344CB8AC3E}">
        <p14:creationId xmlns:p14="http://schemas.microsoft.com/office/powerpoint/2010/main" val="3518265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F516F-F894-7598-EDC9-026CCC9AC3BA}"/>
              </a:ext>
            </a:extLst>
          </p:cNvPr>
          <p:cNvSpPr>
            <a:spLocks noGrp="1"/>
          </p:cNvSpPr>
          <p:nvPr>
            <p:ph type="title"/>
          </p:nvPr>
        </p:nvSpPr>
        <p:spPr/>
        <p:txBody>
          <a:bodyPr/>
          <a:lstStyle/>
          <a:p>
            <a:r>
              <a:rPr lang="en-US"/>
              <a:t>Click to edit Master title style</a:t>
            </a:r>
            <a:endParaRPr lang=""/>
          </a:p>
        </p:txBody>
      </p:sp>
      <p:sp>
        <p:nvSpPr>
          <p:cNvPr id="3" name="Content Placeholder 2">
            <a:extLst>
              <a:ext uri="{FF2B5EF4-FFF2-40B4-BE49-F238E27FC236}">
                <a16:creationId xmlns:a16="http://schemas.microsoft.com/office/drawing/2014/main" id="{D49CFC2C-13CB-485F-52F0-0AD93702EC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
          </a:p>
        </p:txBody>
      </p:sp>
      <p:sp>
        <p:nvSpPr>
          <p:cNvPr id="4" name="Date Placeholder 3">
            <a:extLst>
              <a:ext uri="{FF2B5EF4-FFF2-40B4-BE49-F238E27FC236}">
                <a16:creationId xmlns:a16="http://schemas.microsoft.com/office/drawing/2014/main" id="{B07DC8C5-6789-FD37-8A8A-0A2BB4CF514D}"/>
              </a:ext>
            </a:extLst>
          </p:cNvPr>
          <p:cNvSpPr>
            <a:spLocks noGrp="1"/>
          </p:cNvSpPr>
          <p:nvPr>
            <p:ph type="dt" sz="half" idx="10"/>
          </p:nvPr>
        </p:nvSpPr>
        <p:spPr/>
        <p:txBody>
          <a:bodyPr/>
          <a:lstStyle/>
          <a:p>
            <a:fld id="{1000D72A-EE93-9342-8B87-C9BA8A9E4711}" type="datetimeFigureOut">
              <a:rPr lang="" smtClean="0"/>
              <a:t>04/28/2025</a:t>
            </a:fld>
            <a:endParaRPr lang=""/>
          </a:p>
        </p:txBody>
      </p:sp>
      <p:sp>
        <p:nvSpPr>
          <p:cNvPr id="5" name="Footer Placeholder 4">
            <a:extLst>
              <a:ext uri="{FF2B5EF4-FFF2-40B4-BE49-F238E27FC236}">
                <a16:creationId xmlns:a16="http://schemas.microsoft.com/office/drawing/2014/main" id="{10F37013-E820-FAD3-4E5C-5F418299622A}"/>
              </a:ext>
            </a:extLst>
          </p:cNvPr>
          <p:cNvSpPr>
            <a:spLocks noGrp="1"/>
          </p:cNvSpPr>
          <p:nvPr>
            <p:ph type="ftr" sz="quarter" idx="11"/>
          </p:nvPr>
        </p:nvSpPr>
        <p:spPr/>
        <p:txBody>
          <a:bodyPr/>
          <a:lstStyle/>
          <a:p>
            <a:endParaRPr lang=""/>
          </a:p>
        </p:txBody>
      </p:sp>
      <p:sp>
        <p:nvSpPr>
          <p:cNvPr id="6" name="Slide Number Placeholder 5">
            <a:extLst>
              <a:ext uri="{FF2B5EF4-FFF2-40B4-BE49-F238E27FC236}">
                <a16:creationId xmlns:a16="http://schemas.microsoft.com/office/drawing/2014/main" id="{C6628765-83FF-0112-573B-27E1AE979444}"/>
              </a:ext>
            </a:extLst>
          </p:cNvPr>
          <p:cNvSpPr>
            <a:spLocks noGrp="1"/>
          </p:cNvSpPr>
          <p:nvPr>
            <p:ph type="sldNum" sz="quarter" idx="12"/>
          </p:nvPr>
        </p:nvSpPr>
        <p:spPr/>
        <p:txBody>
          <a:bodyPr/>
          <a:lstStyle/>
          <a:p>
            <a:fld id="{A66525AD-1547-2443-899C-1436417B0814}" type="slidenum">
              <a:rPr lang="" smtClean="0"/>
              <a:t>‹#›</a:t>
            </a:fld>
            <a:endParaRPr lang=""/>
          </a:p>
        </p:txBody>
      </p:sp>
    </p:spTree>
    <p:extLst>
      <p:ext uri="{BB962C8B-B14F-4D97-AF65-F5344CB8AC3E}">
        <p14:creationId xmlns:p14="http://schemas.microsoft.com/office/powerpoint/2010/main" val="1409175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E08DB-4593-2698-00CD-FA06F641D8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
          </a:p>
        </p:txBody>
      </p:sp>
      <p:sp>
        <p:nvSpPr>
          <p:cNvPr id="3" name="Text Placeholder 2">
            <a:extLst>
              <a:ext uri="{FF2B5EF4-FFF2-40B4-BE49-F238E27FC236}">
                <a16:creationId xmlns:a16="http://schemas.microsoft.com/office/drawing/2014/main" id="{F95A5EF8-75B9-7D5B-1740-2CC4AE7FD3F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761F1A-FA6A-525F-76FF-65CA40D12B3A}"/>
              </a:ext>
            </a:extLst>
          </p:cNvPr>
          <p:cNvSpPr>
            <a:spLocks noGrp="1"/>
          </p:cNvSpPr>
          <p:nvPr>
            <p:ph type="dt" sz="half" idx="10"/>
          </p:nvPr>
        </p:nvSpPr>
        <p:spPr/>
        <p:txBody>
          <a:bodyPr/>
          <a:lstStyle/>
          <a:p>
            <a:fld id="{1000D72A-EE93-9342-8B87-C9BA8A9E4711}" type="datetimeFigureOut">
              <a:rPr lang="" smtClean="0"/>
              <a:t>04/28/2025</a:t>
            </a:fld>
            <a:endParaRPr lang=""/>
          </a:p>
        </p:txBody>
      </p:sp>
      <p:sp>
        <p:nvSpPr>
          <p:cNvPr id="5" name="Footer Placeholder 4">
            <a:extLst>
              <a:ext uri="{FF2B5EF4-FFF2-40B4-BE49-F238E27FC236}">
                <a16:creationId xmlns:a16="http://schemas.microsoft.com/office/drawing/2014/main" id="{DF9FA5BF-F32C-2653-F203-B5059F1A0656}"/>
              </a:ext>
            </a:extLst>
          </p:cNvPr>
          <p:cNvSpPr>
            <a:spLocks noGrp="1"/>
          </p:cNvSpPr>
          <p:nvPr>
            <p:ph type="ftr" sz="quarter" idx="11"/>
          </p:nvPr>
        </p:nvSpPr>
        <p:spPr/>
        <p:txBody>
          <a:bodyPr/>
          <a:lstStyle/>
          <a:p>
            <a:endParaRPr lang=""/>
          </a:p>
        </p:txBody>
      </p:sp>
      <p:sp>
        <p:nvSpPr>
          <p:cNvPr id="6" name="Slide Number Placeholder 5">
            <a:extLst>
              <a:ext uri="{FF2B5EF4-FFF2-40B4-BE49-F238E27FC236}">
                <a16:creationId xmlns:a16="http://schemas.microsoft.com/office/drawing/2014/main" id="{37D09F5D-80AA-A4A5-A160-C24822B074EF}"/>
              </a:ext>
            </a:extLst>
          </p:cNvPr>
          <p:cNvSpPr>
            <a:spLocks noGrp="1"/>
          </p:cNvSpPr>
          <p:nvPr>
            <p:ph type="sldNum" sz="quarter" idx="12"/>
          </p:nvPr>
        </p:nvSpPr>
        <p:spPr/>
        <p:txBody>
          <a:bodyPr/>
          <a:lstStyle/>
          <a:p>
            <a:fld id="{A66525AD-1547-2443-899C-1436417B0814}" type="slidenum">
              <a:rPr lang="" smtClean="0"/>
              <a:t>‹#›</a:t>
            </a:fld>
            <a:endParaRPr lang=""/>
          </a:p>
        </p:txBody>
      </p:sp>
    </p:spTree>
    <p:extLst>
      <p:ext uri="{BB962C8B-B14F-4D97-AF65-F5344CB8AC3E}">
        <p14:creationId xmlns:p14="http://schemas.microsoft.com/office/powerpoint/2010/main" val="3395958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24517-338B-6D49-3ECD-AA1E84F48D28}"/>
              </a:ext>
            </a:extLst>
          </p:cNvPr>
          <p:cNvSpPr>
            <a:spLocks noGrp="1"/>
          </p:cNvSpPr>
          <p:nvPr>
            <p:ph type="title"/>
          </p:nvPr>
        </p:nvSpPr>
        <p:spPr/>
        <p:txBody>
          <a:bodyPr/>
          <a:lstStyle/>
          <a:p>
            <a:r>
              <a:rPr lang="en-US"/>
              <a:t>Click to edit Master title style</a:t>
            </a:r>
            <a:endParaRPr lang=""/>
          </a:p>
        </p:txBody>
      </p:sp>
      <p:sp>
        <p:nvSpPr>
          <p:cNvPr id="3" name="Content Placeholder 2">
            <a:extLst>
              <a:ext uri="{FF2B5EF4-FFF2-40B4-BE49-F238E27FC236}">
                <a16:creationId xmlns:a16="http://schemas.microsoft.com/office/drawing/2014/main" id="{74BA153D-9B60-2D34-DB3A-0BF2C420E6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
          </a:p>
        </p:txBody>
      </p:sp>
      <p:sp>
        <p:nvSpPr>
          <p:cNvPr id="4" name="Content Placeholder 3">
            <a:extLst>
              <a:ext uri="{FF2B5EF4-FFF2-40B4-BE49-F238E27FC236}">
                <a16:creationId xmlns:a16="http://schemas.microsoft.com/office/drawing/2014/main" id="{C56AAC9D-3CB8-7500-9543-DA70C68310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
          </a:p>
        </p:txBody>
      </p:sp>
      <p:sp>
        <p:nvSpPr>
          <p:cNvPr id="5" name="Date Placeholder 4">
            <a:extLst>
              <a:ext uri="{FF2B5EF4-FFF2-40B4-BE49-F238E27FC236}">
                <a16:creationId xmlns:a16="http://schemas.microsoft.com/office/drawing/2014/main" id="{3DB6E98B-03B8-D230-1425-8F1BB1834BC8}"/>
              </a:ext>
            </a:extLst>
          </p:cNvPr>
          <p:cNvSpPr>
            <a:spLocks noGrp="1"/>
          </p:cNvSpPr>
          <p:nvPr>
            <p:ph type="dt" sz="half" idx="10"/>
          </p:nvPr>
        </p:nvSpPr>
        <p:spPr/>
        <p:txBody>
          <a:bodyPr/>
          <a:lstStyle/>
          <a:p>
            <a:fld id="{1000D72A-EE93-9342-8B87-C9BA8A9E4711}" type="datetimeFigureOut">
              <a:rPr lang="" smtClean="0"/>
              <a:t>04/28/2025</a:t>
            </a:fld>
            <a:endParaRPr lang=""/>
          </a:p>
        </p:txBody>
      </p:sp>
      <p:sp>
        <p:nvSpPr>
          <p:cNvPr id="6" name="Footer Placeholder 5">
            <a:extLst>
              <a:ext uri="{FF2B5EF4-FFF2-40B4-BE49-F238E27FC236}">
                <a16:creationId xmlns:a16="http://schemas.microsoft.com/office/drawing/2014/main" id="{2C2B3729-F866-C895-6F13-C4E78CDC7A05}"/>
              </a:ext>
            </a:extLst>
          </p:cNvPr>
          <p:cNvSpPr>
            <a:spLocks noGrp="1"/>
          </p:cNvSpPr>
          <p:nvPr>
            <p:ph type="ftr" sz="quarter" idx="11"/>
          </p:nvPr>
        </p:nvSpPr>
        <p:spPr/>
        <p:txBody>
          <a:bodyPr/>
          <a:lstStyle/>
          <a:p>
            <a:endParaRPr lang=""/>
          </a:p>
        </p:txBody>
      </p:sp>
      <p:sp>
        <p:nvSpPr>
          <p:cNvPr id="7" name="Slide Number Placeholder 6">
            <a:extLst>
              <a:ext uri="{FF2B5EF4-FFF2-40B4-BE49-F238E27FC236}">
                <a16:creationId xmlns:a16="http://schemas.microsoft.com/office/drawing/2014/main" id="{B2749BB3-021C-ADE5-61B7-500AE0F35589}"/>
              </a:ext>
            </a:extLst>
          </p:cNvPr>
          <p:cNvSpPr>
            <a:spLocks noGrp="1"/>
          </p:cNvSpPr>
          <p:nvPr>
            <p:ph type="sldNum" sz="quarter" idx="12"/>
          </p:nvPr>
        </p:nvSpPr>
        <p:spPr/>
        <p:txBody>
          <a:bodyPr/>
          <a:lstStyle/>
          <a:p>
            <a:fld id="{A66525AD-1547-2443-899C-1436417B0814}" type="slidenum">
              <a:rPr lang="" smtClean="0"/>
              <a:t>‹#›</a:t>
            </a:fld>
            <a:endParaRPr lang=""/>
          </a:p>
        </p:txBody>
      </p:sp>
    </p:spTree>
    <p:extLst>
      <p:ext uri="{BB962C8B-B14F-4D97-AF65-F5344CB8AC3E}">
        <p14:creationId xmlns:p14="http://schemas.microsoft.com/office/powerpoint/2010/main" val="100122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5FFF1-88C1-7CCF-A7C2-7D34DC3983C1}"/>
              </a:ext>
            </a:extLst>
          </p:cNvPr>
          <p:cNvSpPr>
            <a:spLocks noGrp="1"/>
          </p:cNvSpPr>
          <p:nvPr>
            <p:ph type="title"/>
          </p:nvPr>
        </p:nvSpPr>
        <p:spPr>
          <a:xfrm>
            <a:off x="839788" y="365125"/>
            <a:ext cx="10515600" cy="1325563"/>
          </a:xfrm>
        </p:spPr>
        <p:txBody>
          <a:bodyPr/>
          <a:lstStyle/>
          <a:p>
            <a:r>
              <a:rPr lang="en-US"/>
              <a:t>Click to edit Master title style</a:t>
            </a:r>
            <a:endParaRPr lang=""/>
          </a:p>
        </p:txBody>
      </p:sp>
      <p:sp>
        <p:nvSpPr>
          <p:cNvPr id="3" name="Text Placeholder 2">
            <a:extLst>
              <a:ext uri="{FF2B5EF4-FFF2-40B4-BE49-F238E27FC236}">
                <a16:creationId xmlns:a16="http://schemas.microsoft.com/office/drawing/2014/main" id="{0C331401-D2AE-90EC-E141-661C7A5EFF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993643-1359-7DAD-5C7D-9EDE9E094A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
          </a:p>
        </p:txBody>
      </p:sp>
      <p:sp>
        <p:nvSpPr>
          <p:cNvPr id="5" name="Text Placeholder 4">
            <a:extLst>
              <a:ext uri="{FF2B5EF4-FFF2-40B4-BE49-F238E27FC236}">
                <a16:creationId xmlns:a16="http://schemas.microsoft.com/office/drawing/2014/main" id="{6824AA7E-483A-445A-B22B-DEB458589F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C40B1B-E614-A2F2-44BE-53B00442D1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
          </a:p>
        </p:txBody>
      </p:sp>
      <p:sp>
        <p:nvSpPr>
          <p:cNvPr id="7" name="Date Placeholder 6">
            <a:extLst>
              <a:ext uri="{FF2B5EF4-FFF2-40B4-BE49-F238E27FC236}">
                <a16:creationId xmlns:a16="http://schemas.microsoft.com/office/drawing/2014/main" id="{0BC32DFF-40B9-5577-BC22-37125E167D1D}"/>
              </a:ext>
            </a:extLst>
          </p:cNvPr>
          <p:cNvSpPr>
            <a:spLocks noGrp="1"/>
          </p:cNvSpPr>
          <p:nvPr>
            <p:ph type="dt" sz="half" idx="10"/>
          </p:nvPr>
        </p:nvSpPr>
        <p:spPr/>
        <p:txBody>
          <a:bodyPr/>
          <a:lstStyle/>
          <a:p>
            <a:fld id="{1000D72A-EE93-9342-8B87-C9BA8A9E4711}" type="datetimeFigureOut">
              <a:rPr lang="" smtClean="0"/>
              <a:t>04/28/2025</a:t>
            </a:fld>
            <a:endParaRPr lang=""/>
          </a:p>
        </p:txBody>
      </p:sp>
      <p:sp>
        <p:nvSpPr>
          <p:cNvPr id="8" name="Footer Placeholder 7">
            <a:extLst>
              <a:ext uri="{FF2B5EF4-FFF2-40B4-BE49-F238E27FC236}">
                <a16:creationId xmlns:a16="http://schemas.microsoft.com/office/drawing/2014/main" id="{B521265C-641F-0449-FD91-BE8DA42A5A54}"/>
              </a:ext>
            </a:extLst>
          </p:cNvPr>
          <p:cNvSpPr>
            <a:spLocks noGrp="1"/>
          </p:cNvSpPr>
          <p:nvPr>
            <p:ph type="ftr" sz="quarter" idx="11"/>
          </p:nvPr>
        </p:nvSpPr>
        <p:spPr/>
        <p:txBody>
          <a:bodyPr/>
          <a:lstStyle/>
          <a:p>
            <a:endParaRPr lang=""/>
          </a:p>
        </p:txBody>
      </p:sp>
      <p:sp>
        <p:nvSpPr>
          <p:cNvPr id="9" name="Slide Number Placeholder 8">
            <a:extLst>
              <a:ext uri="{FF2B5EF4-FFF2-40B4-BE49-F238E27FC236}">
                <a16:creationId xmlns:a16="http://schemas.microsoft.com/office/drawing/2014/main" id="{F82F04C5-F8A8-C029-035E-1DECC092F0D2}"/>
              </a:ext>
            </a:extLst>
          </p:cNvPr>
          <p:cNvSpPr>
            <a:spLocks noGrp="1"/>
          </p:cNvSpPr>
          <p:nvPr>
            <p:ph type="sldNum" sz="quarter" idx="12"/>
          </p:nvPr>
        </p:nvSpPr>
        <p:spPr/>
        <p:txBody>
          <a:bodyPr/>
          <a:lstStyle/>
          <a:p>
            <a:fld id="{A66525AD-1547-2443-899C-1436417B0814}" type="slidenum">
              <a:rPr lang="" smtClean="0"/>
              <a:t>‹#›</a:t>
            </a:fld>
            <a:endParaRPr lang=""/>
          </a:p>
        </p:txBody>
      </p:sp>
    </p:spTree>
    <p:extLst>
      <p:ext uri="{BB962C8B-B14F-4D97-AF65-F5344CB8AC3E}">
        <p14:creationId xmlns:p14="http://schemas.microsoft.com/office/powerpoint/2010/main" val="3521008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ACBCD-D7BF-64BF-4380-F0CF5F6F5A84}"/>
              </a:ext>
            </a:extLst>
          </p:cNvPr>
          <p:cNvSpPr>
            <a:spLocks noGrp="1"/>
          </p:cNvSpPr>
          <p:nvPr>
            <p:ph type="title"/>
          </p:nvPr>
        </p:nvSpPr>
        <p:spPr/>
        <p:txBody>
          <a:bodyPr/>
          <a:lstStyle/>
          <a:p>
            <a:r>
              <a:rPr lang="en-US"/>
              <a:t>Click to edit Master title style</a:t>
            </a:r>
            <a:endParaRPr lang=""/>
          </a:p>
        </p:txBody>
      </p:sp>
      <p:sp>
        <p:nvSpPr>
          <p:cNvPr id="3" name="Date Placeholder 2">
            <a:extLst>
              <a:ext uri="{FF2B5EF4-FFF2-40B4-BE49-F238E27FC236}">
                <a16:creationId xmlns:a16="http://schemas.microsoft.com/office/drawing/2014/main" id="{EE4FABF4-A689-65C2-66F9-637256A5CED3}"/>
              </a:ext>
            </a:extLst>
          </p:cNvPr>
          <p:cNvSpPr>
            <a:spLocks noGrp="1"/>
          </p:cNvSpPr>
          <p:nvPr>
            <p:ph type="dt" sz="half" idx="10"/>
          </p:nvPr>
        </p:nvSpPr>
        <p:spPr/>
        <p:txBody>
          <a:bodyPr/>
          <a:lstStyle/>
          <a:p>
            <a:fld id="{1000D72A-EE93-9342-8B87-C9BA8A9E4711}" type="datetimeFigureOut">
              <a:rPr lang="" smtClean="0"/>
              <a:t>04/28/2025</a:t>
            </a:fld>
            <a:endParaRPr lang=""/>
          </a:p>
        </p:txBody>
      </p:sp>
      <p:sp>
        <p:nvSpPr>
          <p:cNvPr id="4" name="Footer Placeholder 3">
            <a:extLst>
              <a:ext uri="{FF2B5EF4-FFF2-40B4-BE49-F238E27FC236}">
                <a16:creationId xmlns:a16="http://schemas.microsoft.com/office/drawing/2014/main" id="{B6A766D2-CDE5-8BB4-32DD-DE784A19E286}"/>
              </a:ext>
            </a:extLst>
          </p:cNvPr>
          <p:cNvSpPr>
            <a:spLocks noGrp="1"/>
          </p:cNvSpPr>
          <p:nvPr>
            <p:ph type="ftr" sz="quarter" idx="11"/>
          </p:nvPr>
        </p:nvSpPr>
        <p:spPr/>
        <p:txBody>
          <a:bodyPr/>
          <a:lstStyle/>
          <a:p>
            <a:endParaRPr lang=""/>
          </a:p>
        </p:txBody>
      </p:sp>
      <p:sp>
        <p:nvSpPr>
          <p:cNvPr id="5" name="Slide Number Placeholder 4">
            <a:extLst>
              <a:ext uri="{FF2B5EF4-FFF2-40B4-BE49-F238E27FC236}">
                <a16:creationId xmlns:a16="http://schemas.microsoft.com/office/drawing/2014/main" id="{426DA2F9-79EE-B856-8EDC-12ABB3DF6B7E}"/>
              </a:ext>
            </a:extLst>
          </p:cNvPr>
          <p:cNvSpPr>
            <a:spLocks noGrp="1"/>
          </p:cNvSpPr>
          <p:nvPr>
            <p:ph type="sldNum" sz="quarter" idx="12"/>
          </p:nvPr>
        </p:nvSpPr>
        <p:spPr/>
        <p:txBody>
          <a:bodyPr/>
          <a:lstStyle/>
          <a:p>
            <a:fld id="{A66525AD-1547-2443-899C-1436417B0814}" type="slidenum">
              <a:rPr lang="" smtClean="0"/>
              <a:t>‹#›</a:t>
            </a:fld>
            <a:endParaRPr lang=""/>
          </a:p>
        </p:txBody>
      </p:sp>
    </p:spTree>
    <p:extLst>
      <p:ext uri="{BB962C8B-B14F-4D97-AF65-F5344CB8AC3E}">
        <p14:creationId xmlns:p14="http://schemas.microsoft.com/office/powerpoint/2010/main" val="4003409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1B8485-6AC0-660A-EC05-51D34967530E}"/>
              </a:ext>
            </a:extLst>
          </p:cNvPr>
          <p:cNvSpPr>
            <a:spLocks noGrp="1"/>
          </p:cNvSpPr>
          <p:nvPr>
            <p:ph type="dt" sz="half" idx="10"/>
          </p:nvPr>
        </p:nvSpPr>
        <p:spPr/>
        <p:txBody>
          <a:bodyPr/>
          <a:lstStyle/>
          <a:p>
            <a:fld id="{1000D72A-EE93-9342-8B87-C9BA8A9E4711}" type="datetimeFigureOut">
              <a:rPr lang="" smtClean="0"/>
              <a:t>04/28/2025</a:t>
            </a:fld>
            <a:endParaRPr lang=""/>
          </a:p>
        </p:txBody>
      </p:sp>
      <p:sp>
        <p:nvSpPr>
          <p:cNvPr id="3" name="Footer Placeholder 2">
            <a:extLst>
              <a:ext uri="{FF2B5EF4-FFF2-40B4-BE49-F238E27FC236}">
                <a16:creationId xmlns:a16="http://schemas.microsoft.com/office/drawing/2014/main" id="{43477855-8A5F-CA5B-3AA4-9609806A5E53}"/>
              </a:ext>
            </a:extLst>
          </p:cNvPr>
          <p:cNvSpPr>
            <a:spLocks noGrp="1"/>
          </p:cNvSpPr>
          <p:nvPr>
            <p:ph type="ftr" sz="quarter" idx="11"/>
          </p:nvPr>
        </p:nvSpPr>
        <p:spPr/>
        <p:txBody>
          <a:bodyPr/>
          <a:lstStyle/>
          <a:p>
            <a:endParaRPr lang=""/>
          </a:p>
        </p:txBody>
      </p:sp>
      <p:sp>
        <p:nvSpPr>
          <p:cNvPr id="4" name="Slide Number Placeholder 3">
            <a:extLst>
              <a:ext uri="{FF2B5EF4-FFF2-40B4-BE49-F238E27FC236}">
                <a16:creationId xmlns:a16="http://schemas.microsoft.com/office/drawing/2014/main" id="{0EF0111A-702C-DF7A-62D8-567FE4C644B1}"/>
              </a:ext>
            </a:extLst>
          </p:cNvPr>
          <p:cNvSpPr>
            <a:spLocks noGrp="1"/>
          </p:cNvSpPr>
          <p:nvPr>
            <p:ph type="sldNum" sz="quarter" idx="12"/>
          </p:nvPr>
        </p:nvSpPr>
        <p:spPr/>
        <p:txBody>
          <a:bodyPr/>
          <a:lstStyle/>
          <a:p>
            <a:fld id="{A66525AD-1547-2443-899C-1436417B0814}" type="slidenum">
              <a:rPr lang="" smtClean="0"/>
              <a:t>‹#›</a:t>
            </a:fld>
            <a:endParaRPr lang=""/>
          </a:p>
        </p:txBody>
      </p:sp>
    </p:spTree>
    <p:extLst>
      <p:ext uri="{BB962C8B-B14F-4D97-AF65-F5344CB8AC3E}">
        <p14:creationId xmlns:p14="http://schemas.microsoft.com/office/powerpoint/2010/main" val="1255822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81221-230C-8E05-024F-A8FD7A595B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
          </a:p>
        </p:txBody>
      </p:sp>
      <p:sp>
        <p:nvSpPr>
          <p:cNvPr id="3" name="Content Placeholder 2">
            <a:extLst>
              <a:ext uri="{FF2B5EF4-FFF2-40B4-BE49-F238E27FC236}">
                <a16:creationId xmlns:a16="http://schemas.microsoft.com/office/drawing/2014/main" id="{40769F54-68F8-2765-315D-35CE1555BD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
          </a:p>
        </p:txBody>
      </p:sp>
      <p:sp>
        <p:nvSpPr>
          <p:cNvPr id="4" name="Text Placeholder 3">
            <a:extLst>
              <a:ext uri="{FF2B5EF4-FFF2-40B4-BE49-F238E27FC236}">
                <a16:creationId xmlns:a16="http://schemas.microsoft.com/office/drawing/2014/main" id="{08411C2B-5F74-86F6-9DA8-012F82B15B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3443BD-D60B-6169-6F74-34DB1B561F99}"/>
              </a:ext>
            </a:extLst>
          </p:cNvPr>
          <p:cNvSpPr>
            <a:spLocks noGrp="1"/>
          </p:cNvSpPr>
          <p:nvPr>
            <p:ph type="dt" sz="half" idx="10"/>
          </p:nvPr>
        </p:nvSpPr>
        <p:spPr/>
        <p:txBody>
          <a:bodyPr/>
          <a:lstStyle/>
          <a:p>
            <a:fld id="{1000D72A-EE93-9342-8B87-C9BA8A9E4711}" type="datetimeFigureOut">
              <a:rPr lang="" smtClean="0"/>
              <a:t>04/28/2025</a:t>
            </a:fld>
            <a:endParaRPr lang=""/>
          </a:p>
        </p:txBody>
      </p:sp>
      <p:sp>
        <p:nvSpPr>
          <p:cNvPr id="6" name="Footer Placeholder 5">
            <a:extLst>
              <a:ext uri="{FF2B5EF4-FFF2-40B4-BE49-F238E27FC236}">
                <a16:creationId xmlns:a16="http://schemas.microsoft.com/office/drawing/2014/main" id="{7388943B-FF47-6414-80C4-0415F8C99C40}"/>
              </a:ext>
            </a:extLst>
          </p:cNvPr>
          <p:cNvSpPr>
            <a:spLocks noGrp="1"/>
          </p:cNvSpPr>
          <p:nvPr>
            <p:ph type="ftr" sz="quarter" idx="11"/>
          </p:nvPr>
        </p:nvSpPr>
        <p:spPr/>
        <p:txBody>
          <a:bodyPr/>
          <a:lstStyle/>
          <a:p>
            <a:endParaRPr lang=""/>
          </a:p>
        </p:txBody>
      </p:sp>
      <p:sp>
        <p:nvSpPr>
          <p:cNvPr id="7" name="Slide Number Placeholder 6">
            <a:extLst>
              <a:ext uri="{FF2B5EF4-FFF2-40B4-BE49-F238E27FC236}">
                <a16:creationId xmlns:a16="http://schemas.microsoft.com/office/drawing/2014/main" id="{6D11427F-0D49-7352-AAB5-3B8B3F0B4A4F}"/>
              </a:ext>
            </a:extLst>
          </p:cNvPr>
          <p:cNvSpPr>
            <a:spLocks noGrp="1"/>
          </p:cNvSpPr>
          <p:nvPr>
            <p:ph type="sldNum" sz="quarter" idx="12"/>
          </p:nvPr>
        </p:nvSpPr>
        <p:spPr/>
        <p:txBody>
          <a:bodyPr/>
          <a:lstStyle/>
          <a:p>
            <a:fld id="{A66525AD-1547-2443-899C-1436417B0814}" type="slidenum">
              <a:rPr lang="" smtClean="0"/>
              <a:t>‹#›</a:t>
            </a:fld>
            <a:endParaRPr lang=""/>
          </a:p>
        </p:txBody>
      </p:sp>
    </p:spTree>
    <p:extLst>
      <p:ext uri="{BB962C8B-B14F-4D97-AF65-F5344CB8AC3E}">
        <p14:creationId xmlns:p14="http://schemas.microsoft.com/office/powerpoint/2010/main" val="946969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E8D3A-5FC4-7F23-C81E-7231480C3F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
          </a:p>
        </p:txBody>
      </p:sp>
      <p:sp>
        <p:nvSpPr>
          <p:cNvPr id="3" name="Picture Placeholder 2">
            <a:extLst>
              <a:ext uri="{FF2B5EF4-FFF2-40B4-BE49-F238E27FC236}">
                <a16:creationId xmlns:a16="http://schemas.microsoft.com/office/drawing/2014/main" id="{AD8A4016-B4D1-F3C7-CE41-43D5A1DF5B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
          </a:p>
        </p:txBody>
      </p:sp>
      <p:sp>
        <p:nvSpPr>
          <p:cNvPr id="4" name="Text Placeholder 3">
            <a:extLst>
              <a:ext uri="{FF2B5EF4-FFF2-40B4-BE49-F238E27FC236}">
                <a16:creationId xmlns:a16="http://schemas.microsoft.com/office/drawing/2014/main" id="{C6B56C71-EBDE-3895-6CFC-BD01506461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3A30E4-80C9-7A37-FAC7-CF31D2AB74CC}"/>
              </a:ext>
            </a:extLst>
          </p:cNvPr>
          <p:cNvSpPr>
            <a:spLocks noGrp="1"/>
          </p:cNvSpPr>
          <p:nvPr>
            <p:ph type="dt" sz="half" idx="10"/>
          </p:nvPr>
        </p:nvSpPr>
        <p:spPr/>
        <p:txBody>
          <a:bodyPr/>
          <a:lstStyle/>
          <a:p>
            <a:fld id="{1000D72A-EE93-9342-8B87-C9BA8A9E4711}" type="datetimeFigureOut">
              <a:rPr lang="" smtClean="0"/>
              <a:t>04/28/2025</a:t>
            </a:fld>
            <a:endParaRPr lang=""/>
          </a:p>
        </p:txBody>
      </p:sp>
      <p:sp>
        <p:nvSpPr>
          <p:cNvPr id="6" name="Footer Placeholder 5">
            <a:extLst>
              <a:ext uri="{FF2B5EF4-FFF2-40B4-BE49-F238E27FC236}">
                <a16:creationId xmlns:a16="http://schemas.microsoft.com/office/drawing/2014/main" id="{7F7586E3-FC81-951B-68F2-C76069D3D746}"/>
              </a:ext>
            </a:extLst>
          </p:cNvPr>
          <p:cNvSpPr>
            <a:spLocks noGrp="1"/>
          </p:cNvSpPr>
          <p:nvPr>
            <p:ph type="ftr" sz="quarter" idx="11"/>
          </p:nvPr>
        </p:nvSpPr>
        <p:spPr/>
        <p:txBody>
          <a:bodyPr/>
          <a:lstStyle/>
          <a:p>
            <a:endParaRPr lang=""/>
          </a:p>
        </p:txBody>
      </p:sp>
      <p:sp>
        <p:nvSpPr>
          <p:cNvPr id="7" name="Slide Number Placeholder 6">
            <a:extLst>
              <a:ext uri="{FF2B5EF4-FFF2-40B4-BE49-F238E27FC236}">
                <a16:creationId xmlns:a16="http://schemas.microsoft.com/office/drawing/2014/main" id="{6DC0FA01-F2F4-3F2B-32CB-859AE4F66AF5}"/>
              </a:ext>
            </a:extLst>
          </p:cNvPr>
          <p:cNvSpPr>
            <a:spLocks noGrp="1"/>
          </p:cNvSpPr>
          <p:nvPr>
            <p:ph type="sldNum" sz="quarter" idx="12"/>
          </p:nvPr>
        </p:nvSpPr>
        <p:spPr/>
        <p:txBody>
          <a:bodyPr/>
          <a:lstStyle/>
          <a:p>
            <a:fld id="{A66525AD-1547-2443-899C-1436417B0814}" type="slidenum">
              <a:rPr lang="" smtClean="0"/>
              <a:t>‹#›</a:t>
            </a:fld>
            <a:endParaRPr lang=""/>
          </a:p>
        </p:txBody>
      </p:sp>
    </p:spTree>
    <p:extLst>
      <p:ext uri="{BB962C8B-B14F-4D97-AF65-F5344CB8AC3E}">
        <p14:creationId xmlns:p14="http://schemas.microsoft.com/office/powerpoint/2010/main" val="1787181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A62845-B1B4-D755-69E9-3101A0FA34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
          </a:p>
        </p:txBody>
      </p:sp>
      <p:sp>
        <p:nvSpPr>
          <p:cNvPr id="3" name="Text Placeholder 2">
            <a:extLst>
              <a:ext uri="{FF2B5EF4-FFF2-40B4-BE49-F238E27FC236}">
                <a16:creationId xmlns:a16="http://schemas.microsoft.com/office/drawing/2014/main" id="{B8F2C1EC-7BDC-69EC-385A-DA72D555EB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
          </a:p>
        </p:txBody>
      </p:sp>
      <p:sp>
        <p:nvSpPr>
          <p:cNvPr id="4" name="Date Placeholder 3">
            <a:extLst>
              <a:ext uri="{FF2B5EF4-FFF2-40B4-BE49-F238E27FC236}">
                <a16:creationId xmlns:a16="http://schemas.microsoft.com/office/drawing/2014/main" id="{79745742-31FB-CFB5-43F9-774B600955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000D72A-EE93-9342-8B87-C9BA8A9E4711}" type="datetimeFigureOut">
              <a:rPr lang="" smtClean="0"/>
              <a:t>04/28/2025</a:t>
            </a:fld>
            <a:endParaRPr lang=""/>
          </a:p>
        </p:txBody>
      </p:sp>
      <p:sp>
        <p:nvSpPr>
          <p:cNvPr id="5" name="Footer Placeholder 4">
            <a:extLst>
              <a:ext uri="{FF2B5EF4-FFF2-40B4-BE49-F238E27FC236}">
                <a16:creationId xmlns:a16="http://schemas.microsoft.com/office/drawing/2014/main" id="{4A7BC090-F109-2E69-E7CB-9F6DC35D0C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
          </a:p>
        </p:txBody>
      </p:sp>
      <p:sp>
        <p:nvSpPr>
          <p:cNvPr id="6" name="Slide Number Placeholder 5">
            <a:extLst>
              <a:ext uri="{FF2B5EF4-FFF2-40B4-BE49-F238E27FC236}">
                <a16:creationId xmlns:a16="http://schemas.microsoft.com/office/drawing/2014/main" id="{4FBEA9AA-7879-2A62-3BFF-DC088DCADF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66525AD-1547-2443-899C-1436417B0814}" type="slidenum">
              <a:rPr lang="" smtClean="0"/>
              <a:t>‹#›</a:t>
            </a:fld>
            <a:endParaRPr lang=""/>
          </a:p>
        </p:txBody>
      </p:sp>
    </p:spTree>
    <p:extLst>
      <p:ext uri="{BB962C8B-B14F-4D97-AF65-F5344CB8AC3E}">
        <p14:creationId xmlns:p14="http://schemas.microsoft.com/office/powerpoint/2010/main" val="35223715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6.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7.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8.xml.rels><?xml version="1.0" encoding="UTF-8" standalone="yes"?>
<Relationships xmlns="http://schemas.openxmlformats.org/package/2006/relationships"><Relationship Id="rId3" Type="http://schemas.openxmlformats.org/officeDocument/2006/relationships/image" Target="../media/image13.jpeg" /><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9.xml.rels><?xml version="1.0" encoding="UTF-8" standalone="yes"?>
<Relationships xmlns="http://schemas.openxmlformats.org/package/2006/relationships"><Relationship Id="rId3" Type="http://schemas.openxmlformats.org/officeDocument/2006/relationships/image" Target="../media/image14.jpeg" /><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1.jpeg" /><Relationship Id="rId1" Type="http://schemas.openxmlformats.org/officeDocument/2006/relationships/slideLayout" Target="../slideLayouts/slideLayout1.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image" Target="../media/image1.jpeg" /><Relationship Id="rId1" Type="http://schemas.openxmlformats.org/officeDocument/2006/relationships/slideLayout" Target="../slideLayouts/slideLayout1.xml" /><Relationship Id="rId4" Type="http://schemas.openxmlformats.org/officeDocument/2006/relationships/image" Target="../media/image10.jpeg" /></Relationships>
</file>

<file path=ppt/slides/_rels/slide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A96A6-2345-7C2A-9E4F-3903D85DAC5C}"/>
              </a:ext>
            </a:extLst>
          </p:cNvPr>
          <p:cNvSpPr>
            <a:spLocks noGrp="1"/>
          </p:cNvSpPr>
          <p:nvPr>
            <p:ph type="ctrTitle"/>
          </p:nvPr>
        </p:nvSpPr>
        <p:spPr>
          <a:xfrm>
            <a:off x="1524000" y="1122363"/>
            <a:ext cx="9144000" cy="2387600"/>
          </a:xfrm>
        </p:spPr>
        <p:txBody>
          <a:bodyPr/>
          <a:lstStyle/>
          <a:p>
            <a:endParaRPr lang=""/>
          </a:p>
        </p:txBody>
      </p:sp>
      <p:sp>
        <p:nvSpPr>
          <p:cNvPr id="3" name="Subtitle 2">
            <a:extLst>
              <a:ext uri="{FF2B5EF4-FFF2-40B4-BE49-F238E27FC236}">
                <a16:creationId xmlns:a16="http://schemas.microsoft.com/office/drawing/2014/main" id="{A9D291E2-21C0-66FC-C3ED-452F9ACD4A1A}"/>
              </a:ext>
            </a:extLst>
          </p:cNvPr>
          <p:cNvSpPr>
            <a:spLocks noGrp="1"/>
          </p:cNvSpPr>
          <p:nvPr>
            <p:ph type="subTitle" idx="1"/>
          </p:nvPr>
        </p:nvSpPr>
        <p:spPr/>
        <p:txBody>
          <a:bodyPr/>
          <a:lstStyle/>
          <a:p>
            <a:endParaRPr lang=""/>
          </a:p>
        </p:txBody>
      </p:sp>
      <p:pic>
        <p:nvPicPr>
          <p:cNvPr id="4" name="Picture 3">
            <a:extLst>
              <a:ext uri="{FF2B5EF4-FFF2-40B4-BE49-F238E27FC236}">
                <a16:creationId xmlns:a16="http://schemas.microsoft.com/office/drawing/2014/main" id="{49B7571E-7531-4138-406C-96C4DF43A8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267318" cy="6905324"/>
          </a:xfrm>
          <a:prstGeom prst="rect">
            <a:avLst/>
          </a:prstGeom>
        </p:spPr>
      </p:pic>
      <p:sp>
        <p:nvSpPr>
          <p:cNvPr id="5" name="TextBox 4">
            <a:extLst>
              <a:ext uri="{FF2B5EF4-FFF2-40B4-BE49-F238E27FC236}">
                <a16:creationId xmlns:a16="http://schemas.microsoft.com/office/drawing/2014/main" id="{82187BB3-C087-7069-CA4C-F2FF52688431}"/>
              </a:ext>
            </a:extLst>
          </p:cNvPr>
          <p:cNvSpPr txBox="1"/>
          <p:nvPr/>
        </p:nvSpPr>
        <p:spPr>
          <a:xfrm>
            <a:off x="762000" y="1814451"/>
            <a:ext cx="10861524" cy="1826141"/>
          </a:xfrm>
          <a:prstGeom prst="rect">
            <a:avLst/>
          </a:prstGeom>
          <a:noFill/>
          <a:ln>
            <a:noFill/>
          </a:ln>
        </p:spPr>
        <p:txBody>
          <a:bodyPr wrap="square" rtlCol="0">
            <a:spAutoFit/>
          </a:bodyPr>
          <a:lstStyle/>
          <a:p>
            <a:endParaRPr lang="en-US" dirty="0"/>
          </a:p>
          <a:p>
            <a:endParaRPr lang="en-US" dirty="0"/>
          </a:p>
          <a:p>
            <a:endParaRPr lang="en-US" dirty="0"/>
          </a:p>
          <a:p>
            <a:pPr algn="ctr"/>
            <a:r>
              <a:rPr lang="en-US" sz="8800" b="1" i="1" baseline="-25000" dirty="0"/>
              <a:t>  </a:t>
            </a:r>
            <a:r>
              <a:rPr lang="en-US" sz="8800" b="1" i="1" baseline="-25000" dirty="0">
                <a:solidFill>
                  <a:schemeClr val="bg1"/>
                </a:solidFill>
                <a:latin typeface="Arial Black" panose="020B0604020202020204" pitchFamily="34" charset="0"/>
                <a:cs typeface="Arial Black" panose="020B0604020202020204" pitchFamily="34" charset="0"/>
              </a:rPr>
              <a:t>Case</a:t>
            </a:r>
            <a:endParaRPr lang="" sz="9600" b="1" i="1" baseline="-25000" dirty="0">
              <a:solidFill>
                <a:schemeClr val="bg1"/>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16168810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A96A6-2345-7C2A-9E4F-3903D85DAC5C}"/>
              </a:ext>
            </a:extLst>
          </p:cNvPr>
          <p:cNvSpPr>
            <a:spLocks noGrp="1"/>
          </p:cNvSpPr>
          <p:nvPr>
            <p:ph type="ctrTitle"/>
          </p:nvPr>
        </p:nvSpPr>
        <p:spPr>
          <a:xfrm>
            <a:off x="1524000" y="1122363"/>
            <a:ext cx="9144000" cy="2387600"/>
          </a:xfrm>
        </p:spPr>
        <p:txBody>
          <a:bodyPr/>
          <a:lstStyle/>
          <a:p>
            <a:endParaRPr lang=""/>
          </a:p>
        </p:txBody>
      </p:sp>
      <p:sp>
        <p:nvSpPr>
          <p:cNvPr id="3" name="Subtitle 2">
            <a:extLst>
              <a:ext uri="{FF2B5EF4-FFF2-40B4-BE49-F238E27FC236}">
                <a16:creationId xmlns:a16="http://schemas.microsoft.com/office/drawing/2014/main" id="{A9D291E2-21C0-66FC-C3ED-452F9ACD4A1A}"/>
              </a:ext>
            </a:extLst>
          </p:cNvPr>
          <p:cNvSpPr>
            <a:spLocks noGrp="1"/>
          </p:cNvSpPr>
          <p:nvPr>
            <p:ph type="subTitle" idx="1"/>
          </p:nvPr>
        </p:nvSpPr>
        <p:spPr/>
        <p:txBody>
          <a:bodyPr/>
          <a:lstStyle/>
          <a:p>
            <a:endParaRPr lang=""/>
          </a:p>
        </p:txBody>
      </p:sp>
      <p:pic>
        <p:nvPicPr>
          <p:cNvPr id="4" name="Picture 3">
            <a:extLst>
              <a:ext uri="{FF2B5EF4-FFF2-40B4-BE49-F238E27FC236}">
                <a16:creationId xmlns:a16="http://schemas.microsoft.com/office/drawing/2014/main" id="{49B7571E-7531-4138-406C-96C4DF43A8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267318" cy="6905324"/>
          </a:xfrm>
          <a:prstGeom prst="rect">
            <a:avLst/>
          </a:prstGeom>
        </p:spPr>
      </p:pic>
      <p:sp>
        <p:nvSpPr>
          <p:cNvPr id="6" name="TextBox 5">
            <a:extLst>
              <a:ext uri="{FF2B5EF4-FFF2-40B4-BE49-F238E27FC236}">
                <a16:creationId xmlns:a16="http://schemas.microsoft.com/office/drawing/2014/main" id="{3D8C67D1-3145-80CC-AA90-0DE3256EEF2F}"/>
              </a:ext>
            </a:extLst>
          </p:cNvPr>
          <p:cNvSpPr txBox="1"/>
          <p:nvPr/>
        </p:nvSpPr>
        <p:spPr>
          <a:xfrm>
            <a:off x="2800047" y="246742"/>
            <a:ext cx="6519334" cy="523220"/>
          </a:xfrm>
          <a:prstGeom prst="rect">
            <a:avLst/>
          </a:prstGeom>
          <a:noFill/>
        </p:spPr>
        <p:txBody>
          <a:bodyPr wrap="square" rtlCol="0" anchor="ctr">
            <a:spAutoFit/>
          </a:bodyPr>
          <a:lstStyle/>
          <a:p>
            <a:pPr algn="ctr"/>
            <a:r>
              <a:rPr lang="en-US" sz="2800" b="1" dirty="0">
                <a:solidFill>
                  <a:srgbClr val="C00000"/>
                </a:solidFill>
                <a:latin typeface="Arial Black" panose="020B0604020202020204" pitchFamily="34" charset="0"/>
                <a:cs typeface="Arial Black" panose="020B0604020202020204" pitchFamily="34" charset="0"/>
              </a:rPr>
              <a:t>Phase 2</a:t>
            </a:r>
            <a:endParaRPr lang="" sz="2800" b="1" dirty="0">
              <a:solidFill>
                <a:srgbClr val="C00000"/>
              </a:solidFill>
              <a:latin typeface="Arial Black" panose="020B0604020202020204" pitchFamily="34" charset="0"/>
              <a:cs typeface="Arial Black" panose="020B0604020202020204" pitchFamily="34" charset="0"/>
            </a:endParaRPr>
          </a:p>
        </p:txBody>
      </p:sp>
      <p:sp>
        <p:nvSpPr>
          <p:cNvPr id="11" name="TextBox 10">
            <a:extLst>
              <a:ext uri="{FF2B5EF4-FFF2-40B4-BE49-F238E27FC236}">
                <a16:creationId xmlns:a16="http://schemas.microsoft.com/office/drawing/2014/main" id="{52B704DC-A318-15C8-3A25-7BD595905D71}"/>
              </a:ext>
            </a:extLst>
          </p:cNvPr>
          <p:cNvSpPr txBox="1"/>
          <p:nvPr/>
        </p:nvSpPr>
        <p:spPr>
          <a:xfrm>
            <a:off x="966662" y="3374814"/>
            <a:ext cx="10008809" cy="4093428"/>
          </a:xfrm>
          <a:prstGeom prst="rect">
            <a:avLst/>
          </a:prstGeom>
          <a:noFill/>
        </p:spPr>
        <p:txBody>
          <a:bodyPr wrap="square" rtlCol="0">
            <a:spAutoFit/>
          </a:bodyPr>
          <a:lstStyle/>
          <a:p>
            <a:pPr algn="l"/>
            <a:r>
              <a:rPr lang="en-US" sz="2000" dirty="0">
                <a:solidFill>
                  <a:schemeClr val="bg1"/>
                </a:solidFill>
              </a:rPr>
              <a:t>2- </a:t>
            </a:r>
            <a:r>
              <a:rPr lang="" sz="2000" dirty="0">
                <a:solidFill>
                  <a:schemeClr val="bg1"/>
                </a:solidFill>
              </a:rPr>
              <a:t>starting phase 2 by </a:t>
            </a:r>
            <a:r>
              <a:rPr lang="" sz="2000" b="1" dirty="0">
                <a:solidFill>
                  <a:srgbClr val="C00000"/>
                </a:solidFill>
                <a:latin typeface="Arial Black" panose="020B0604020202020204" pitchFamily="34" charset="0"/>
                <a:cs typeface="Arial Black" panose="020B0604020202020204" pitchFamily="34" charset="0"/>
              </a:rPr>
              <a:t>static isometric</a:t>
            </a:r>
            <a:r>
              <a:rPr lang="" sz="2000" dirty="0">
                <a:solidFill>
                  <a:schemeClr val="bg1"/>
                </a:solidFill>
              </a:rPr>
              <a:t> for light strenghtening for the quadriceps and core muscles proceeding with isometric co-contraction for joint stability and strenghtening. ending the isometric exercises</a:t>
            </a:r>
            <a:endParaRPr lang="en-US" sz="2000" dirty="0">
              <a:solidFill>
                <a:schemeClr val="bg1"/>
              </a:solidFill>
            </a:endParaRPr>
          </a:p>
          <a:p>
            <a:pPr algn="l"/>
            <a:endParaRPr lang="en-US" sz="2000" dirty="0">
              <a:solidFill>
                <a:schemeClr val="bg1"/>
              </a:solidFill>
            </a:endParaRPr>
          </a:p>
          <a:p>
            <a:pPr algn="l"/>
            <a:r>
              <a:rPr lang="" sz="2000" dirty="0">
                <a:solidFill>
                  <a:schemeClr val="bg1"/>
                </a:solidFill>
              </a:rPr>
              <a:t> by start of </a:t>
            </a:r>
            <a:r>
              <a:rPr lang="" sz="2000" b="1" dirty="0">
                <a:solidFill>
                  <a:srgbClr val="C00000"/>
                </a:solidFill>
                <a:latin typeface="Arial Black" panose="020B0604020202020204" pitchFamily="34" charset="0"/>
                <a:cs typeface="Arial Black" panose="020B0604020202020204" pitchFamily="34" charset="0"/>
              </a:rPr>
              <a:t>active resistance exercises</a:t>
            </a:r>
            <a:r>
              <a:rPr lang="" sz="2000" dirty="0">
                <a:solidFill>
                  <a:schemeClr val="bg1"/>
                </a:solidFill>
              </a:rPr>
              <a:t> using machinery resistance and resistance bands. the oxford progressive method and adding warming up to the workout we now have full strengthening program with less fatigue and cooling down ready to take the rehab to the next level.</a:t>
            </a:r>
            <a:endParaRPr lang="en-US" sz="2000" dirty="0">
              <a:solidFill>
                <a:schemeClr val="bg1"/>
              </a:solidFill>
            </a:endParaRPr>
          </a:p>
          <a:p>
            <a:pPr algn="l"/>
            <a:r>
              <a:rPr lang="" sz="2000" dirty="0">
                <a:solidFill>
                  <a:schemeClr val="bg1"/>
                </a:solidFill>
              </a:rPr>
              <a:t>           </a:t>
            </a:r>
            <a:endParaRPr lang="en-US" sz="2000" dirty="0">
              <a:solidFill>
                <a:schemeClr val="bg1"/>
              </a:solidFill>
            </a:endParaRPr>
          </a:p>
          <a:p>
            <a:endParaRPr lang="" sz="2000" dirty="0">
              <a:effectLst/>
            </a:endParaRPr>
          </a:p>
          <a:p>
            <a:pPr algn="l"/>
            <a:endParaRPr lang="en-US" sz="2000" dirty="0">
              <a:solidFill>
                <a:schemeClr val="bg1"/>
              </a:solidFill>
            </a:endParaRPr>
          </a:p>
          <a:p>
            <a:pPr algn="l"/>
            <a:endParaRPr lang="en-US" sz="2000" dirty="0">
              <a:solidFill>
                <a:schemeClr val="bg1"/>
              </a:solidFill>
            </a:endParaRPr>
          </a:p>
          <a:p>
            <a:pPr algn="l"/>
            <a:endParaRPr lang="en-US" sz="2000" dirty="0">
              <a:solidFill>
                <a:schemeClr val="bg1"/>
              </a:solidFill>
            </a:endParaRPr>
          </a:p>
        </p:txBody>
      </p:sp>
      <p:sp>
        <p:nvSpPr>
          <p:cNvPr id="5" name="TextBox 4">
            <a:extLst>
              <a:ext uri="{FF2B5EF4-FFF2-40B4-BE49-F238E27FC236}">
                <a16:creationId xmlns:a16="http://schemas.microsoft.com/office/drawing/2014/main" id="{264F37B1-9DC6-4A8E-41FE-E300B6DC1062}"/>
              </a:ext>
            </a:extLst>
          </p:cNvPr>
          <p:cNvSpPr txBox="1"/>
          <p:nvPr/>
        </p:nvSpPr>
        <p:spPr>
          <a:xfrm>
            <a:off x="955523" y="1383695"/>
            <a:ext cx="10008809" cy="1692771"/>
          </a:xfrm>
          <a:prstGeom prst="rect">
            <a:avLst/>
          </a:prstGeom>
          <a:noFill/>
        </p:spPr>
        <p:txBody>
          <a:bodyPr wrap="square" rtlCol="0">
            <a:spAutoFit/>
          </a:bodyPr>
          <a:lstStyle/>
          <a:p>
            <a:pPr algn="l"/>
            <a:r>
              <a:rPr lang="en-US" sz="2400" dirty="0">
                <a:solidFill>
                  <a:schemeClr val="bg1"/>
                </a:solidFill>
              </a:rPr>
              <a:t>1- </a:t>
            </a:r>
            <a:r>
              <a:rPr lang="" sz="2000" dirty="0">
                <a:solidFill>
                  <a:schemeClr val="bg1"/>
                </a:solidFill>
              </a:rPr>
              <a:t>Strengthening and Stabilization (2-8 weeks)</a:t>
            </a:r>
            <a:endParaRPr lang="en-US" sz="2000" dirty="0">
              <a:solidFill>
                <a:schemeClr val="bg1"/>
              </a:solidFill>
            </a:endParaRPr>
          </a:p>
          <a:p>
            <a:pPr algn="l"/>
            <a:r>
              <a:rPr lang="" sz="2000" b="1" dirty="0">
                <a:solidFill>
                  <a:srgbClr val="C00000"/>
                </a:solidFill>
                <a:latin typeface="Arial Black" panose="020B0604020202020204" pitchFamily="34" charset="0"/>
                <a:cs typeface="Arial Black" panose="020B0604020202020204" pitchFamily="34" charset="0"/>
              </a:rPr>
              <a:t>Strengthening</a:t>
            </a:r>
            <a:r>
              <a:rPr lang="" sz="2000" dirty="0">
                <a:solidFill>
                  <a:schemeClr val="bg1"/>
                </a:solidFill>
              </a:rPr>
              <a:t> </a:t>
            </a:r>
            <a:r>
              <a:rPr lang="en-US" sz="2000" b="1" dirty="0">
                <a:solidFill>
                  <a:srgbClr val="C00000"/>
                </a:solidFill>
                <a:latin typeface="Arial Black" panose="020B0604020202020204" pitchFamily="34" charset="0"/>
                <a:cs typeface="Arial Black" panose="020B0604020202020204" pitchFamily="34" charset="0"/>
              </a:rPr>
              <a:t>exercises</a:t>
            </a:r>
            <a:r>
              <a:rPr lang="" sz="2000" b="1" dirty="0">
                <a:solidFill>
                  <a:srgbClr val="C00000"/>
                </a:solidFill>
                <a:latin typeface="Arial Black" panose="020B0604020202020204" pitchFamily="34" charset="0"/>
                <a:ea typeface="Aldhabi" panose="02000000000000000000" pitchFamily="2" charset="0"/>
                <a:cs typeface="Arial Black" panose="020B0604020202020204" pitchFamily="34" charset="0"/>
              </a:rPr>
              <a:t>:</a:t>
            </a:r>
            <a:r>
              <a:rPr lang="" sz="2000" dirty="0">
                <a:solidFill>
                  <a:schemeClr val="bg1"/>
                </a:solidFill>
              </a:rPr>
              <a:t> Targeted quadriceps, hamstrings, glutes, and core muscles.                                                         </a:t>
            </a:r>
            <a:endParaRPr lang="en-US" sz="2000" dirty="0">
              <a:solidFill>
                <a:schemeClr val="bg1"/>
              </a:solidFill>
            </a:endParaRPr>
          </a:p>
          <a:p>
            <a:pPr algn="l"/>
            <a:r>
              <a:rPr lang="" sz="2000" dirty="0">
                <a:solidFill>
                  <a:schemeClr val="bg1"/>
                </a:solidFill>
              </a:rPr>
              <a:t>  we can start by *active assisted exercise* within the second week to ensure that muscles are grade 3 and above by the start of phase 2 which is strengthening</a:t>
            </a:r>
            <a:endParaRPr lang="" sz="2000" dirty="0"/>
          </a:p>
        </p:txBody>
      </p:sp>
    </p:spTree>
    <p:extLst>
      <p:ext uri="{BB962C8B-B14F-4D97-AF65-F5344CB8AC3E}">
        <p14:creationId xmlns:p14="http://schemas.microsoft.com/office/powerpoint/2010/main" val="35650944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A96A6-2345-7C2A-9E4F-3903D85DAC5C}"/>
              </a:ext>
            </a:extLst>
          </p:cNvPr>
          <p:cNvSpPr>
            <a:spLocks noGrp="1"/>
          </p:cNvSpPr>
          <p:nvPr>
            <p:ph type="ctrTitle"/>
          </p:nvPr>
        </p:nvSpPr>
        <p:spPr>
          <a:xfrm>
            <a:off x="1524000" y="1122363"/>
            <a:ext cx="9144000" cy="2387600"/>
          </a:xfrm>
        </p:spPr>
        <p:txBody>
          <a:bodyPr/>
          <a:lstStyle/>
          <a:p>
            <a:endParaRPr lang=""/>
          </a:p>
        </p:txBody>
      </p:sp>
      <p:sp>
        <p:nvSpPr>
          <p:cNvPr id="3" name="Subtitle 2">
            <a:extLst>
              <a:ext uri="{FF2B5EF4-FFF2-40B4-BE49-F238E27FC236}">
                <a16:creationId xmlns:a16="http://schemas.microsoft.com/office/drawing/2014/main" id="{A9D291E2-21C0-66FC-C3ED-452F9ACD4A1A}"/>
              </a:ext>
            </a:extLst>
          </p:cNvPr>
          <p:cNvSpPr>
            <a:spLocks noGrp="1"/>
          </p:cNvSpPr>
          <p:nvPr>
            <p:ph type="subTitle" idx="1"/>
          </p:nvPr>
        </p:nvSpPr>
        <p:spPr/>
        <p:txBody>
          <a:bodyPr/>
          <a:lstStyle/>
          <a:p>
            <a:endParaRPr lang=""/>
          </a:p>
        </p:txBody>
      </p:sp>
      <p:pic>
        <p:nvPicPr>
          <p:cNvPr id="4" name="Picture 3">
            <a:extLst>
              <a:ext uri="{FF2B5EF4-FFF2-40B4-BE49-F238E27FC236}">
                <a16:creationId xmlns:a16="http://schemas.microsoft.com/office/drawing/2014/main" id="{49B7571E-7531-4138-406C-96C4DF43A8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267318" cy="6905324"/>
          </a:xfrm>
          <a:prstGeom prst="rect">
            <a:avLst/>
          </a:prstGeom>
        </p:spPr>
      </p:pic>
      <p:sp>
        <p:nvSpPr>
          <p:cNvPr id="7" name="TextBox 6">
            <a:extLst>
              <a:ext uri="{FF2B5EF4-FFF2-40B4-BE49-F238E27FC236}">
                <a16:creationId xmlns:a16="http://schemas.microsoft.com/office/drawing/2014/main" id="{3892DCC4-BD67-7CCC-8064-69BA6A756151}"/>
              </a:ext>
            </a:extLst>
          </p:cNvPr>
          <p:cNvSpPr txBox="1"/>
          <p:nvPr/>
        </p:nvSpPr>
        <p:spPr>
          <a:xfrm>
            <a:off x="1868714" y="1752599"/>
            <a:ext cx="9283095" cy="3447098"/>
          </a:xfrm>
          <a:prstGeom prst="rect">
            <a:avLst/>
          </a:prstGeom>
          <a:noFill/>
        </p:spPr>
        <p:txBody>
          <a:bodyPr wrap="square" rtlCol="0">
            <a:spAutoFit/>
          </a:bodyPr>
          <a:lstStyle/>
          <a:p>
            <a:pPr algn="l"/>
            <a:r>
              <a:rPr lang="" sz="1800" dirty="0">
                <a:solidFill>
                  <a:schemeClr val="bg1"/>
                </a:solidFill>
              </a:rPr>
              <a:t> </a:t>
            </a:r>
            <a:endParaRPr lang="en-US" sz="1800" dirty="0">
              <a:solidFill>
                <a:schemeClr val="bg1"/>
              </a:solidFill>
            </a:endParaRPr>
          </a:p>
          <a:p>
            <a:pPr algn="l"/>
            <a:endParaRPr lang="en-US" sz="2000" dirty="0">
              <a:solidFill>
                <a:srgbClr val="C00000"/>
              </a:solidFill>
              <a:latin typeface="Arial Black" panose="020B0604020202020204" pitchFamily="34" charset="0"/>
              <a:cs typeface="Arial Black" panose="020B0604020202020204" pitchFamily="34" charset="0"/>
            </a:endParaRPr>
          </a:p>
          <a:p>
            <a:pPr algn="l"/>
            <a:endParaRPr lang="en-US" sz="1800" dirty="0">
              <a:solidFill>
                <a:schemeClr val="bg1"/>
              </a:solidFill>
            </a:endParaRPr>
          </a:p>
          <a:p>
            <a:pPr marL="457200" indent="-457200" algn="l">
              <a:buAutoNum type="arabicPeriod"/>
            </a:pPr>
            <a:r>
              <a:rPr lang="" sz="1800" b="1" dirty="0">
                <a:solidFill>
                  <a:srgbClr val="C00000"/>
                </a:solidFill>
                <a:latin typeface="Arial Black" panose="020B0604020202020204" pitchFamily="34" charset="0"/>
                <a:cs typeface="Arial Black" panose="020B0604020202020204" pitchFamily="34" charset="0"/>
              </a:rPr>
              <a:t>Squats</a:t>
            </a:r>
            <a:r>
              <a:rPr lang="en-US" sz="1800" b="1" dirty="0">
                <a:solidFill>
                  <a:srgbClr val="C00000"/>
                </a:solidFill>
                <a:latin typeface="Arial Black" panose="020B0604020202020204" pitchFamily="34" charset="0"/>
                <a:cs typeface="Arial Black" panose="020B0604020202020204" pitchFamily="34" charset="0"/>
              </a:rPr>
              <a:t>:</a:t>
            </a:r>
            <a:r>
              <a:rPr lang="" sz="1800" dirty="0">
                <a:solidFill>
                  <a:schemeClr val="bg1"/>
                </a:solidFill>
              </a:rPr>
              <a:t> Strengthens quadriceps, hamstrings, glutes, and core muscles.</a:t>
            </a:r>
            <a:endParaRPr lang="en-US" sz="1800" dirty="0">
              <a:solidFill>
                <a:schemeClr val="bg1"/>
              </a:solidFill>
            </a:endParaRPr>
          </a:p>
          <a:p>
            <a:pPr marL="457200" indent="-457200" algn="l">
              <a:buAutoNum type="arabicPeriod"/>
            </a:pPr>
            <a:endParaRPr lang="en-US" sz="1800" dirty="0">
              <a:solidFill>
                <a:schemeClr val="bg1"/>
              </a:solidFill>
            </a:endParaRPr>
          </a:p>
          <a:p>
            <a:pPr algn="l"/>
            <a:r>
              <a:rPr lang="" sz="1800" b="1" dirty="0">
                <a:solidFill>
                  <a:srgbClr val="C00000"/>
                </a:solidFill>
                <a:latin typeface="Arial Black" panose="020B0604020202020204" pitchFamily="34" charset="0"/>
                <a:cs typeface="Arial Black" panose="020B0604020202020204" pitchFamily="34" charset="0"/>
              </a:rPr>
              <a:t>2. </a:t>
            </a:r>
            <a:r>
              <a:rPr lang="en-US" sz="1800" b="1" dirty="0">
                <a:solidFill>
                  <a:srgbClr val="C00000"/>
                </a:solidFill>
                <a:latin typeface="Arial Black" panose="020B0604020202020204" pitchFamily="34" charset="0"/>
                <a:cs typeface="Arial Black" panose="020B0604020202020204" pitchFamily="34" charset="0"/>
              </a:rPr>
              <a:t>Lunges:</a:t>
            </a:r>
            <a:r>
              <a:rPr lang="" sz="1800" b="1" dirty="0">
                <a:solidFill>
                  <a:srgbClr val="C00000"/>
                </a:solidFill>
                <a:latin typeface="Arial Black" panose="020B0604020202020204" pitchFamily="34" charset="0"/>
                <a:cs typeface="Arial Black" panose="020B0604020202020204" pitchFamily="34" charset="0"/>
              </a:rPr>
              <a:t> </a:t>
            </a:r>
            <a:r>
              <a:rPr lang="" sz="1800" dirty="0">
                <a:solidFill>
                  <a:schemeClr val="bg1"/>
                </a:solidFill>
              </a:rPr>
              <a:t>Works on strength, balance, and functional movement.</a:t>
            </a:r>
            <a:endParaRPr lang="en-US" sz="1800" dirty="0">
              <a:solidFill>
                <a:schemeClr val="bg1"/>
              </a:solidFill>
            </a:endParaRPr>
          </a:p>
          <a:p>
            <a:pPr algn="l"/>
            <a:endParaRPr lang="en-US" sz="1800" dirty="0">
              <a:solidFill>
                <a:schemeClr val="bg1"/>
              </a:solidFill>
            </a:endParaRPr>
          </a:p>
          <a:p>
            <a:pPr algn="l"/>
            <a:r>
              <a:rPr lang="" sz="1800" b="1" dirty="0">
                <a:solidFill>
                  <a:srgbClr val="C00000"/>
                </a:solidFill>
                <a:latin typeface="Arial Black" panose="020B0604020202020204" pitchFamily="34" charset="0"/>
                <a:cs typeface="Arial Black" panose="020B0604020202020204" pitchFamily="34" charset="0"/>
              </a:rPr>
              <a:t>3. Leg </a:t>
            </a:r>
            <a:r>
              <a:rPr lang="en-US" sz="1800" b="1" dirty="0">
                <a:solidFill>
                  <a:srgbClr val="C00000"/>
                </a:solidFill>
                <a:latin typeface="Arial Black" panose="020B0604020202020204" pitchFamily="34" charset="0"/>
                <a:cs typeface="Arial Black" panose="020B0604020202020204" pitchFamily="34" charset="0"/>
              </a:rPr>
              <a:t>press:</a:t>
            </a:r>
            <a:r>
              <a:rPr lang="" sz="1800" b="1" dirty="0">
                <a:solidFill>
                  <a:srgbClr val="C00000"/>
                </a:solidFill>
                <a:latin typeface="Arial Black" panose="020B0604020202020204" pitchFamily="34" charset="0"/>
                <a:cs typeface="Arial Black" panose="020B0604020202020204" pitchFamily="34" charset="0"/>
              </a:rPr>
              <a:t> </a:t>
            </a:r>
            <a:r>
              <a:rPr lang="" sz="1800" dirty="0">
                <a:solidFill>
                  <a:schemeClr val="bg1"/>
                </a:solidFill>
              </a:rPr>
              <a:t>Targets quadriceps, hamstrings, and glutes.</a:t>
            </a:r>
            <a:endParaRPr lang="en-US" sz="1800" dirty="0">
              <a:solidFill>
                <a:schemeClr val="bg1"/>
              </a:solidFill>
            </a:endParaRPr>
          </a:p>
          <a:p>
            <a:pPr algn="l"/>
            <a:endParaRPr lang="en-US" sz="1800" dirty="0">
              <a:solidFill>
                <a:schemeClr val="bg1"/>
              </a:solidFill>
            </a:endParaRPr>
          </a:p>
          <a:p>
            <a:pPr algn="l"/>
            <a:r>
              <a:rPr lang="" sz="1800" b="1" dirty="0">
                <a:solidFill>
                  <a:srgbClr val="C00000"/>
                </a:solidFill>
                <a:latin typeface="Arial Black" panose="020B0604020202020204" pitchFamily="34" charset="0"/>
                <a:cs typeface="Arial Black" panose="020B0604020202020204" pitchFamily="34" charset="0"/>
              </a:rPr>
              <a:t>4. Leg extensions: </a:t>
            </a:r>
            <a:r>
              <a:rPr lang="" sz="1800" dirty="0">
                <a:solidFill>
                  <a:schemeClr val="bg1"/>
                </a:solidFill>
              </a:rPr>
              <a:t>Strengthens quadriceps.</a:t>
            </a:r>
            <a:endParaRPr lang="en-US" sz="1800" dirty="0">
              <a:solidFill>
                <a:schemeClr val="bg1"/>
              </a:solidFill>
            </a:endParaRPr>
          </a:p>
          <a:p>
            <a:pPr algn="l"/>
            <a:endParaRPr lang="en-US" sz="1800" dirty="0">
              <a:solidFill>
                <a:schemeClr val="bg1"/>
              </a:solidFill>
            </a:endParaRPr>
          </a:p>
          <a:p>
            <a:pPr algn="l"/>
            <a:r>
              <a:rPr lang="" sz="1800" b="1" dirty="0">
                <a:solidFill>
                  <a:srgbClr val="C00000"/>
                </a:solidFill>
                <a:latin typeface="Arial Black" panose="020B0604020202020204" pitchFamily="34" charset="0"/>
                <a:cs typeface="Arial Black" panose="020B0604020202020204" pitchFamily="34" charset="0"/>
              </a:rPr>
              <a:t>5. Leg curls:</a:t>
            </a:r>
            <a:r>
              <a:rPr lang="" sz="1800" dirty="0">
                <a:solidFill>
                  <a:schemeClr val="bg1"/>
                </a:solidFill>
              </a:rPr>
              <a:t> Targets hamstrings.</a:t>
            </a:r>
            <a:endParaRPr lang="" dirty="0"/>
          </a:p>
        </p:txBody>
      </p:sp>
      <p:sp>
        <p:nvSpPr>
          <p:cNvPr id="12" name="TextBox 11">
            <a:extLst>
              <a:ext uri="{FF2B5EF4-FFF2-40B4-BE49-F238E27FC236}">
                <a16:creationId xmlns:a16="http://schemas.microsoft.com/office/drawing/2014/main" id="{DF69CDAE-0DA8-F401-5091-5EF0F06307F1}"/>
              </a:ext>
            </a:extLst>
          </p:cNvPr>
          <p:cNvSpPr txBox="1"/>
          <p:nvPr/>
        </p:nvSpPr>
        <p:spPr>
          <a:xfrm>
            <a:off x="1905000" y="706362"/>
            <a:ext cx="7553476" cy="584775"/>
          </a:xfrm>
          <a:prstGeom prst="rect">
            <a:avLst/>
          </a:prstGeom>
          <a:noFill/>
        </p:spPr>
        <p:txBody>
          <a:bodyPr wrap="square" rtlCol="0">
            <a:spAutoFit/>
          </a:bodyPr>
          <a:lstStyle/>
          <a:p>
            <a:pPr algn="ctr"/>
            <a:r>
              <a:rPr lang="" sz="3200" b="1" dirty="0">
                <a:solidFill>
                  <a:srgbClr val="C00000"/>
                </a:solidFill>
                <a:latin typeface="Arial Black" panose="020B0604020202020204" pitchFamily="34" charset="0"/>
                <a:cs typeface="Arial Black" panose="020B0604020202020204" pitchFamily="34" charset="0"/>
              </a:rPr>
              <a:t>examples</a:t>
            </a:r>
            <a:endParaRPr lang="" sz="3200" dirty="0"/>
          </a:p>
        </p:txBody>
      </p:sp>
    </p:spTree>
    <p:extLst>
      <p:ext uri="{BB962C8B-B14F-4D97-AF65-F5344CB8AC3E}">
        <p14:creationId xmlns:p14="http://schemas.microsoft.com/office/powerpoint/2010/main" val="8277705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A96A6-2345-7C2A-9E4F-3903D85DAC5C}"/>
              </a:ext>
            </a:extLst>
          </p:cNvPr>
          <p:cNvSpPr>
            <a:spLocks noGrp="1"/>
          </p:cNvSpPr>
          <p:nvPr>
            <p:ph type="ctrTitle"/>
          </p:nvPr>
        </p:nvSpPr>
        <p:spPr>
          <a:xfrm>
            <a:off x="1524000" y="1122363"/>
            <a:ext cx="9144000" cy="2387600"/>
          </a:xfrm>
        </p:spPr>
        <p:txBody>
          <a:bodyPr/>
          <a:lstStyle/>
          <a:p>
            <a:endParaRPr lang=""/>
          </a:p>
        </p:txBody>
      </p:sp>
      <p:sp>
        <p:nvSpPr>
          <p:cNvPr id="3" name="Subtitle 2">
            <a:extLst>
              <a:ext uri="{FF2B5EF4-FFF2-40B4-BE49-F238E27FC236}">
                <a16:creationId xmlns:a16="http://schemas.microsoft.com/office/drawing/2014/main" id="{A9D291E2-21C0-66FC-C3ED-452F9ACD4A1A}"/>
              </a:ext>
            </a:extLst>
          </p:cNvPr>
          <p:cNvSpPr>
            <a:spLocks noGrp="1"/>
          </p:cNvSpPr>
          <p:nvPr>
            <p:ph type="subTitle" idx="1"/>
          </p:nvPr>
        </p:nvSpPr>
        <p:spPr/>
        <p:txBody>
          <a:bodyPr/>
          <a:lstStyle/>
          <a:p>
            <a:endParaRPr lang=""/>
          </a:p>
        </p:txBody>
      </p:sp>
      <p:pic>
        <p:nvPicPr>
          <p:cNvPr id="4" name="Picture 3">
            <a:extLst>
              <a:ext uri="{FF2B5EF4-FFF2-40B4-BE49-F238E27FC236}">
                <a16:creationId xmlns:a16="http://schemas.microsoft.com/office/drawing/2014/main" id="{49B7571E-7531-4138-406C-96C4DF43A8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267318" cy="6905324"/>
          </a:xfrm>
          <a:prstGeom prst="rect">
            <a:avLst/>
          </a:prstGeom>
        </p:spPr>
      </p:pic>
      <p:sp>
        <p:nvSpPr>
          <p:cNvPr id="7" name="TextBox 6">
            <a:extLst>
              <a:ext uri="{FF2B5EF4-FFF2-40B4-BE49-F238E27FC236}">
                <a16:creationId xmlns:a16="http://schemas.microsoft.com/office/drawing/2014/main" id="{32CAC3F6-DD18-5D6C-F514-C73018AF1A39}"/>
              </a:ext>
            </a:extLst>
          </p:cNvPr>
          <p:cNvSpPr txBox="1"/>
          <p:nvPr/>
        </p:nvSpPr>
        <p:spPr>
          <a:xfrm>
            <a:off x="2527904" y="786819"/>
            <a:ext cx="7081762" cy="523220"/>
          </a:xfrm>
          <a:prstGeom prst="rect">
            <a:avLst/>
          </a:prstGeom>
          <a:noFill/>
        </p:spPr>
        <p:txBody>
          <a:bodyPr wrap="square" rtlCol="0">
            <a:spAutoFit/>
          </a:bodyPr>
          <a:lstStyle/>
          <a:p>
            <a:pPr algn="ctr"/>
            <a:r>
              <a:rPr lang="en-US" sz="2800" b="1" dirty="0">
                <a:solidFill>
                  <a:srgbClr val="C00000"/>
                </a:solidFill>
                <a:latin typeface="Arial Black" panose="020B0604020202020204" pitchFamily="34" charset="0"/>
                <a:cs typeface="Arial Black" panose="020B0604020202020204" pitchFamily="34" charset="0"/>
              </a:rPr>
              <a:t>Phase 3</a:t>
            </a:r>
            <a:endParaRPr lang="" sz="2800" b="1" dirty="0">
              <a:solidFill>
                <a:srgbClr val="C00000"/>
              </a:solidFill>
              <a:latin typeface="Arial Black" panose="020B0604020202020204" pitchFamily="34" charset="0"/>
              <a:cs typeface="Arial Black" panose="020B0604020202020204" pitchFamily="34" charset="0"/>
            </a:endParaRPr>
          </a:p>
        </p:txBody>
      </p:sp>
      <p:sp>
        <p:nvSpPr>
          <p:cNvPr id="12" name="TextBox 11">
            <a:extLst>
              <a:ext uri="{FF2B5EF4-FFF2-40B4-BE49-F238E27FC236}">
                <a16:creationId xmlns:a16="http://schemas.microsoft.com/office/drawing/2014/main" id="{EEE5730D-7490-83C9-C058-91B0A729A3DB}"/>
              </a:ext>
            </a:extLst>
          </p:cNvPr>
          <p:cNvSpPr txBox="1"/>
          <p:nvPr/>
        </p:nvSpPr>
        <p:spPr>
          <a:xfrm>
            <a:off x="695475" y="2031808"/>
            <a:ext cx="10619619" cy="3046988"/>
          </a:xfrm>
          <a:prstGeom prst="rect">
            <a:avLst/>
          </a:prstGeom>
          <a:noFill/>
        </p:spPr>
        <p:txBody>
          <a:bodyPr wrap="square" rtlCol="0">
            <a:spAutoFit/>
          </a:bodyPr>
          <a:lstStyle/>
          <a:p>
            <a:pPr algn="l"/>
            <a:r>
              <a:rPr lang="" sz="2400" dirty="0">
                <a:solidFill>
                  <a:schemeClr val="bg1"/>
                </a:solidFill>
              </a:rPr>
              <a:t>Phase 3: Advanced Strengthening and Agility</a:t>
            </a:r>
            <a:r>
              <a:rPr lang="" sz="2400" b="1" dirty="0">
                <a:solidFill>
                  <a:srgbClr val="C00000"/>
                </a:solidFill>
                <a:latin typeface="Arial Black" panose="020B0604020202020204" pitchFamily="34" charset="0"/>
                <a:cs typeface="Arial Black" panose="020B0604020202020204" pitchFamily="34" charset="0"/>
              </a:rPr>
              <a:t> (8-12 weeks): </a:t>
            </a:r>
            <a:r>
              <a:rPr lang="" sz="2400" dirty="0">
                <a:solidFill>
                  <a:schemeClr val="bg1"/>
                </a:solidFill>
              </a:rPr>
              <a:t> Agility and Speed Drills</a:t>
            </a:r>
            <a:endParaRPr lang="en-US" sz="2400" dirty="0">
              <a:solidFill>
                <a:schemeClr val="bg1"/>
              </a:solidFill>
            </a:endParaRPr>
          </a:p>
          <a:p>
            <a:pPr algn="l"/>
            <a:endParaRPr lang="en-US" sz="2400" dirty="0">
              <a:solidFill>
                <a:schemeClr val="bg1"/>
              </a:solidFill>
            </a:endParaRPr>
          </a:p>
          <a:p>
            <a:pPr marL="342900" indent="-342900" algn="l">
              <a:buAutoNum type="arabicPeriod"/>
            </a:pPr>
            <a:r>
              <a:rPr lang="" sz="2400" b="1" dirty="0">
                <a:solidFill>
                  <a:srgbClr val="C00000"/>
                </a:solidFill>
                <a:latin typeface="Arial Black" panose="020B0604020202020204" pitchFamily="34" charset="0"/>
                <a:cs typeface="Arial Black" panose="020B0604020202020204" pitchFamily="34" charset="0"/>
              </a:rPr>
              <a:t>Shuttle </a:t>
            </a:r>
            <a:r>
              <a:rPr lang="en-US" sz="2400" b="1" dirty="0">
                <a:solidFill>
                  <a:srgbClr val="C00000"/>
                </a:solidFill>
                <a:latin typeface="Arial Black" panose="020B0604020202020204" pitchFamily="34" charset="0"/>
                <a:cs typeface="Arial Black" panose="020B0604020202020204" pitchFamily="34" charset="0"/>
              </a:rPr>
              <a:t>runs:</a:t>
            </a:r>
            <a:r>
              <a:rPr lang="" sz="2400" dirty="0">
                <a:solidFill>
                  <a:schemeClr val="bg1"/>
                </a:solidFill>
              </a:rPr>
              <a:t> Improves speed, agility, and quick changes of direction.</a:t>
            </a:r>
            <a:endParaRPr lang="en-US" sz="2400" dirty="0">
              <a:solidFill>
                <a:schemeClr val="bg1"/>
              </a:solidFill>
            </a:endParaRPr>
          </a:p>
          <a:p>
            <a:pPr marL="342900" indent="-342900" algn="l">
              <a:buAutoNum type="arabicPeriod"/>
            </a:pPr>
            <a:endParaRPr lang="en-US" sz="2400" dirty="0">
              <a:solidFill>
                <a:schemeClr val="bg1"/>
              </a:solidFill>
            </a:endParaRPr>
          </a:p>
          <a:p>
            <a:pPr algn="l"/>
            <a:r>
              <a:rPr lang="" sz="2400" b="1" dirty="0">
                <a:solidFill>
                  <a:srgbClr val="C00000"/>
                </a:solidFill>
                <a:latin typeface="Arial Black" panose="020B0604020202020204" pitchFamily="34" charset="0"/>
                <a:cs typeface="Arial Black" panose="020B0604020202020204" pitchFamily="34" charset="0"/>
              </a:rPr>
              <a:t>2. Cone </a:t>
            </a:r>
            <a:r>
              <a:rPr lang="en-US" sz="2400" b="1" dirty="0">
                <a:solidFill>
                  <a:srgbClr val="C00000"/>
                </a:solidFill>
                <a:latin typeface="Arial Black" panose="020B0604020202020204" pitchFamily="34" charset="0"/>
                <a:cs typeface="Arial Black" panose="020B0604020202020204" pitchFamily="34" charset="0"/>
              </a:rPr>
              <a:t>drills:</a:t>
            </a:r>
            <a:r>
              <a:rPr lang="" sz="2400" b="1" dirty="0">
                <a:solidFill>
                  <a:srgbClr val="C00000"/>
                </a:solidFill>
                <a:latin typeface="Arial Black" panose="020B0604020202020204" pitchFamily="34" charset="0"/>
                <a:cs typeface="Arial Black" panose="020B0604020202020204" pitchFamily="34" charset="0"/>
              </a:rPr>
              <a:t> </a:t>
            </a:r>
            <a:r>
              <a:rPr lang="" sz="2400" dirty="0">
                <a:solidFill>
                  <a:schemeClr val="bg1"/>
                </a:solidFill>
              </a:rPr>
              <a:t>Enhances agility, speed, and reaction time.</a:t>
            </a:r>
            <a:endParaRPr lang="en-US" sz="2400" dirty="0">
              <a:solidFill>
                <a:schemeClr val="bg1"/>
              </a:solidFill>
            </a:endParaRPr>
          </a:p>
          <a:p>
            <a:pPr algn="l"/>
            <a:endParaRPr lang="en-US" sz="2400" dirty="0">
              <a:solidFill>
                <a:schemeClr val="bg1"/>
              </a:solidFill>
            </a:endParaRPr>
          </a:p>
          <a:p>
            <a:pPr algn="l"/>
            <a:r>
              <a:rPr lang="" sz="2400" b="1" dirty="0">
                <a:solidFill>
                  <a:srgbClr val="C00000"/>
                </a:solidFill>
                <a:latin typeface="Arial Black" panose="020B0604020202020204" pitchFamily="34" charset="0"/>
                <a:cs typeface="Arial Black" panose="020B0604020202020204" pitchFamily="34" charset="0"/>
              </a:rPr>
              <a:t>3. Ladder </a:t>
            </a:r>
            <a:r>
              <a:rPr lang="en-US" sz="2400" b="1" dirty="0">
                <a:solidFill>
                  <a:srgbClr val="C00000"/>
                </a:solidFill>
                <a:latin typeface="Arial Black" panose="020B0604020202020204" pitchFamily="34" charset="0"/>
                <a:cs typeface="Arial Black" panose="020B0604020202020204" pitchFamily="34" charset="0"/>
              </a:rPr>
              <a:t>drills:</a:t>
            </a:r>
            <a:r>
              <a:rPr lang="" sz="2400" dirty="0">
                <a:solidFill>
                  <a:schemeClr val="bg1"/>
                </a:solidFill>
              </a:rPr>
              <a:t> Improves footwork, agility, and speed</a:t>
            </a:r>
          </a:p>
        </p:txBody>
      </p:sp>
    </p:spTree>
    <p:extLst>
      <p:ext uri="{BB962C8B-B14F-4D97-AF65-F5344CB8AC3E}">
        <p14:creationId xmlns:p14="http://schemas.microsoft.com/office/powerpoint/2010/main" val="24085735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A96A6-2345-7C2A-9E4F-3903D85DAC5C}"/>
              </a:ext>
            </a:extLst>
          </p:cNvPr>
          <p:cNvSpPr>
            <a:spLocks noGrp="1"/>
          </p:cNvSpPr>
          <p:nvPr>
            <p:ph type="ctrTitle"/>
          </p:nvPr>
        </p:nvSpPr>
        <p:spPr>
          <a:xfrm>
            <a:off x="1524000" y="1122363"/>
            <a:ext cx="9144000" cy="2387600"/>
          </a:xfrm>
        </p:spPr>
        <p:txBody>
          <a:bodyPr/>
          <a:lstStyle/>
          <a:p>
            <a:endParaRPr lang=""/>
          </a:p>
        </p:txBody>
      </p:sp>
      <p:sp>
        <p:nvSpPr>
          <p:cNvPr id="3" name="Subtitle 2">
            <a:extLst>
              <a:ext uri="{FF2B5EF4-FFF2-40B4-BE49-F238E27FC236}">
                <a16:creationId xmlns:a16="http://schemas.microsoft.com/office/drawing/2014/main" id="{A9D291E2-21C0-66FC-C3ED-452F9ACD4A1A}"/>
              </a:ext>
            </a:extLst>
          </p:cNvPr>
          <p:cNvSpPr>
            <a:spLocks noGrp="1"/>
          </p:cNvSpPr>
          <p:nvPr>
            <p:ph type="subTitle" idx="1"/>
          </p:nvPr>
        </p:nvSpPr>
        <p:spPr/>
        <p:txBody>
          <a:bodyPr/>
          <a:lstStyle/>
          <a:p>
            <a:endParaRPr lang=""/>
          </a:p>
        </p:txBody>
      </p:sp>
      <p:pic>
        <p:nvPicPr>
          <p:cNvPr id="4" name="Picture 3">
            <a:extLst>
              <a:ext uri="{FF2B5EF4-FFF2-40B4-BE49-F238E27FC236}">
                <a16:creationId xmlns:a16="http://schemas.microsoft.com/office/drawing/2014/main" id="{49B7571E-7531-4138-406C-96C4DF43A8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267318" cy="6905324"/>
          </a:xfrm>
          <a:prstGeom prst="rect">
            <a:avLst/>
          </a:prstGeom>
        </p:spPr>
      </p:pic>
      <p:pic>
        <p:nvPicPr>
          <p:cNvPr id="5" name="Picture 4">
            <a:extLst>
              <a:ext uri="{FF2B5EF4-FFF2-40B4-BE49-F238E27FC236}">
                <a16:creationId xmlns:a16="http://schemas.microsoft.com/office/drawing/2014/main" id="{C4312607-5A58-0C4F-BE38-890FCF89C7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809" y="0"/>
            <a:ext cx="5433509" cy="6905323"/>
          </a:xfrm>
          <a:prstGeom prst="rect">
            <a:avLst/>
          </a:prstGeom>
        </p:spPr>
      </p:pic>
      <p:sp>
        <p:nvSpPr>
          <p:cNvPr id="6" name="TextBox 5">
            <a:extLst>
              <a:ext uri="{FF2B5EF4-FFF2-40B4-BE49-F238E27FC236}">
                <a16:creationId xmlns:a16="http://schemas.microsoft.com/office/drawing/2014/main" id="{9ACD06F7-8395-FA22-2673-08B5D1C272DE}"/>
              </a:ext>
            </a:extLst>
          </p:cNvPr>
          <p:cNvSpPr txBox="1"/>
          <p:nvPr/>
        </p:nvSpPr>
        <p:spPr>
          <a:xfrm>
            <a:off x="721484" y="349893"/>
            <a:ext cx="5870423" cy="2585323"/>
          </a:xfrm>
          <a:prstGeom prst="rect">
            <a:avLst/>
          </a:prstGeom>
          <a:noFill/>
        </p:spPr>
        <p:txBody>
          <a:bodyPr wrap="square" rtlCol="0">
            <a:spAutoFit/>
          </a:bodyPr>
          <a:lstStyle/>
          <a:p>
            <a:pPr algn="ctr"/>
            <a:r>
              <a:rPr lang="" sz="2400" b="1" dirty="0">
                <a:solidFill>
                  <a:srgbClr val="C00000"/>
                </a:solidFill>
                <a:latin typeface="Arial Black" panose="020B0604020202020204" pitchFamily="34" charset="0"/>
                <a:cs typeface="Arial Black" panose="020B0604020202020204" pitchFamily="34" charset="0"/>
              </a:rPr>
              <a:t>Plyometric </a:t>
            </a:r>
            <a:r>
              <a:rPr lang="en-US" sz="2400" b="1" dirty="0">
                <a:solidFill>
                  <a:srgbClr val="C00000"/>
                </a:solidFill>
                <a:latin typeface="Arial Black" panose="020B0604020202020204" pitchFamily="34" charset="0"/>
                <a:cs typeface="Arial Black" panose="020B0604020202020204" pitchFamily="34" charset="0"/>
              </a:rPr>
              <a:t>Exercise </a:t>
            </a:r>
            <a:r>
              <a:rPr lang="" sz="1800" b="1" kern="1200" dirty="0">
                <a:solidFill>
                  <a:srgbClr val="C00000"/>
                </a:solidFill>
                <a:effectLst/>
                <a:latin typeface="Arial Black" panose="020B0604020202020204" pitchFamily="34" charset="0"/>
                <a:ea typeface="+mn-ea"/>
                <a:cs typeface="Arial Black" panose="020B0604020202020204" pitchFamily="34" charset="0"/>
              </a:rPr>
              <a:t> </a:t>
            </a:r>
            <a:endParaRPr lang="" sz="2400" dirty="0">
              <a:effectLst/>
            </a:endParaRPr>
          </a:p>
          <a:p>
            <a:pPr algn="l"/>
            <a:endParaRPr lang="en-US" dirty="0">
              <a:solidFill>
                <a:schemeClr val="bg1"/>
              </a:solidFill>
            </a:endParaRPr>
          </a:p>
          <a:p>
            <a:pPr algn="l"/>
            <a:r>
              <a:rPr lang="en-US" dirty="0">
                <a:solidFill>
                  <a:schemeClr val="bg1"/>
                </a:solidFill>
              </a:rPr>
              <a:t>1-</a:t>
            </a:r>
            <a:r>
              <a:rPr lang="" sz="2000" dirty="0">
                <a:solidFill>
                  <a:schemeClr val="bg1"/>
                </a:solidFill>
              </a:rPr>
              <a:t>Box jumps: Enhances power and explosiveness.</a:t>
            </a:r>
            <a:endParaRPr lang="en-US" sz="2000" dirty="0">
              <a:solidFill>
                <a:schemeClr val="bg1"/>
              </a:solidFill>
            </a:endParaRPr>
          </a:p>
          <a:p>
            <a:pPr algn="l"/>
            <a:endParaRPr lang="en-US" sz="2000" dirty="0">
              <a:solidFill>
                <a:schemeClr val="bg1"/>
              </a:solidFill>
            </a:endParaRPr>
          </a:p>
          <a:p>
            <a:pPr algn="l"/>
            <a:r>
              <a:rPr lang="en-US" sz="2000" dirty="0">
                <a:solidFill>
                  <a:schemeClr val="bg1"/>
                </a:solidFill>
              </a:rPr>
              <a:t>2-</a:t>
            </a:r>
            <a:r>
              <a:rPr lang="" sz="2000" dirty="0">
                <a:solidFill>
                  <a:schemeClr val="bg1"/>
                </a:solidFill>
              </a:rPr>
              <a:t> Depth jumps: Improves power and reactivity.</a:t>
            </a:r>
            <a:endParaRPr lang="en-US" sz="2000" dirty="0">
              <a:solidFill>
                <a:schemeClr val="bg1"/>
              </a:solidFill>
            </a:endParaRPr>
          </a:p>
          <a:p>
            <a:pPr algn="l"/>
            <a:endParaRPr lang="en-US" sz="2000" dirty="0">
              <a:solidFill>
                <a:schemeClr val="bg1"/>
              </a:solidFill>
            </a:endParaRPr>
          </a:p>
          <a:p>
            <a:pPr algn="l"/>
            <a:r>
              <a:rPr lang="en-US" sz="2000" dirty="0">
                <a:solidFill>
                  <a:schemeClr val="bg1"/>
                </a:solidFill>
              </a:rPr>
              <a:t>3-</a:t>
            </a:r>
            <a:r>
              <a:rPr lang="" sz="2000" dirty="0">
                <a:solidFill>
                  <a:schemeClr val="bg1"/>
                </a:solidFill>
              </a:rPr>
              <a:t> Single-leg hops: Strengthens knee and improves balance.</a:t>
            </a:r>
          </a:p>
        </p:txBody>
      </p:sp>
      <p:sp>
        <p:nvSpPr>
          <p:cNvPr id="9" name="TextBox 8">
            <a:extLst>
              <a:ext uri="{FF2B5EF4-FFF2-40B4-BE49-F238E27FC236}">
                <a16:creationId xmlns:a16="http://schemas.microsoft.com/office/drawing/2014/main" id="{37211366-D7B4-C206-2A30-86E898E0C723}"/>
              </a:ext>
            </a:extLst>
          </p:cNvPr>
          <p:cNvSpPr txBox="1"/>
          <p:nvPr/>
        </p:nvSpPr>
        <p:spPr>
          <a:xfrm>
            <a:off x="748383" y="3055985"/>
            <a:ext cx="5136823" cy="3354765"/>
          </a:xfrm>
          <a:prstGeom prst="rect">
            <a:avLst/>
          </a:prstGeom>
          <a:noFill/>
        </p:spPr>
        <p:txBody>
          <a:bodyPr wrap="square" rtlCol="0">
            <a:spAutoFit/>
          </a:bodyPr>
          <a:lstStyle/>
          <a:p>
            <a:pPr algn="l"/>
            <a:r>
              <a:rPr lang="" sz="2400" b="1" dirty="0">
                <a:solidFill>
                  <a:srgbClr val="C00000"/>
                </a:solidFill>
                <a:latin typeface="Arial Black" panose="020B0604020202020204" pitchFamily="34" charset="0"/>
                <a:cs typeface="Arial Black" panose="020B0604020202020204" pitchFamily="34" charset="0"/>
              </a:rPr>
              <a:t>Balance and Proprioception Exercises *closed kinematic chain exercise</a:t>
            </a:r>
            <a:endParaRPr lang="en-US" sz="2400" b="1" dirty="0">
              <a:solidFill>
                <a:srgbClr val="C00000"/>
              </a:solidFill>
              <a:latin typeface="Arial Black" panose="020B0604020202020204" pitchFamily="34" charset="0"/>
              <a:cs typeface="Arial Black" panose="020B0604020202020204" pitchFamily="34" charset="0"/>
            </a:endParaRPr>
          </a:p>
          <a:p>
            <a:pPr algn="l"/>
            <a:r>
              <a:rPr lang="en-US" sz="2000" dirty="0">
                <a:solidFill>
                  <a:schemeClr val="bg1"/>
                </a:solidFill>
              </a:rPr>
              <a:t>1- </a:t>
            </a:r>
            <a:r>
              <a:rPr lang="" sz="2000" dirty="0">
                <a:solidFill>
                  <a:schemeClr val="bg1"/>
                </a:solidFill>
              </a:rPr>
              <a:t>Single-leg squats: Improves balance and stability.</a:t>
            </a:r>
            <a:endParaRPr lang="en-US" sz="2000" dirty="0">
              <a:solidFill>
                <a:schemeClr val="bg1"/>
              </a:solidFill>
            </a:endParaRPr>
          </a:p>
          <a:p>
            <a:pPr algn="l"/>
            <a:r>
              <a:rPr lang="en-US" sz="2000" dirty="0">
                <a:solidFill>
                  <a:schemeClr val="bg1"/>
                </a:solidFill>
              </a:rPr>
              <a:t>2- </a:t>
            </a:r>
            <a:r>
              <a:rPr lang="" sz="2000" dirty="0">
                <a:solidFill>
                  <a:schemeClr val="bg1"/>
                </a:solidFill>
              </a:rPr>
              <a:t>.Balance boards or wobble boards: Enhances balance, proprioception, and stability.</a:t>
            </a:r>
            <a:r>
              <a:rPr lang="en-US" sz="2000" dirty="0">
                <a:solidFill>
                  <a:schemeClr val="bg1"/>
                </a:solidFill>
              </a:rPr>
              <a:t> </a:t>
            </a:r>
          </a:p>
          <a:p>
            <a:pPr algn="l"/>
            <a:r>
              <a:rPr lang="en-US" sz="2000" dirty="0">
                <a:solidFill>
                  <a:schemeClr val="bg1"/>
                </a:solidFill>
              </a:rPr>
              <a:t>3- </a:t>
            </a:r>
            <a:r>
              <a:rPr lang="" sz="2000" dirty="0">
                <a:solidFill>
                  <a:schemeClr val="bg1"/>
                </a:solidFill>
              </a:rPr>
              <a:t>Heel-to-toe walks: Improves balance and stability.</a:t>
            </a:r>
          </a:p>
        </p:txBody>
      </p:sp>
    </p:spTree>
    <p:extLst>
      <p:ext uri="{BB962C8B-B14F-4D97-AF65-F5344CB8AC3E}">
        <p14:creationId xmlns:p14="http://schemas.microsoft.com/office/powerpoint/2010/main" val="37511341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A96A6-2345-7C2A-9E4F-3903D85DAC5C}"/>
              </a:ext>
            </a:extLst>
          </p:cNvPr>
          <p:cNvSpPr>
            <a:spLocks noGrp="1"/>
          </p:cNvSpPr>
          <p:nvPr>
            <p:ph type="ctrTitle"/>
          </p:nvPr>
        </p:nvSpPr>
        <p:spPr>
          <a:xfrm>
            <a:off x="1524000" y="1122363"/>
            <a:ext cx="9144000" cy="2387600"/>
          </a:xfrm>
        </p:spPr>
        <p:txBody>
          <a:bodyPr/>
          <a:lstStyle/>
          <a:p>
            <a:endParaRPr lang=""/>
          </a:p>
        </p:txBody>
      </p:sp>
      <p:sp>
        <p:nvSpPr>
          <p:cNvPr id="3" name="Subtitle 2">
            <a:extLst>
              <a:ext uri="{FF2B5EF4-FFF2-40B4-BE49-F238E27FC236}">
                <a16:creationId xmlns:a16="http://schemas.microsoft.com/office/drawing/2014/main" id="{A9D291E2-21C0-66FC-C3ED-452F9ACD4A1A}"/>
              </a:ext>
            </a:extLst>
          </p:cNvPr>
          <p:cNvSpPr>
            <a:spLocks noGrp="1"/>
          </p:cNvSpPr>
          <p:nvPr>
            <p:ph type="subTitle" idx="1"/>
          </p:nvPr>
        </p:nvSpPr>
        <p:spPr/>
        <p:txBody>
          <a:bodyPr/>
          <a:lstStyle/>
          <a:p>
            <a:endParaRPr lang=""/>
          </a:p>
        </p:txBody>
      </p:sp>
      <p:pic>
        <p:nvPicPr>
          <p:cNvPr id="4" name="Picture 3">
            <a:extLst>
              <a:ext uri="{FF2B5EF4-FFF2-40B4-BE49-F238E27FC236}">
                <a16:creationId xmlns:a16="http://schemas.microsoft.com/office/drawing/2014/main" id="{49B7571E-7531-4138-406C-96C4DF43A8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267318" cy="6905324"/>
          </a:xfrm>
          <a:prstGeom prst="rect">
            <a:avLst/>
          </a:prstGeom>
        </p:spPr>
      </p:pic>
      <p:sp>
        <p:nvSpPr>
          <p:cNvPr id="5" name="TextBox 4">
            <a:extLst>
              <a:ext uri="{FF2B5EF4-FFF2-40B4-BE49-F238E27FC236}">
                <a16:creationId xmlns:a16="http://schemas.microsoft.com/office/drawing/2014/main" id="{FF212322-06BC-D306-2D81-93BEE0F30937}"/>
              </a:ext>
            </a:extLst>
          </p:cNvPr>
          <p:cNvSpPr txBox="1"/>
          <p:nvPr/>
        </p:nvSpPr>
        <p:spPr>
          <a:xfrm>
            <a:off x="3543905" y="164079"/>
            <a:ext cx="4904619" cy="523220"/>
          </a:xfrm>
          <a:prstGeom prst="rect">
            <a:avLst/>
          </a:prstGeom>
          <a:noFill/>
        </p:spPr>
        <p:txBody>
          <a:bodyPr wrap="square" rtlCol="0">
            <a:spAutoFit/>
          </a:bodyPr>
          <a:lstStyle/>
          <a:p>
            <a:pPr algn="ctr"/>
            <a:r>
              <a:rPr lang="en-US" sz="2800" b="1" dirty="0">
                <a:solidFill>
                  <a:srgbClr val="C00000"/>
                </a:solidFill>
                <a:latin typeface="Amasis MT Pro" panose="02040604050005020304" pitchFamily="18" charset="0"/>
              </a:rPr>
              <a:t>Phase4</a:t>
            </a:r>
            <a:endParaRPr lang="" sz="2800" b="1" dirty="0">
              <a:solidFill>
                <a:srgbClr val="C00000"/>
              </a:solidFill>
              <a:latin typeface="Amasis MT Pro" panose="02040604050005020304" pitchFamily="18" charset="0"/>
            </a:endParaRPr>
          </a:p>
        </p:txBody>
      </p:sp>
      <p:sp>
        <p:nvSpPr>
          <p:cNvPr id="6" name="TextBox 5">
            <a:extLst>
              <a:ext uri="{FF2B5EF4-FFF2-40B4-BE49-F238E27FC236}">
                <a16:creationId xmlns:a16="http://schemas.microsoft.com/office/drawing/2014/main" id="{94E50037-9663-D18C-81E3-64CD0521A6A8}"/>
              </a:ext>
            </a:extLst>
          </p:cNvPr>
          <p:cNvSpPr txBox="1"/>
          <p:nvPr/>
        </p:nvSpPr>
        <p:spPr>
          <a:xfrm>
            <a:off x="2358571" y="1330476"/>
            <a:ext cx="7081762" cy="4893647"/>
          </a:xfrm>
          <a:prstGeom prst="rect">
            <a:avLst/>
          </a:prstGeom>
          <a:noFill/>
        </p:spPr>
        <p:txBody>
          <a:bodyPr wrap="square" rtlCol="0">
            <a:spAutoFit/>
          </a:bodyPr>
          <a:lstStyle/>
          <a:p>
            <a:pPr algn="l"/>
            <a:r>
              <a:rPr lang="" sz="2400" dirty="0">
                <a:solidFill>
                  <a:schemeClr val="bg1"/>
                </a:solidFill>
              </a:rPr>
              <a:t>Return to Match Fitness</a:t>
            </a:r>
            <a:r>
              <a:rPr lang="" sz="2000" b="1" dirty="0">
                <a:solidFill>
                  <a:srgbClr val="C00000"/>
                </a:solidFill>
              </a:rPr>
              <a:t> </a:t>
            </a:r>
            <a:r>
              <a:rPr lang="" sz="2400" b="1" dirty="0">
                <a:solidFill>
                  <a:srgbClr val="C00000"/>
                </a:solidFill>
                <a:latin typeface="Arial Black" panose="020B0604020202020204" pitchFamily="34" charset="0"/>
                <a:cs typeface="Arial Black" panose="020B0604020202020204" pitchFamily="34" charset="0"/>
              </a:rPr>
              <a:t>(3-6 months)</a:t>
            </a:r>
            <a:endParaRPr lang="en-US" sz="2400" b="1" dirty="0">
              <a:solidFill>
                <a:srgbClr val="C00000"/>
              </a:solidFill>
              <a:latin typeface="Arial Black" panose="020B0604020202020204" pitchFamily="34" charset="0"/>
              <a:cs typeface="Arial Black" panose="020B0604020202020204" pitchFamily="34" charset="0"/>
            </a:endParaRPr>
          </a:p>
          <a:p>
            <a:pPr algn="l"/>
            <a:endParaRPr lang="en-US" sz="2400" b="1" dirty="0">
              <a:solidFill>
                <a:srgbClr val="C00000"/>
              </a:solidFill>
              <a:latin typeface="Arial Black" panose="020B0604020202020204" pitchFamily="34" charset="0"/>
              <a:cs typeface="Arial Black" panose="020B0604020202020204" pitchFamily="34" charset="0"/>
            </a:endParaRPr>
          </a:p>
          <a:p>
            <a:pPr marL="342900" indent="-342900" algn="l">
              <a:buAutoNum type="arabicPeriod"/>
            </a:pPr>
            <a:r>
              <a:rPr lang="" sz="2400" dirty="0">
                <a:solidFill>
                  <a:schemeClr val="bg1"/>
                </a:solidFill>
              </a:rPr>
              <a:t>High-intensity training: Simulated match-like situations.</a:t>
            </a:r>
            <a:endParaRPr lang="en-US" sz="2400" dirty="0">
              <a:solidFill>
                <a:schemeClr val="bg1"/>
              </a:solidFill>
            </a:endParaRPr>
          </a:p>
          <a:p>
            <a:pPr marL="342900" indent="-342900" algn="l">
              <a:buAutoNum type="arabicPeriod"/>
            </a:pPr>
            <a:endParaRPr lang="en-US" sz="2400" dirty="0">
              <a:solidFill>
                <a:schemeClr val="bg1"/>
              </a:solidFill>
            </a:endParaRPr>
          </a:p>
          <a:p>
            <a:pPr marL="342900" indent="-342900" algn="l">
              <a:buAutoNum type="arabicPeriod"/>
            </a:pPr>
            <a:r>
              <a:rPr lang="" sz="2400" dirty="0">
                <a:solidFill>
                  <a:schemeClr val="bg1"/>
                </a:solidFill>
              </a:rPr>
              <a:t>Tactical training: Focused on team tactics and strategies.</a:t>
            </a:r>
            <a:endParaRPr lang="en-US" sz="2400" dirty="0">
              <a:solidFill>
                <a:schemeClr val="bg1"/>
              </a:solidFill>
            </a:endParaRPr>
          </a:p>
          <a:p>
            <a:pPr marL="342900" indent="-342900" algn="l">
              <a:buAutoNum type="arabicPeriod"/>
            </a:pPr>
            <a:endParaRPr lang="en-US" sz="2400" dirty="0">
              <a:solidFill>
                <a:schemeClr val="bg1"/>
              </a:solidFill>
            </a:endParaRPr>
          </a:p>
          <a:p>
            <a:pPr marL="342900" indent="-342900" algn="l">
              <a:buAutoNum type="arabicPeriod"/>
            </a:pPr>
            <a:r>
              <a:rPr lang="en-US" sz="2400" dirty="0">
                <a:solidFill>
                  <a:schemeClr val="bg1"/>
                </a:solidFill>
              </a:rPr>
              <a:t> </a:t>
            </a:r>
            <a:r>
              <a:rPr lang="" sz="2400" dirty="0">
                <a:solidFill>
                  <a:schemeClr val="bg1"/>
                </a:solidFill>
              </a:rPr>
              <a:t>Match simulation: Participated in simulated matches.</a:t>
            </a:r>
            <a:endParaRPr lang="en-US" sz="2400" dirty="0">
              <a:solidFill>
                <a:schemeClr val="bg1"/>
              </a:solidFill>
            </a:endParaRPr>
          </a:p>
          <a:p>
            <a:pPr marL="342900" indent="-342900" algn="l">
              <a:buAutoNum type="arabicPeriod"/>
            </a:pPr>
            <a:endParaRPr lang="en-US" sz="2400" dirty="0">
              <a:solidFill>
                <a:schemeClr val="bg1"/>
              </a:solidFill>
            </a:endParaRPr>
          </a:p>
          <a:p>
            <a:pPr marL="342900" indent="-342900" algn="l">
              <a:buAutoNum type="arabicPeriod"/>
            </a:pPr>
            <a:r>
              <a:rPr lang="" sz="2400" dirty="0">
                <a:solidFill>
                  <a:schemeClr val="bg1"/>
                </a:solidFill>
              </a:rPr>
              <a:t>Progressive overload: Gradually increased intensity and duration</a:t>
            </a:r>
          </a:p>
        </p:txBody>
      </p:sp>
    </p:spTree>
    <p:extLst>
      <p:ext uri="{BB962C8B-B14F-4D97-AF65-F5344CB8AC3E}">
        <p14:creationId xmlns:p14="http://schemas.microsoft.com/office/powerpoint/2010/main" val="7202646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A96A6-2345-7C2A-9E4F-3903D85DAC5C}"/>
              </a:ext>
            </a:extLst>
          </p:cNvPr>
          <p:cNvSpPr>
            <a:spLocks noGrp="1"/>
          </p:cNvSpPr>
          <p:nvPr>
            <p:ph type="ctrTitle"/>
          </p:nvPr>
        </p:nvSpPr>
        <p:spPr>
          <a:xfrm>
            <a:off x="1524000" y="1122363"/>
            <a:ext cx="9144000" cy="2387600"/>
          </a:xfrm>
        </p:spPr>
        <p:txBody>
          <a:bodyPr/>
          <a:lstStyle/>
          <a:p>
            <a:endParaRPr lang=""/>
          </a:p>
        </p:txBody>
      </p:sp>
      <p:sp>
        <p:nvSpPr>
          <p:cNvPr id="3" name="Subtitle 2">
            <a:extLst>
              <a:ext uri="{FF2B5EF4-FFF2-40B4-BE49-F238E27FC236}">
                <a16:creationId xmlns:a16="http://schemas.microsoft.com/office/drawing/2014/main" id="{A9D291E2-21C0-66FC-C3ED-452F9ACD4A1A}"/>
              </a:ext>
            </a:extLst>
          </p:cNvPr>
          <p:cNvSpPr>
            <a:spLocks noGrp="1"/>
          </p:cNvSpPr>
          <p:nvPr>
            <p:ph type="subTitle" idx="1"/>
          </p:nvPr>
        </p:nvSpPr>
        <p:spPr/>
        <p:txBody>
          <a:bodyPr/>
          <a:lstStyle/>
          <a:p>
            <a:endParaRPr lang=""/>
          </a:p>
        </p:txBody>
      </p:sp>
      <p:pic>
        <p:nvPicPr>
          <p:cNvPr id="4" name="Picture 3">
            <a:extLst>
              <a:ext uri="{FF2B5EF4-FFF2-40B4-BE49-F238E27FC236}">
                <a16:creationId xmlns:a16="http://schemas.microsoft.com/office/drawing/2014/main" id="{49B7571E-7531-4138-406C-96C4DF43A8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267318" cy="6905324"/>
          </a:xfrm>
          <a:prstGeom prst="rect">
            <a:avLst/>
          </a:prstGeom>
        </p:spPr>
      </p:pic>
      <p:sp>
        <p:nvSpPr>
          <p:cNvPr id="7" name="TextBox 6">
            <a:extLst>
              <a:ext uri="{FF2B5EF4-FFF2-40B4-BE49-F238E27FC236}">
                <a16:creationId xmlns:a16="http://schemas.microsoft.com/office/drawing/2014/main" id="{0B9DAD65-6CB1-9A09-A6B7-E25359BE1B1E}"/>
              </a:ext>
            </a:extLst>
          </p:cNvPr>
          <p:cNvSpPr txBox="1"/>
          <p:nvPr/>
        </p:nvSpPr>
        <p:spPr>
          <a:xfrm>
            <a:off x="5490936" y="494026"/>
            <a:ext cx="1828800" cy="523220"/>
          </a:xfrm>
          <a:prstGeom prst="rect">
            <a:avLst/>
          </a:prstGeom>
          <a:noFill/>
        </p:spPr>
        <p:txBody>
          <a:bodyPr wrap="square" rtlCol="0">
            <a:spAutoFit/>
          </a:bodyPr>
          <a:lstStyle/>
          <a:p>
            <a:pPr algn="l"/>
            <a:r>
              <a:rPr lang="en-US" sz="2800" b="1" dirty="0">
                <a:solidFill>
                  <a:srgbClr val="C00000"/>
                </a:solidFill>
                <a:latin typeface="Arial Black" panose="020B0604020202020204" pitchFamily="34" charset="0"/>
                <a:cs typeface="Arial Black" panose="020B0604020202020204" pitchFamily="34" charset="0"/>
              </a:rPr>
              <a:t>Phase5</a:t>
            </a:r>
            <a:endParaRPr lang="" sz="2800" b="1" dirty="0">
              <a:solidFill>
                <a:srgbClr val="C00000"/>
              </a:solidFill>
              <a:latin typeface="Arial Black" panose="020B0604020202020204" pitchFamily="34" charset="0"/>
              <a:cs typeface="Arial Black" panose="020B0604020202020204" pitchFamily="34" charset="0"/>
            </a:endParaRPr>
          </a:p>
        </p:txBody>
      </p:sp>
      <p:sp>
        <p:nvSpPr>
          <p:cNvPr id="8" name="TextBox 7">
            <a:extLst>
              <a:ext uri="{FF2B5EF4-FFF2-40B4-BE49-F238E27FC236}">
                <a16:creationId xmlns:a16="http://schemas.microsoft.com/office/drawing/2014/main" id="{15FA1298-0FBD-4EE4-6C5E-57F48DFBCE0E}"/>
              </a:ext>
            </a:extLst>
          </p:cNvPr>
          <p:cNvSpPr txBox="1"/>
          <p:nvPr/>
        </p:nvSpPr>
        <p:spPr>
          <a:xfrm>
            <a:off x="2225524" y="1817381"/>
            <a:ext cx="8212667" cy="3046988"/>
          </a:xfrm>
          <a:prstGeom prst="rect">
            <a:avLst/>
          </a:prstGeom>
          <a:noFill/>
        </p:spPr>
        <p:txBody>
          <a:bodyPr wrap="square" rtlCol="0">
            <a:spAutoFit/>
          </a:bodyPr>
          <a:lstStyle/>
          <a:p>
            <a:pPr algn="l"/>
            <a:r>
              <a:rPr lang="" sz="2400" dirty="0">
                <a:solidFill>
                  <a:schemeClr val="bg1"/>
                </a:solidFill>
              </a:rPr>
              <a:t>Return to Competition</a:t>
            </a:r>
            <a:r>
              <a:rPr lang="" sz="2400" b="1" dirty="0">
                <a:solidFill>
                  <a:srgbClr val="C00000"/>
                </a:solidFill>
                <a:latin typeface="Arial Black" panose="020B0604020202020204" pitchFamily="34" charset="0"/>
                <a:cs typeface="Arial Black" panose="020B0604020202020204" pitchFamily="34" charset="0"/>
              </a:rPr>
              <a:t> (6-9 months)</a:t>
            </a:r>
            <a:endParaRPr lang="en-US" sz="2400" b="1" dirty="0">
              <a:solidFill>
                <a:srgbClr val="C00000"/>
              </a:solidFill>
              <a:latin typeface="Arial Black" panose="020B0604020202020204" pitchFamily="34" charset="0"/>
              <a:cs typeface="Arial Black" panose="020B0604020202020204" pitchFamily="34" charset="0"/>
            </a:endParaRPr>
          </a:p>
          <a:p>
            <a:pPr algn="l"/>
            <a:endParaRPr lang="en-US" sz="2400" b="1" dirty="0">
              <a:solidFill>
                <a:srgbClr val="C00000"/>
              </a:solidFill>
              <a:latin typeface="Arial Black" panose="020B0604020202020204" pitchFamily="34" charset="0"/>
              <a:cs typeface="Arial Black" panose="020B0604020202020204" pitchFamily="34" charset="0"/>
            </a:endParaRPr>
          </a:p>
          <a:p>
            <a:pPr marL="342900" indent="-342900" algn="l">
              <a:buAutoNum type="arabicPeriod"/>
            </a:pPr>
            <a:r>
              <a:rPr lang="" sz="2400" dirty="0">
                <a:solidFill>
                  <a:schemeClr val="bg1"/>
                </a:solidFill>
              </a:rPr>
              <a:t>Return to training: Joined team training sessions and </a:t>
            </a:r>
            <a:endParaRPr lang="en-US" sz="2400" dirty="0">
              <a:solidFill>
                <a:schemeClr val="bg1"/>
              </a:solidFill>
            </a:endParaRPr>
          </a:p>
          <a:p>
            <a:pPr marL="342900" indent="-342900" algn="l">
              <a:buAutoNum type="arabicPeriod"/>
            </a:pPr>
            <a:endParaRPr lang="en-US" sz="2400" dirty="0">
              <a:solidFill>
                <a:schemeClr val="bg1"/>
              </a:solidFill>
            </a:endParaRPr>
          </a:p>
          <a:p>
            <a:pPr marL="342900" indent="-342900" algn="l">
              <a:buAutoNum type="arabicPeriod"/>
            </a:pPr>
            <a:r>
              <a:rPr lang="" sz="2400" dirty="0">
                <a:solidFill>
                  <a:schemeClr val="bg1"/>
                </a:solidFill>
              </a:rPr>
              <a:t>Match preparation: Prepared for competitive matches.</a:t>
            </a:r>
            <a:endParaRPr lang="en-US" sz="2400" dirty="0">
              <a:solidFill>
                <a:schemeClr val="bg1"/>
              </a:solidFill>
            </a:endParaRPr>
          </a:p>
          <a:p>
            <a:pPr marL="342900" indent="-342900" algn="l">
              <a:buAutoNum type="arabicPeriod"/>
            </a:pPr>
            <a:endParaRPr lang="en-US" sz="2400" dirty="0">
              <a:solidFill>
                <a:schemeClr val="bg1"/>
              </a:solidFill>
            </a:endParaRPr>
          </a:p>
          <a:p>
            <a:pPr marL="342900" indent="-342900" algn="l">
              <a:buAutoNum type="arabicPeriod"/>
            </a:pPr>
            <a:r>
              <a:rPr lang="" sz="2400" dirty="0">
                <a:solidFill>
                  <a:schemeClr val="bg1"/>
                </a:solidFill>
              </a:rPr>
              <a:t>Return to match play: Made successful return to professional football.</a:t>
            </a:r>
          </a:p>
        </p:txBody>
      </p:sp>
    </p:spTree>
    <p:extLst>
      <p:ext uri="{BB962C8B-B14F-4D97-AF65-F5344CB8AC3E}">
        <p14:creationId xmlns:p14="http://schemas.microsoft.com/office/powerpoint/2010/main" val="8172754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A96A6-2345-7C2A-9E4F-3903D85DAC5C}"/>
              </a:ext>
            </a:extLst>
          </p:cNvPr>
          <p:cNvSpPr>
            <a:spLocks noGrp="1"/>
          </p:cNvSpPr>
          <p:nvPr>
            <p:ph type="ctrTitle"/>
          </p:nvPr>
        </p:nvSpPr>
        <p:spPr>
          <a:xfrm>
            <a:off x="1524000" y="1122363"/>
            <a:ext cx="9144000" cy="2387600"/>
          </a:xfrm>
        </p:spPr>
        <p:txBody>
          <a:bodyPr/>
          <a:lstStyle/>
          <a:p>
            <a:endParaRPr lang=""/>
          </a:p>
        </p:txBody>
      </p:sp>
      <p:sp>
        <p:nvSpPr>
          <p:cNvPr id="3" name="Subtitle 2">
            <a:extLst>
              <a:ext uri="{FF2B5EF4-FFF2-40B4-BE49-F238E27FC236}">
                <a16:creationId xmlns:a16="http://schemas.microsoft.com/office/drawing/2014/main" id="{A9D291E2-21C0-66FC-C3ED-452F9ACD4A1A}"/>
              </a:ext>
            </a:extLst>
          </p:cNvPr>
          <p:cNvSpPr>
            <a:spLocks noGrp="1"/>
          </p:cNvSpPr>
          <p:nvPr>
            <p:ph type="subTitle" idx="1"/>
          </p:nvPr>
        </p:nvSpPr>
        <p:spPr/>
        <p:txBody>
          <a:bodyPr/>
          <a:lstStyle/>
          <a:p>
            <a:endParaRPr lang=""/>
          </a:p>
        </p:txBody>
      </p:sp>
      <p:pic>
        <p:nvPicPr>
          <p:cNvPr id="4" name="Picture 3">
            <a:extLst>
              <a:ext uri="{FF2B5EF4-FFF2-40B4-BE49-F238E27FC236}">
                <a16:creationId xmlns:a16="http://schemas.microsoft.com/office/drawing/2014/main" id="{49B7571E-7531-4138-406C-96C4DF43A8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267318" cy="6905324"/>
          </a:xfrm>
          <a:prstGeom prst="rect">
            <a:avLst/>
          </a:prstGeom>
        </p:spPr>
      </p:pic>
      <p:sp>
        <p:nvSpPr>
          <p:cNvPr id="5" name="TextBox 4">
            <a:extLst>
              <a:ext uri="{FF2B5EF4-FFF2-40B4-BE49-F238E27FC236}">
                <a16:creationId xmlns:a16="http://schemas.microsoft.com/office/drawing/2014/main" id="{7FF965B9-6C55-D904-715D-FB532E0D53C4}"/>
              </a:ext>
            </a:extLst>
          </p:cNvPr>
          <p:cNvSpPr txBox="1"/>
          <p:nvPr/>
        </p:nvSpPr>
        <p:spPr>
          <a:xfrm>
            <a:off x="1276047" y="1190549"/>
            <a:ext cx="9906000" cy="1569660"/>
          </a:xfrm>
          <a:prstGeom prst="rect">
            <a:avLst/>
          </a:prstGeom>
          <a:noFill/>
        </p:spPr>
        <p:txBody>
          <a:bodyPr wrap="square" rtlCol="0">
            <a:spAutoFit/>
          </a:bodyPr>
          <a:lstStyle/>
          <a:p>
            <a:pPr algn="l"/>
            <a:r>
              <a:rPr lang="" sz="2400" b="1" dirty="0">
                <a:solidFill>
                  <a:srgbClr val="C00000"/>
                </a:solidFill>
                <a:latin typeface="Arial Black" panose="020B0604020202020204" pitchFamily="34" charset="0"/>
                <a:cs typeface="Arial Black" panose="020B0604020202020204" pitchFamily="34" charset="0"/>
              </a:rPr>
              <a:t>1. Individualized </a:t>
            </a:r>
            <a:r>
              <a:rPr lang="en-US" sz="2400" b="1" dirty="0">
                <a:solidFill>
                  <a:srgbClr val="C00000"/>
                </a:solidFill>
                <a:latin typeface="Arial Black" panose="020B0604020202020204" pitchFamily="34" charset="0"/>
                <a:cs typeface="Arial Black" panose="020B0604020202020204" pitchFamily="34" charset="0"/>
              </a:rPr>
              <a:t>rehabilitation:</a:t>
            </a:r>
            <a:r>
              <a:rPr lang="" dirty="0">
                <a:solidFill>
                  <a:schemeClr val="bg1"/>
                </a:solidFill>
              </a:rPr>
              <a:t> </a:t>
            </a:r>
            <a:r>
              <a:rPr lang="" sz="2000" dirty="0">
                <a:solidFill>
                  <a:schemeClr val="bg1"/>
                </a:solidFill>
              </a:rPr>
              <a:t>Tailored to specific needs and goals.</a:t>
            </a:r>
            <a:endParaRPr lang="en-US" sz="2000" dirty="0">
              <a:solidFill>
                <a:schemeClr val="bg1"/>
              </a:solidFill>
            </a:endParaRPr>
          </a:p>
          <a:p>
            <a:pPr algn="l"/>
            <a:r>
              <a:rPr lang="" sz="2400" b="1" dirty="0">
                <a:solidFill>
                  <a:srgbClr val="C00000"/>
                </a:solidFill>
                <a:latin typeface="Arial Black" panose="020B0604020202020204" pitchFamily="34" charset="0"/>
                <a:cs typeface="Arial Black" panose="020B0604020202020204" pitchFamily="34" charset="0"/>
              </a:rPr>
              <a:t>2. Progressive </a:t>
            </a:r>
            <a:r>
              <a:rPr lang="en-US" sz="2400" b="1" dirty="0">
                <a:solidFill>
                  <a:srgbClr val="C00000"/>
                </a:solidFill>
                <a:latin typeface="Arial Black" panose="020B0604020202020204" pitchFamily="34" charset="0"/>
                <a:cs typeface="Arial Black" panose="020B0604020202020204" pitchFamily="34" charset="0"/>
              </a:rPr>
              <a:t>overload:</a:t>
            </a:r>
            <a:r>
              <a:rPr lang="" sz="2000" dirty="0">
                <a:solidFill>
                  <a:schemeClr val="bg1"/>
                </a:solidFill>
              </a:rPr>
              <a:t> Gradual increase in intensity and duration.</a:t>
            </a:r>
            <a:endParaRPr lang="en-US" sz="2000" dirty="0">
              <a:solidFill>
                <a:schemeClr val="bg1"/>
              </a:solidFill>
            </a:endParaRPr>
          </a:p>
          <a:p>
            <a:pPr algn="l"/>
            <a:r>
              <a:rPr lang="" sz="2400" b="1" dirty="0">
                <a:solidFill>
                  <a:srgbClr val="C00000"/>
                </a:solidFill>
                <a:latin typeface="Arial Black" panose="020B0604020202020204" pitchFamily="34" charset="0"/>
                <a:cs typeface="Arial Black" panose="020B0604020202020204" pitchFamily="34" charset="0"/>
              </a:rPr>
              <a:t>3. Functional </a:t>
            </a:r>
            <a:r>
              <a:rPr lang="en-US" sz="2400" b="1" dirty="0">
                <a:solidFill>
                  <a:srgbClr val="C00000"/>
                </a:solidFill>
                <a:latin typeface="Arial Black" panose="020B0604020202020204" pitchFamily="34" charset="0"/>
                <a:cs typeface="Arial Black" panose="020B0604020202020204" pitchFamily="34" charset="0"/>
              </a:rPr>
              <a:t>training:</a:t>
            </a:r>
            <a:r>
              <a:rPr lang="" sz="2000" dirty="0">
                <a:solidFill>
                  <a:schemeClr val="bg1"/>
                </a:solidFill>
              </a:rPr>
              <a:t> Incorporates match-like situations</a:t>
            </a:r>
            <a:r>
              <a:rPr lang="" dirty="0">
                <a:solidFill>
                  <a:schemeClr val="bg1"/>
                </a:solidFill>
              </a:rPr>
              <a:t>.</a:t>
            </a:r>
            <a:endParaRPr lang="en-US" dirty="0">
              <a:solidFill>
                <a:schemeClr val="bg1"/>
              </a:solidFill>
            </a:endParaRPr>
          </a:p>
          <a:p>
            <a:pPr algn="l"/>
            <a:r>
              <a:rPr lang="" sz="2400" b="1" dirty="0">
                <a:solidFill>
                  <a:srgbClr val="C00000"/>
                </a:solidFill>
                <a:latin typeface="Arial Black" panose="020B0604020202020204" pitchFamily="34" charset="0"/>
                <a:cs typeface="Arial Black" panose="020B0604020202020204" pitchFamily="34" charset="0"/>
              </a:rPr>
              <a:t>4. Dedication and </a:t>
            </a:r>
            <a:r>
              <a:rPr lang="en-US" sz="2400" b="1" dirty="0">
                <a:solidFill>
                  <a:srgbClr val="C00000"/>
                </a:solidFill>
                <a:latin typeface="Arial Black" panose="020B0604020202020204" pitchFamily="34" charset="0"/>
                <a:cs typeface="Arial Black" panose="020B0604020202020204" pitchFamily="34" charset="0"/>
              </a:rPr>
              <a:t>perseverance:</a:t>
            </a:r>
            <a:r>
              <a:rPr lang="" sz="2400" b="1" dirty="0">
                <a:solidFill>
                  <a:srgbClr val="C00000"/>
                </a:solidFill>
                <a:latin typeface="Arial Black" panose="020B0604020202020204" pitchFamily="34" charset="0"/>
                <a:cs typeface="Arial Black" panose="020B0604020202020204" pitchFamily="34" charset="0"/>
              </a:rPr>
              <a:t> </a:t>
            </a:r>
            <a:r>
              <a:rPr lang="" sz="2000" dirty="0">
                <a:solidFill>
                  <a:schemeClr val="bg1"/>
                </a:solidFill>
              </a:rPr>
              <a:t>Essential for successful recovery.</a:t>
            </a:r>
          </a:p>
        </p:txBody>
      </p:sp>
      <p:sp>
        <p:nvSpPr>
          <p:cNvPr id="6" name="TextBox 5">
            <a:extLst>
              <a:ext uri="{FF2B5EF4-FFF2-40B4-BE49-F238E27FC236}">
                <a16:creationId xmlns:a16="http://schemas.microsoft.com/office/drawing/2014/main" id="{F20F11E1-BFA3-EEB5-0E7A-70F926C7C8AA}"/>
              </a:ext>
            </a:extLst>
          </p:cNvPr>
          <p:cNvSpPr txBox="1"/>
          <p:nvPr/>
        </p:nvSpPr>
        <p:spPr>
          <a:xfrm>
            <a:off x="1088571" y="3347471"/>
            <a:ext cx="10353523" cy="1631216"/>
          </a:xfrm>
          <a:prstGeom prst="rect">
            <a:avLst/>
          </a:prstGeom>
          <a:noFill/>
        </p:spPr>
        <p:txBody>
          <a:bodyPr wrap="square" rtlCol="0">
            <a:spAutoFit/>
          </a:bodyPr>
          <a:lstStyle/>
          <a:p>
            <a:pPr algn="l"/>
            <a:r>
              <a:rPr lang="" sz="2000" dirty="0">
                <a:solidFill>
                  <a:schemeClr val="bg1"/>
                </a:solidFill>
              </a:rPr>
              <a:t>There’s no much difference between world class athletes and an accountant complaining about the same injury  so what makes the difference between the recovery time of both? </a:t>
            </a:r>
            <a:endParaRPr lang="en-US" sz="2000" dirty="0">
              <a:solidFill>
                <a:schemeClr val="bg1"/>
              </a:solidFill>
            </a:endParaRPr>
          </a:p>
          <a:p>
            <a:pPr algn="l"/>
            <a:endParaRPr lang="en-US" sz="2000" dirty="0">
              <a:solidFill>
                <a:schemeClr val="bg1"/>
              </a:solidFill>
            </a:endParaRPr>
          </a:p>
          <a:p>
            <a:pPr algn="l"/>
            <a:r>
              <a:rPr lang="" sz="2000" dirty="0">
                <a:solidFill>
                  <a:schemeClr val="bg1"/>
                </a:solidFill>
              </a:rPr>
              <a:t>  zlatan's lifestyle were giving him the ability to spend more than 5 hours a day in rehab sticking to the program fully and most importantly the nutrition plan that helps with healing</a:t>
            </a:r>
          </a:p>
        </p:txBody>
      </p:sp>
    </p:spTree>
    <p:extLst>
      <p:ext uri="{BB962C8B-B14F-4D97-AF65-F5344CB8AC3E}">
        <p14:creationId xmlns:p14="http://schemas.microsoft.com/office/powerpoint/2010/main" val="13618619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A96A6-2345-7C2A-9E4F-3903D85DAC5C}"/>
              </a:ext>
            </a:extLst>
          </p:cNvPr>
          <p:cNvSpPr>
            <a:spLocks noGrp="1"/>
          </p:cNvSpPr>
          <p:nvPr>
            <p:ph type="ctrTitle"/>
          </p:nvPr>
        </p:nvSpPr>
        <p:spPr>
          <a:xfrm>
            <a:off x="1524000" y="1122363"/>
            <a:ext cx="9144000" cy="2387600"/>
          </a:xfrm>
        </p:spPr>
        <p:txBody>
          <a:bodyPr/>
          <a:lstStyle/>
          <a:p>
            <a:endParaRPr lang=""/>
          </a:p>
        </p:txBody>
      </p:sp>
      <p:sp>
        <p:nvSpPr>
          <p:cNvPr id="3" name="Subtitle 2">
            <a:extLst>
              <a:ext uri="{FF2B5EF4-FFF2-40B4-BE49-F238E27FC236}">
                <a16:creationId xmlns:a16="http://schemas.microsoft.com/office/drawing/2014/main" id="{A9D291E2-21C0-66FC-C3ED-452F9ACD4A1A}"/>
              </a:ext>
            </a:extLst>
          </p:cNvPr>
          <p:cNvSpPr>
            <a:spLocks noGrp="1"/>
          </p:cNvSpPr>
          <p:nvPr>
            <p:ph type="subTitle" idx="1"/>
          </p:nvPr>
        </p:nvSpPr>
        <p:spPr/>
        <p:txBody>
          <a:bodyPr/>
          <a:lstStyle/>
          <a:p>
            <a:endParaRPr lang=""/>
          </a:p>
        </p:txBody>
      </p:sp>
      <p:pic>
        <p:nvPicPr>
          <p:cNvPr id="4" name="Picture 3">
            <a:extLst>
              <a:ext uri="{FF2B5EF4-FFF2-40B4-BE49-F238E27FC236}">
                <a16:creationId xmlns:a16="http://schemas.microsoft.com/office/drawing/2014/main" id="{49B7571E-7531-4138-406C-96C4DF43A8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267318" cy="6905324"/>
          </a:xfrm>
          <a:prstGeom prst="rect">
            <a:avLst/>
          </a:prstGeom>
        </p:spPr>
      </p:pic>
      <p:pic>
        <p:nvPicPr>
          <p:cNvPr id="5" name="Picture 4">
            <a:extLst>
              <a:ext uri="{FF2B5EF4-FFF2-40B4-BE49-F238E27FC236}">
                <a16:creationId xmlns:a16="http://schemas.microsoft.com/office/drawing/2014/main" id="{9E143D33-7490-3DF4-8248-78EDD241B6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2667" y="0"/>
            <a:ext cx="5379660" cy="6905324"/>
          </a:xfrm>
          <a:prstGeom prst="rect">
            <a:avLst/>
          </a:prstGeom>
        </p:spPr>
      </p:pic>
      <p:sp>
        <p:nvSpPr>
          <p:cNvPr id="6" name="TextBox 5">
            <a:extLst>
              <a:ext uri="{FF2B5EF4-FFF2-40B4-BE49-F238E27FC236}">
                <a16:creationId xmlns:a16="http://schemas.microsoft.com/office/drawing/2014/main" id="{246EFF03-E228-0E9F-AF0C-73725F6C67B8}"/>
              </a:ext>
            </a:extLst>
          </p:cNvPr>
          <p:cNvSpPr txBox="1"/>
          <p:nvPr/>
        </p:nvSpPr>
        <p:spPr>
          <a:xfrm>
            <a:off x="308430" y="561144"/>
            <a:ext cx="6797524" cy="5847755"/>
          </a:xfrm>
          <a:prstGeom prst="rect">
            <a:avLst/>
          </a:prstGeom>
          <a:noFill/>
        </p:spPr>
        <p:txBody>
          <a:bodyPr wrap="square" rtlCol="0">
            <a:spAutoFit/>
          </a:bodyPr>
          <a:lstStyle/>
          <a:p>
            <a:pPr algn="l"/>
            <a:r>
              <a:rPr lang="" sz="2000" b="1" dirty="0">
                <a:solidFill>
                  <a:srgbClr val="C00000"/>
                </a:solidFill>
                <a:latin typeface="Arial Black" panose="020B0604020202020204" pitchFamily="34" charset="0"/>
                <a:cs typeface="Arial Black" panose="020B0604020202020204" pitchFamily="34" charset="0"/>
              </a:rPr>
              <a:t>Ligaments are composed of various proteins and fibers, including:</a:t>
            </a:r>
            <a:endParaRPr lang="en-US" dirty="0">
              <a:solidFill>
                <a:schemeClr val="bg1"/>
              </a:solidFill>
            </a:endParaRPr>
          </a:p>
          <a:p>
            <a:pPr marL="342900" indent="-342900" algn="l">
              <a:buAutoNum type="arabicPeriod"/>
            </a:pPr>
            <a:r>
              <a:rPr lang="" dirty="0">
                <a:solidFill>
                  <a:schemeClr val="bg1"/>
                </a:solidFill>
              </a:rPr>
              <a:t>Collagen</a:t>
            </a:r>
            <a:r>
              <a:rPr lang="en-US" dirty="0">
                <a:solidFill>
                  <a:schemeClr val="bg1"/>
                </a:solidFill>
              </a:rPr>
              <a:t>:</a:t>
            </a:r>
            <a:r>
              <a:rPr lang="" dirty="0">
                <a:solidFill>
                  <a:schemeClr val="bg1"/>
                </a:solidFill>
              </a:rPr>
              <a:t> Provides strength and structure.</a:t>
            </a:r>
            <a:endParaRPr lang="en-US" dirty="0">
              <a:solidFill>
                <a:schemeClr val="bg1"/>
              </a:solidFill>
            </a:endParaRPr>
          </a:p>
          <a:p>
            <a:pPr algn="l"/>
            <a:r>
              <a:rPr lang="" dirty="0">
                <a:solidFill>
                  <a:schemeClr val="bg1"/>
                </a:solidFill>
              </a:rPr>
              <a:t>2. </a:t>
            </a:r>
            <a:r>
              <a:rPr lang="en-US" dirty="0">
                <a:solidFill>
                  <a:schemeClr val="bg1"/>
                </a:solidFill>
              </a:rPr>
              <a:t>Elastin:</a:t>
            </a:r>
            <a:r>
              <a:rPr lang="" dirty="0">
                <a:solidFill>
                  <a:schemeClr val="bg1"/>
                </a:solidFill>
              </a:rPr>
              <a:t> Allows for elasticity and flexibility.</a:t>
            </a:r>
            <a:endParaRPr lang="en-US" dirty="0">
              <a:solidFill>
                <a:schemeClr val="bg1"/>
              </a:solidFill>
            </a:endParaRPr>
          </a:p>
          <a:p>
            <a:pPr algn="l"/>
            <a:r>
              <a:rPr lang="" dirty="0">
                <a:solidFill>
                  <a:schemeClr val="bg1"/>
                </a:solidFill>
              </a:rPr>
              <a:t>3. </a:t>
            </a:r>
            <a:r>
              <a:rPr lang="en-US" dirty="0">
                <a:solidFill>
                  <a:schemeClr val="bg1"/>
                </a:solidFill>
              </a:rPr>
              <a:t>Proteoglycans:</a:t>
            </a:r>
            <a:r>
              <a:rPr lang="" dirty="0">
                <a:solidFill>
                  <a:schemeClr val="bg1"/>
                </a:solidFill>
              </a:rPr>
              <a:t> Helps maintain ligament hydration and structure.</a:t>
            </a:r>
            <a:endParaRPr lang="en-US" dirty="0">
              <a:solidFill>
                <a:schemeClr val="bg1"/>
              </a:solidFill>
            </a:endParaRPr>
          </a:p>
          <a:p>
            <a:pPr algn="l"/>
            <a:r>
              <a:rPr lang="" sz="2000" b="1" dirty="0">
                <a:solidFill>
                  <a:srgbClr val="C00000"/>
                </a:solidFill>
                <a:latin typeface="Arial Black" panose="020B0604020202020204" pitchFamily="34" charset="0"/>
                <a:cs typeface="Arial Black" panose="020B0604020202020204" pitchFamily="34" charset="0"/>
              </a:rPr>
              <a:t>Foods Supporting Ligament </a:t>
            </a:r>
            <a:r>
              <a:rPr lang="en-US" sz="2000" b="1" dirty="0">
                <a:solidFill>
                  <a:srgbClr val="C00000"/>
                </a:solidFill>
                <a:latin typeface="Arial Black" panose="020B0604020202020204" pitchFamily="34" charset="0"/>
                <a:cs typeface="Arial Black" panose="020B0604020202020204" pitchFamily="34" charset="0"/>
              </a:rPr>
              <a:t>Health</a:t>
            </a:r>
          </a:p>
          <a:p>
            <a:pPr algn="l"/>
            <a:r>
              <a:rPr lang="" dirty="0">
                <a:solidFill>
                  <a:schemeClr val="bg1"/>
                </a:solidFill>
              </a:rPr>
              <a:t>Collagen-rich </a:t>
            </a:r>
            <a:r>
              <a:rPr lang="en-US" dirty="0">
                <a:solidFill>
                  <a:schemeClr val="bg1"/>
                </a:solidFill>
              </a:rPr>
              <a:t>foods:</a:t>
            </a:r>
          </a:p>
          <a:p>
            <a:pPr marL="342900" indent="-342900" algn="l">
              <a:buAutoNum type="arabicPeriod"/>
            </a:pPr>
            <a:r>
              <a:rPr lang="en-US" dirty="0">
                <a:solidFill>
                  <a:schemeClr val="bg1"/>
                </a:solidFill>
              </a:rPr>
              <a:t> </a:t>
            </a:r>
            <a:r>
              <a:rPr lang="" dirty="0">
                <a:solidFill>
                  <a:schemeClr val="bg1"/>
                </a:solidFill>
              </a:rPr>
              <a:t>Bone broth   </a:t>
            </a:r>
            <a:endParaRPr lang="en-US" dirty="0">
              <a:solidFill>
                <a:schemeClr val="bg1"/>
              </a:solidFill>
            </a:endParaRPr>
          </a:p>
          <a:p>
            <a:pPr algn="l"/>
            <a:r>
              <a:rPr lang="" dirty="0">
                <a:solidFill>
                  <a:schemeClr val="bg1"/>
                </a:solidFill>
              </a:rPr>
              <a:t> 2. </a:t>
            </a:r>
            <a:r>
              <a:rPr lang="en-US" dirty="0">
                <a:solidFill>
                  <a:schemeClr val="bg1"/>
                </a:solidFill>
              </a:rPr>
              <a:t>  </a:t>
            </a:r>
            <a:r>
              <a:rPr lang="" dirty="0">
                <a:solidFill>
                  <a:schemeClr val="bg1"/>
                </a:solidFill>
              </a:rPr>
              <a:t>Gelatin   </a:t>
            </a:r>
            <a:endParaRPr lang="en-US" dirty="0">
              <a:solidFill>
                <a:schemeClr val="bg1"/>
              </a:solidFill>
            </a:endParaRPr>
          </a:p>
          <a:p>
            <a:pPr algn="l"/>
            <a:r>
              <a:rPr lang="" dirty="0">
                <a:solidFill>
                  <a:schemeClr val="bg1"/>
                </a:solidFill>
              </a:rPr>
              <a:t> 3. Fish with skin    </a:t>
            </a:r>
            <a:endParaRPr lang="en-US" dirty="0">
              <a:solidFill>
                <a:schemeClr val="bg1"/>
              </a:solidFill>
            </a:endParaRPr>
          </a:p>
          <a:p>
            <a:pPr algn="l"/>
            <a:r>
              <a:rPr lang="" dirty="0">
                <a:solidFill>
                  <a:schemeClr val="bg1"/>
                </a:solidFill>
              </a:rPr>
              <a:t>4. Chicken with </a:t>
            </a:r>
            <a:r>
              <a:rPr lang="en-US" dirty="0">
                <a:solidFill>
                  <a:schemeClr val="bg1"/>
                </a:solidFill>
              </a:rPr>
              <a:t>skin </a:t>
            </a:r>
          </a:p>
          <a:p>
            <a:pPr algn="l"/>
            <a:r>
              <a:rPr lang="" sz="2000" b="1" dirty="0">
                <a:solidFill>
                  <a:srgbClr val="C00000"/>
                </a:solidFill>
                <a:latin typeface="Arial Black" panose="020B0604020202020204" pitchFamily="34" charset="0"/>
                <a:cs typeface="Arial Black" panose="020B0604020202020204" pitchFamily="34" charset="0"/>
              </a:rPr>
              <a:t>2. Vitamin C-rich </a:t>
            </a:r>
            <a:r>
              <a:rPr lang="en-US" sz="2000" b="1" dirty="0">
                <a:solidFill>
                  <a:srgbClr val="C00000"/>
                </a:solidFill>
                <a:latin typeface="Arial Black" panose="020B0604020202020204" pitchFamily="34" charset="0"/>
                <a:cs typeface="Arial Black" panose="020B0604020202020204" pitchFamily="34" charset="0"/>
              </a:rPr>
              <a:t>foods:</a:t>
            </a:r>
            <a:r>
              <a:rPr lang="" sz="2000" b="1" dirty="0">
                <a:solidFill>
                  <a:srgbClr val="C00000"/>
                </a:solidFill>
                <a:latin typeface="Arial Black" panose="020B0604020202020204" pitchFamily="34" charset="0"/>
                <a:cs typeface="Arial Black" panose="020B0604020202020204" pitchFamily="34" charset="0"/>
              </a:rPr>
              <a:t> Supports collagen production   </a:t>
            </a:r>
            <a:endParaRPr lang="en-US" sz="2000" b="1" dirty="0">
              <a:solidFill>
                <a:srgbClr val="C00000"/>
              </a:solidFill>
              <a:latin typeface="Arial Black" panose="020B0604020202020204" pitchFamily="34" charset="0"/>
              <a:cs typeface="Arial Black" panose="020B0604020202020204" pitchFamily="34" charset="0"/>
            </a:endParaRPr>
          </a:p>
          <a:p>
            <a:pPr algn="l"/>
            <a:r>
              <a:rPr lang="" dirty="0">
                <a:solidFill>
                  <a:schemeClr val="bg1"/>
                </a:solidFill>
              </a:rPr>
              <a:t>1. Citrus fruits (oranges, lemons)   </a:t>
            </a:r>
            <a:endParaRPr lang="en-US" dirty="0">
              <a:solidFill>
                <a:schemeClr val="bg1"/>
              </a:solidFill>
            </a:endParaRPr>
          </a:p>
          <a:p>
            <a:pPr algn="l"/>
            <a:r>
              <a:rPr lang="" dirty="0">
                <a:solidFill>
                  <a:schemeClr val="bg1"/>
                </a:solidFill>
              </a:rPr>
              <a:t> 2. Berries (strawberries, blueberries)    </a:t>
            </a:r>
            <a:endParaRPr lang="en-US" dirty="0">
              <a:solidFill>
                <a:schemeClr val="bg1"/>
              </a:solidFill>
            </a:endParaRPr>
          </a:p>
          <a:p>
            <a:pPr algn="l"/>
            <a:r>
              <a:rPr lang="" dirty="0">
                <a:solidFill>
                  <a:schemeClr val="bg1"/>
                </a:solidFill>
              </a:rPr>
              <a:t>3. Leafy greens (spinach, kale)</a:t>
            </a:r>
            <a:endParaRPr lang="en-US" dirty="0">
              <a:solidFill>
                <a:schemeClr val="bg1"/>
              </a:solidFill>
            </a:endParaRPr>
          </a:p>
          <a:p>
            <a:pPr algn="l"/>
            <a:endParaRPr lang="en-US" sz="2000" dirty="0">
              <a:solidFill>
                <a:srgbClr val="C00000"/>
              </a:solidFill>
              <a:latin typeface="Arial Black" panose="020B0604020202020204" pitchFamily="34" charset="0"/>
              <a:cs typeface="Arial Black" panose="020B0604020202020204" pitchFamily="34" charset="0"/>
            </a:endParaRPr>
          </a:p>
          <a:p>
            <a:pPr algn="l"/>
            <a:r>
              <a:rPr lang="" sz="2000" dirty="0">
                <a:solidFill>
                  <a:srgbClr val="C00000"/>
                </a:solidFill>
                <a:latin typeface="Arial Black" panose="020B0604020202020204" pitchFamily="34" charset="0"/>
                <a:cs typeface="Arial Black" panose="020B0604020202020204" pitchFamily="34" charset="0"/>
              </a:rPr>
              <a:t>3. Omega-3 fatty </a:t>
            </a:r>
            <a:r>
              <a:rPr lang="en-US" sz="2000" dirty="0">
                <a:solidFill>
                  <a:srgbClr val="C00000"/>
                </a:solidFill>
                <a:latin typeface="Arial Black" panose="020B0604020202020204" pitchFamily="34" charset="0"/>
                <a:cs typeface="Arial Black" panose="020B0604020202020204" pitchFamily="34" charset="0"/>
              </a:rPr>
              <a:t>acids:</a:t>
            </a:r>
            <a:r>
              <a:rPr lang="" sz="2000" dirty="0">
                <a:solidFill>
                  <a:srgbClr val="C00000"/>
                </a:solidFill>
                <a:latin typeface="Arial Black" panose="020B0604020202020204" pitchFamily="34" charset="0"/>
                <a:cs typeface="Arial Black" panose="020B0604020202020204" pitchFamily="34" charset="0"/>
              </a:rPr>
              <a:t> Reduces inflammation</a:t>
            </a:r>
            <a:r>
              <a:rPr lang="" dirty="0">
                <a:solidFill>
                  <a:schemeClr val="bg1"/>
                </a:solidFill>
              </a:rPr>
              <a:t>   </a:t>
            </a:r>
            <a:endParaRPr lang="en-US" dirty="0">
              <a:solidFill>
                <a:schemeClr val="bg1"/>
              </a:solidFill>
            </a:endParaRPr>
          </a:p>
          <a:p>
            <a:pPr algn="l"/>
            <a:r>
              <a:rPr lang="" dirty="0">
                <a:solidFill>
                  <a:schemeClr val="bg1"/>
                </a:solidFill>
              </a:rPr>
              <a:t> 1. Fatty fish (salmon, sardines)  </a:t>
            </a:r>
            <a:endParaRPr lang="en-US" dirty="0">
              <a:solidFill>
                <a:schemeClr val="bg1"/>
              </a:solidFill>
            </a:endParaRPr>
          </a:p>
          <a:p>
            <a:pPr algn="l"/>
            <a:r>
              <a:rPr lang="" dirty="0">
                <a:solidFill>
                  <a:schemeClr val="bg1"/>
                </a:solidFill>
              </a:rPr>
              <a:t>2. Nuts and seeds (walnuts, chia seeds)</a:t>
            </a:r>
          </a:p>
        </p:txBody>
      </p:sp>
    </p:spTree>
    <p:extLst>
      <p:ext uri="{BB962C8B-B14F-4D97-AF65-F5344CB8AC3E}">
        <p14:creationId xmlns:p14="http://schemas.microsoft.com/office/powerpoint/2010/main" val="41612920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A96A6-2345-7C2A-9E4F-3903D85DAC5C}"/>
              </a:ext>
            </a:extLst>
          </p:cNvPr>
          <p:cNvSpPr>
            <a:spLocks noGrp="1"/>
          </p:cNvSpPr>
          <p:nvPr>
            <p:ph type="ctrTitle"/>
          </p:nvPr>
        </p:nvSpPr>
        <p:spPr>
          <a:xfrm>
            <a:off x="1524000" y="1122363"/>
            <a:ext cx="9144000" cy="2387600"/>
          </a:xfrm>
        </p:spPr>
        <p:txBody>
          <a:bodyPr/>
          <a:lstStyle/>
          <a:p>
            <a:endParaRPr lang=""/>
          </a:p>
        </p:txBody>
      </p:sp>
      <p:sp>
        <p:nvSpPr>
          <p:cNvPr id="3" name="Subtitle 2">
            <a:extLst>
              <a:ext uri="{FF2B5EF4-FFF2-40B4-BE49-F238E27FC236}">
                <a16:creationId xmlns:a16="http://schemas.microsoft.com/office/drawing/2014/main" id="{A9D291E2-21C0-66FC-C3ED-452F9ACD4A1A}"/>
              </a:ext>
            </a:extLst>
          </p:cNvPr>
          <p:cNvSpPr>
            <a:spLocks noGrp="1"/>
          </p:cNvSpPr>
          <p:nvPr>
            <p:ph type="subTitle" idx="1"/>
          </p:nvPr>
        </p:nvSpPr>
        <p:spPr/>
        <p:txBody>
          <a:bodyPr/>
          <a:lstStyle/>
          <a:p>
            <a:endParaRPr lang=""/>
          </a:p>
        </p:txBody>
      </p:sp>
      <p:pic>
        <p:nvPicPr>
          <p:cNvPr id="4" name="Picture 3">
            <a:extLst>
              <a:ext uri="{FF2B5EF4-FFF2-40B4-BE49-F238E27FC236}">
                <a16:creationId xmlns:a16="http://schemas.microsoft.com/office/drawing/2014/main" id="{49B7571E-7531-4138-406C-96C4DF43A8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267318" cy="6905324"/>
          </a:xfrm>
          <a:prstGeom prst="rect">
            <a:avLst/>
          </a:prstGeom>
        </p:spPr>
      </p:pic>
      <p:pic>
        <p:nvPicPr>
          <p:cNvPr id="5" name="Picture 4">
            <a:extLst>
              <a:ext uri="{FF2B5EF4-FFF2-40B4-BE49-F238E27FC236}">
                <a16:creationId xmlns:a16="http://schemas.microsoft.com/office/drawing/2014/main" id="{4D7F6DC0-D6FC-6E3F-F4AE-7861D8E977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2619" y="1"/>
            <a:ext cx="5584700" cy="6905324"/>
          </a:xfrm>
          <a:prstGeom prst="rect">
            <a:avLst/>
          </a:prstGeom>
        </p:spPr>
      </p:pic>
      <p:sp>
        <p:nvSpPr>
          <p:cNvPr id="6" name="TextBox 5">
            <a:extLst>
              <a:ext uri="{FF2B5EF4-FFF2-40B4-BE49-F238E27FC236}">
                <a16:creationId xmlns:a16="http://schemas.microsoft.com/office/drawing/2014/main" id="{EE11E2FB-FDDB-275C-94B6-664ACFCF19DD}"/>
              </a:ext>
            </a:extLst>
          </p:cNvPr>
          <p:cNvSpPr txBox="1"/>
          <p:nvPr/>
        </p:nvSpPr>
        <p:spPr>
          <a:xfrm>
            <a:off x="102811" y="905933"/>
            <a:ext cx="6584042" cy="2246769"/>
          </a:xfrm>
          <a:prstGeom prst="rect">
            <a:avLst/>
          </a:prstGeom>
          <a:noFill/>
        </p:spPr>
        <p:txBody>
          <a:bodyPr wrap="square" rtlCol="0">
            <a:spAutoFit/>
          </a:bodyPr>
          <a:lstStyle/>
          <a:p>
            <a:pPr algn="l"/>
            <a:r>
              <a:rPr lang="" sz="2000" dirty="0">
                <a:solidFill>
                  <a:schemeClr val="bg1"/>
                </a:solidFill>
              </a:rPr>
              <a:t>Zlatan Ibrahimovic's return to the pitch at 41 years old is a remarkable achievement that showcases his dedication, hard work, and passion for football. After undergoing ACL surgery, many would have thought that his career was nearing its end. However, Zlatan proved them wrong, defying expectations and pushing the boundaries of what is possible for a footballer at his age.</a:t>
            </a:r>
          </a:p>
        </p:txBody>
      </p:sp>
      <p:sp>
        <p:nvSpPr>
          <p:cNvPr id="7" name="TextBox 6">
            <a:extLst>
              <a:ext uri="{FF2B5EF4-FFF2-40B4-BE49-F238E27FC236}">
                <a16:creationId xmlns:a16="http://schemas.microsoft.com/office/drawing/2014/main" id="{DC4BAE12-E3F3-7B1D-08F0-C98CF3ABD67A}"/>
              </a:ext>
            </a:extLst>
          </p:cNvPr>
          <p:cNvSpPr txBox="1"/>
          <p:nvPr/>
        </p:nvSpPr>
        <p:spPr>
          <a:xfrm>
            <a:off x="102811" y="3699577"/>
            <a:ext cx="6133494" cy="1655762"/>
          </a:xfrm>
          <a:prstGeom prst="rect">
            <a:avLst/>
          </a:prstGeom>
          <a:noFill/>
        </p:spPr>
        <p:txBody>
          <a:bodyPr wrap="square" rtlCol="0">
            <a:spAutoFit/>
          </a:bodyPr>
          <a:lstStyle/>
          <a:p>
            <a:pPr algn="l"/>
            <a:r>
              <a:rPr lang="" sz="2000" dirty="0">
                <a:solidFill>
                  <a:schemeClr val="bg1"/>
                </a:solidFill>
              </a:rPr>
              <a:t>the therapist role doesn't end at the clinic's role it only starts there letting the patient go back to his normal life and keep pushing wether he's an athlete or not, achieved a record or just went back with the daily activities.</a:t>
            </a:r>
          </a:p>
        </p:txBody>
      </p:sp>
    </p:spTree>
    <p:extLst>
      <p:ext uri="{BB962C8B-B14F-4D97-AF65-F5344CB8AC3E}">
        <p14:creationId xmlns:p14="http://schemas.microsoft.com/office/powerpoint/2010/main" val="2776225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A96A6-2345-7C2A-9E4F-3903D85DAC5C}"/>
              </a:ext>
            </a:extLst>
          </p:cNvPr>
          <p:cNvSpPr>
            <a:spLocks noGrp="1"/>
          </p:cNvSpPr>
          <p:nvPr>
            <p:ph type="ctrTitle"/>
          </p:nvPr>
        </p:nvSpPr>
        <p:spPr>
          <a:xfrm>
            <a:off x="1524000" y="1122363"/>
            <a:ext cx="9144000" cy="2387600"/>
          </a:xfrm>
        </p:spPr>
        <p:txBody>
          <a:bodyPr/>
          <a:lstStyle/>
          <a:p>
            <a:endParaRPr lang=""/>
          </a:p>
        </p:txBody>
      </p:sp>
      <p:sp>
        <p:nvSpPr>
          <p:cNvPr id="3" name="Subtitle 2">
            <a:extLst>
              <a:ext uri="{FF2B5EF4-FFF2-40B4-BE49-F238E27FC236}">
                <a16:creationId xmlns:a16="http://schemas.microsoft.com/office/drawing/2014/main" id="{A9D291E2-21C0-66FC-C3ED-452F9ACD4A1A}"/>
              </a:ext>
            </a:extLst>
          </p:cNvPr>
          <p:cNvSpPr>
            <a:spLocks noGrp="1"/>
          </p:cNvSpPr>
          <p:nvPr>
            <p:ph type="subTitle" idx="1"/>
          </p:nvPr>
        </p:nvSpPr>
        <p:spPr/>
        <p:txBody>
          <a:bodyPr/>
          <a:lstStyle/>
          <a:p>
            <a:endParaRPr lang=""/>
          </a:p>
        </p:txBody>
      </p:sp>
      <p:pic>
        <p:nvPicPr>
          <p:cNvPr id="4" name="Picture 3">
            <a:extLst>
              <a:ext uri="{FF2B5EF4-FFF2-40B4-BE49-F238E27FC236}">
                <a16:creationId xmlns:a16="http://schemas.microsoft.com/office/drawing/2014/main" id="{49B7571E-7531-4138-406C-96C4DF43A8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267318" cy="6905324"/>
          </a:xfrm>
          <a:prstGeom prst="rect">
            <a:avLst/>
          </a:prstGeom>
        </p:spPr>
      </p:pic>
      <p:pic>
        <p:nvPicPr>
          <p:cNvPr id="6" name="Picture 5">
            <a:extLst>
              <a:ext uri="{FF2B5EF4-FFF2-40B4-BE49-F238E27FC236}">
                <a16:creationId xmlns:a16="http://schemas.microsoft.com/office/drawing/2014/main" id="{A1A99F03-3616-06BA-680D-B29587428E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12267318" cy="6905324"/>
          </a:xfrm>
          <a:prstGeom prst="rect">
            <a:avLst/>
          </a:prstGeom>
        </p:spPr>
      </p:pic>
    </p:spTree>
    <p:extLst>
      <p:ext uri="{BB962C8B-B14F-4D97-AF65-F5344CB8AC3E}">
        <p14:creationId xmlns:p14="http://schemas.microsoft.com/office/powerpoint/2010/main" val="32004730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A96A6-2345-7C2A-9E4F-3903D85DAC5C}"/>
              </a:ext>
            </a:extLst>
          </p:cNvPr>
          <p:cNvSpPr>
            <a:spLocks noGrp="1"/>
          </p:cNvSpPr>
          <p:nvPr>
            <p:ph type="ctrTitle"/>
          </p:nvPr>
        </p:nvSpPr>
        <p:spPr>
          <a:xfrm>
            <a:off x="1524000" y="1122363"/>
            <a:ext cx="9144000" cy="2387600"/>
          </a:xfrm>
        </p:spPr>
        <p:txBody>
          <a:bodyPr/>
          <a:lstStyle/>
          <a:p>
            <a:endParaRPr lang=""/>
          </a:p>
        </p:txBody>
      </p:sp>
      <p:sp>
        <p:nvSpPr>
          <p:cNvPr id="3" name="Subtitle 2">
            <a:extLst>
              <a:ext uri="{FF2B5EF4-FFF2-40B4-BE49-F238E27FC236}">
                <a16:creationId xmlns:a16="http://schemas.microsoft.com/office/drawing/2014/main" id="{A9D291E2-21C0-66FC-C3ED-452F9ACD4A1A}"/>
              </a:ext>
            </a:extLst>
          </p:cNvPr>
          <p:cNvSpPr>
            <a:spLocks noGrp="1"/>
          </p:cNvSpPr>
          <p:nvPr>
            <p:ph type="subTitle" idx="1"/>
          </p:nvPr>
        </p:nvSpPr>
        <p:spPr/>
        <p:txBody>
          <a:bodyPr/>
          <a:lstStyle/>
          <a:p>
            <a:endParaRPr lang=""/>
          </a:p>
        </p:txBody>
      </p:sp>
      <p:pic>
        <p:nvPicPr>
          <p:cNvPr id="4" name="Picture 3">
            <a:extLst>
              <a:ext uri="{FF2B5EF4-FFF2-40B4-BE49-F238E27FC236}">
                <a16:creationId xmlns:a16="http://schemas.microsoft.com/office/drawing/2014/main" id="{49B7571E-7531-4138-406C-96C4DF43A8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267318" cy="6905324"/>
          </a:xfrm>
          <a:prstGeom prst="rect">
            <a:avLst/>
          </a:prstGeom>
        </p:spPr>
      </p:pic>
      <p:pic>
        <p:nvPicPr>
          <p:cNvPr id="5" name="Picture 4">
            <a:extLst>
              <a:ext uri="{FF2B5EF4-FFF2-40B4-BE49-F238E27FC236}">
                <a16:creationId xmlns:a16="http://schemas.microsoft.com/office/drawing/2014/main" id="{836F9EF9-117C-F157-A287-5DA71CA8A2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1619" y="0"/>
            <a:ext cx="4752295" cy="6905323"/>
          </a:xfrm>
          <a:prstGeom prst="rect">
            <a:avLst/>
          </a:prstGeom>
        </p:spPr>
      </p:pic>
      <p:sp>
        <p:nvSpPr>
          <p:cNvPr id="6" name="TextBox 5">
            <a:extLst>
              <a:ext uri="{FF2B5EF4-FFF2-40B4-BE49-F238E27FC236}">
                <a16:creationId xmlns:a16="http://schemas.microsoft.com/office/drawing/2014/main" id="{3F417FE9-0C37-2EFF-A670-C210077A31E7}"/>
              </a:ext>
            </a:extLst>
          </p:cNvPr>
          <p:cNvSpPr txBox="1"/>
          <p:nvPr/>
        </p:nvSpPr>
        <p:spPr>
          <a:xfrm>
            <a:off x="1233713" y="1831218"/>
            <a:ext cx="5007429" cy="2677656"/>
          </a:xfrm>
          <a:prstGeom prst="rect">
            <a:avLst/>
          </a:prstGeom>
          <a:noFill/>
        </p:spPr>
        <p:txBody>
          <a:bodyPr wrap="square" rtlCol="0">
            <a:spAutoFit/>
          </a:bodyPr>
          <a:lstStyle/>
          <a:p>
            <a:pPr marL="457200" indent="-457200" algn="l">
              <a:buFont typeface="Arial" panose="020B0604020202020204" pitchFamily="34" charset="0"/>
              <a:buChar char="•"/>
            </a:pPr>
            <a:r>
              <a:rPr lang="" sz="2800" b="1" dirty="0">
                <a:solidFill>
                  <a:srgbClr val="C00000"/>
                </a:solidFill>
                <a:latin typeface="Arial Black" panose="020B0604020202020204" pitchFamily="34" charset="0"/>
                <a:cs typeface="Arial Black" panose="020B0604020202020204" pitchFamily="34" charset="0"/>
              </a:rPr>
              <a:t>Citizenship</a:t>
            </a:r>
            <a:r>
              <a:rPr lang="" sz="2800" dirty="0">
                <a:solidFill>
                  <a:srgbClr val="C00000"/>
                </a:solidFill>
              </a:rPr>
              <a:t>:</a:t>
            </a:r>
            <a:r>
              <a:rPr lang="" sz="2800" dirty="0"/>
              <a:t> </a:t>
            </a:r>
            <a:r>
              <a:rPr lang="en-US" sz="2800" dirty="0">
                <a:solidFill>
                  <a:schemeClr val="bg1"/>
                </a:solidFill>
              </a:rPr>
              <a:t>Se</a:t>
            </a:r>
            <a:r>
              <a:rPr lang="" sz="2800" dirty="0">
                <a:solidFill>
                  <a:schemeClr val="bg1"/>
                </a:solidFill>
              </a:rPr>
              <a:t> Sweden </a:t>
            </a:r>
            <a:endParaRPr lang="en-US" sz="2800" dirty="0">
              <a:solidFill>
                <a:schemeClr val="bg1"/>
              </a:solidFill>
            </a:endParaRPr>
          </a:p>
          <a:p>
            <a:pPr marL="457200" indent="-457200" algn="l">
              <a:buFont typeface="Arial" panose="020B0604020202020204" pitchFamily="34" charset="0"/>
              <a:buChar char="•"/>
            </a:pPr>
            <a:r>
              <a:rPr lang="" sz="2800" b="1" dirty="0">
                <a:solidFill>
                  <a:srgbClr val="C00000"/>
                </a:solidFill>
                <a:latin typeface="Arial Black" panose="020B0604020202020204" pitchFamily="34" charset="0"/>
                <a:cs typeface="Arial Black" panose="020B0604020202020204" pitchFamily="34" charset="0"/>
              </a:rPr>
              <a:t>Height</a:t>
            </a:r>
            <a:r>
              <a:rPr lang="" sz="2800" dirty="0">
                <a:solidFill>
                  <a:srgbClr val="C00000"/>
                </a:solidFill>
              </a:rPr>
              <a:t>: </a:t>
            </a:r>
            <a:r>
              <a:rPr lang="" sz="2800" dirty="0">
                <a:solidFill>
                  <a:schemeClr val="bg1"/>
                </a:solidFill>
              </a:rPr>
              <a:t>1,95 m</a:t>
            </a:r>
            <a:endParaRPr lang="en-US" sz="2800" dirty="0">
              <a:solidFill>
                <a:schemeClr val="bg1"/>
              </a:solidFill>
            </a:endParaRPr>
          </a:p>
          <a:p>
            <a:pPr marL="457200" indent="-457200" algn="l">
              <a:buFont typeface="Arial" panose="020B0604020202020204" pitchFamily="34" charset="0"/>
              <a:buChar char="•"/>
            </a:pPr>
            <a:r>
              <a:rPr lang="" sz="2800" b="1" dirty="0">
                <a:solidFill>
                  <a:srgbClr val="C00000"/>
                </a:solidFill>
                <a:latin typeface="Arial Black" panose="020B0604020202020204" pitchFamily="34" charset="0"/>
                <a:cs typeface="Arial Black" panose="020B0604020202020204" pitchFamily="34" charset="0"/>
              </a:rPr>
              <a:t>Weight</a:t>
            </a:r>
            <a:r>
              <a:rPr lang="" sz="2800" dirty="0">
                <a:solidFill>
                  <a:srgbClr val="C00000"/>
                </a:solidFill>
              </a:rPr>
              <a:t>:</a:t>
            </a:r>
            <a:r>
              <a:rPr lang="" sz="2800" dirty="0"/>
              <a:t> </a:t>
            </a:r>
            <a:r>
              <a:rPr lang="" sz="2800" dirty="0">
                <a:solidFill>
                  <a:schemeClr val="bg1"/>
                </a:solidFill>
              </a:rPr>
              <a:t>95kg</a:t>
            </a:r>
            <a:endParaRPr lang="en-US" sz="2800" dirty="0">
              <a:solidFill>
                <a:schemeClr val="bg1"/>
              </a:solidFill>
            </a:endParaRPr>
          </a:p>
          <a:p>
            <a:pPr marL="457200" indent="-457200" algn="l">
              <a:buFont typeface="Arial" panose="020B0604020202020204" pitchFamily="34" charset="0"/>
              <a:buChar char="•"/>
            </a:pPr>
            <a:r>
              <a:rPr lang="" sz="2800" b="1" dirty="0">
                <a:solidFill>
                  <a:srgbClr val="C00000"/>
                </a:solidFill>
                <a:latin typeface="Arial Black" panose="020B0604020202020204" pitchFamily="34" charset="0"/>
                <a:cs typeface="Arial Black" panose="020B0604020202020204" pitchFamily="34" charset="0"/>
              </a:rPr>
              <a:t>Position</a:t>
            </a:r>
            <a:r>
              <a:rPr lang="" sz="2800" dirty="0">
                <a:solidFill>
                  <a:srgbClr val="C00000"/>
                </a:solidFill>
              </a:rPr>
              <a:t>: </a:t>
            </a:r>
            <a:r>
              <a:rPr lang="en-US" sz="2800" dirty="0">
                <a:solidFill>
                  <a:schemeClr val="bg1"/>
                </a:solidFill>
              </a:rPr>
              <a:t>Centre-</a:t>
            </a:r>
            <a:r>
              <a:rPr lang="" sz="2800" dirty="0">
                <a:solidFill>
                  <a:schemeClr val="bg1"/>
                </a:solidFill>
              </a:rPr>
              <a:t>Forward</a:t>
            </a:r>
            <a:endParaRPr lang="en-US" sz="2800" dirty="0">
              <a:solidFill>
                <a:schemeClr val="bg1"/>
              </a:solidFill>
            </a:endParaRPr>
          </a:p>
          <a:p>
            <a:pPr marL="457200" indent="-457200" algn="l">
              <a:buFont typeface="Arial" panose="020B0604020202020204" pitchFamily="34" charset="0"/>
              <a:buChar char="•"/>
            </a:pPr>
            <a:r>
              <a:rPr lang="" sz="2800" b="1" dirty="0">
                <a:solidFill>
                  <a:srgbClr val="C00000"/>
                </a:solidFill>
                <a:latin typeface="Arial Black" panose="020B0604020202020204" pitchFamily="34" charset="0"/>
                <a:cs typeface="Arial Black" panose="020B0604020202020204" pitchFamily="34" charset="0"/>
              </a:rPr>
              <a:t>Injury history:</a:t>
            </a:r>
            <a:r>
              <a:rPr lang="" sz="2800" dirty="0">
                <a:solidFill>
                  <a:srgbClr val="C00000"/>
                </a:solidFill>
              </a:rPr>
              <a:t> </a:t>
            </a:r>
            <a:r>
              <a:rPr lang="" sz="2800" dirty="0">
                <a:solidFill>
                  <a:schemeClr val="bg1"/>
                </a:solidFill>
              </a:rPr>
              <a:t>2 </a:t>
            </a:r>
            <a:r>
              <a:rPr lang="en-US" sz="2800" dirty="0">
                <a:solidFill>
                  <a:schemeClr val="bg1"/>
                </a:solidFill>
              </a:rPr>
              <a:t>ACL </a:t>
            </a:r>
          </a:p>
          <a:p>
            <a:pPr algn="l"/>
            <a:r>
              <a:rPr lang="en-US" sz="2800" dirty="0">
                <a:solidFill>
                  <a:schemeClr val="bg1"/>
                </a:solidFill>
              </a:rPr>
              <a:t>  </a:t>
            </a:r>
            <a:r>
              <a:rPr lang="" sz="2800" dirty="0">
                <a:solidFill>
                  <a:schemeClr val="bg1"/>
                </a:solidFill>
              </a:rPr>
              <a:t>Ex-taekwondo player</a:t>
            </a:r>
          </a:p>
        </p:txBody>
      </p:sp>
    </p:spTree>
    <p:extLst>
      <p:ext uri="{BB962C8B-B14F-4D97-AF65-F5344CB8AC3E}">
        <p14:creationId xmlns:p14="http://schemas.microsoft.com/office/powerpoint/2010/main" val="13155942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A96A6-2345-7C2A-9E4F-3903D85DAC5C}"/>
              </a:ext>
            </a:extLst>
          </p:cNvPr>
          <p:cNvSpPr>
            <a:spLocks noGrp="1"/>
          </p:cNvSpPr>
          <p:nvPr>
            <p:ph type="ctrTitle"/>
          </p:nvPr>
        </p:nvSpPr>
        <p:spPr>
          <a:xfrm>
            <a:off x="1524000" y="1122363"/>
            <a:ext cx="9144000" cy="2387600"/>
          </a:xfrm>
        </p:spPr>
        <p:txBody>
          <a:bodyPr/>
          <a:lstStyle/>
          <a:p>
            <a:endParaRPr lang=""/>
          </a:p>
        </p:txBody>
      </p:sp>
      <p:sp>
        <p:nvSpPr>
          <p:cNvPr id="3" name="Subtitle 2">
            <a:extLst>
              <a:ext uri="{FF2B5EF4-FFF2-40B4-BE49-F238E27FC236}">
                <a16:creationId xmlns:a16="http://schemas.microsoft.com/office/drawing/2014/main" id="{A9D291E2-21C0-66FC-C3ED-452F9ACD4A1A}"/>
              </a:ext>
            </a:extLst>
          </p:cNvPr>
          <p:cNvSpPr>
            <a:spLocks noGrp="1"/>
          </p:cNvSpPr>
          <p:nvPr>
            <p:ph type="subTitle" idx="1"/>
          </p:nvPr>
        </p:nvSpPr>
        <p:spPr/>
        <p:txBody>
          <a:bodyPr/>
          <a:lstStyle/>
          <a:p>
            <a:endParaRPr lang=""/>
          </a:p>
        </p:txBody>
      </p:sp>
      <p:pic>
        <p:nvPicPr>
          <p:cNvPr id="4" name="Picture 3">
            <a:extLst>
              <a:ext uri="{FF2B5EF4-FFF2-40B4-BE49-F238E27FC236}">
                <a16:creationId xmlns:a16="http://schemas.microsoft.com/office/drawing/2014/main" id="{49B7571E-7531-4138-406C-96C4DF43A8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267318" cy="6905324"/>
          </a:xfrm>
          <a:prstGeom prst="rect">
            <a:avLst/>
          </a:prstGeom>
        </p:spPr>
      </p:pic>
      <p:pic>
        <p:nvPicPr>
          <p:cNvPr id="5" name="Picture 4">
            <a:extLst>
              <a:ext uri="{FF2B5EF4-FFF2-40B4-BE49-F238E27FC236}">
                <a16:creationId xmlns:a16="http://schemas.microsoft.com/office/drawing/2014/main" id="{5F9AB62F-280F-63F8-C43F-E400209488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7" y="17468"/>
            <a:ext cx="4033761" cy="3072863"/>
          </a:xfrm>
          <a:prstGeom prst="rect">
            <a:avLst/>
          </a:prstGeom>
        </p:spPr>
      </p:pic>
      <p:pic>
        <p:nvPicPr>
          <p:cNvPr id="6" name="Picture 5">
            <a:extLst>
              <a:ext uri="{FF2B5EF4-FFF2-40B4-BE49-F238E27FC236}">
                <a16:creationId xmlns:a16="http://schemas.microsoft.com/office/drawing/2014/main" id="{A6FE927F-3AC9-FA69-1462-7F347D6C1C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02285" y="3725334"/>
            <a:ext cx="4904619" cy="3160259"/>
          </a:xfrm>
          <a:prstGeom prst="rect">
            <a:avLst/>
          </a:prstGeom>
        </p:spPr>
      </p:pic>
      <p:sp>
        <p:nvSpPr>
          <p:cNvPr id="19" name="TextBox 18">
            <a:extLst>
              <a:ext uri="{FF2B5EF4-FFF2-40B4-BE49-F238E27FC236}">
                <a16:creationId xmlns:a16="http://schemas.microsoft.com/office/drawing/2014/main" id="{0EC34A3D-98C2-8F30-300F-7715DD84A746}"/>
              </a:ext>
            </a:extLst>
          </p:cNvPr>
          <p:cNvSpPr txBox="1"/>
          <p:nvPr/>
        </p:nvSpPr>
        <p:spPr>
          <a:xfrm>
            <a:off x="5236028" y="2538790"/>
            <a:ext cx="1828800" cy="1828800"/>
          </a:xfrm>
          <a:prstGeom prst="rect">
            <a:avLst/>
          </a:prstGeom>
          <a:noFill/>
        </p:spPr>
        <p:txBody>
          <a:bodyPr wrap="square" rtlCol="0">
            <a:spAutoFit/>
          </a:bodyPr>
          <a:lstStyle/>
          <a:p>
            <a:pPr algn="l"/>
            <a:endParaRPr lang=""/>
          </a:p>
        </p:txBody>
      </p:sp>
      <p:sp>
        <p:nvSpPr>
          <p:cNvPr id="20" name="TextBox 19">
            <a:extLst>
              <a:ext uri="{FF2B5EF4-FFF2-40B4-BE49-F238E27FC236}">
                <a16:creationId xmlns:a16="http://schemas.microsoft.com/office/drawing/2014/main" id="{FC65A1AA-2FD3-31D4-945C-F0C430818600}"/>
              </a:ext>
            </a:extLst>
          </p:cNvPr>
          <p:cNvSpPr txBox="1"/>
          <p:nvPr/>
        </p:nvSpPr>
        <p:spPr>
          <a:xfrm>
            <a:off x="5236028" y="2538790"/>
            <a:ext cx="1828800" cy="1828800"/>
          </a:xfrm>
          <a:prstGeom prst="rect">
            <a:avLst/>
          </a:prstGeom>
          <a:noFill/>
        </p:spPr>
        <p:txBody>
          <a:bodyPr wrap="square" rtlCol="0">
            <a:spAutoFit/>
          </a:bodyPr>
          <a:lstStyle/>
          <a:p>
            <a:pPr algn="l"/>
            <a:endParaRPr lang=""/>
          </a:p>
        </p:txBody>
      </p:sp>
      <p:sp>
        <p:nvSpPr>
          <p:cNvPr id="7" name="Arrow: Right 6">
            <a:extLst>
              <a:ext uri="{FF2B5EF4-FFF2-40B4-BE49-F238E27FC236}">
                <a16:creationId xmlns:a16="http://schemas.microsoft.com/office/drawing/2014/main" id="{40860C4F-C320-A3B4-54EE-3AC36801598F}"/>
              </a:ext>
            </a:extLst>
          </p:cNvPr>
          <p:cNvSpPr/>
          <p:nvPr/>
        </p:nvSpPr>
        <p:spPr>
          <a:xfrm>
            <a:off x="4264876" y="949476"/>
            <a:ext cx="1956816" cy="998679"/>
          </a:xfrm>
          <a:prstGeom prst="righ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8" name="TextBox 7">
            <a:extLst>
              <a:ext uri="{FF2B5EF4-FFF2-40B4-BE49-F238E27FC236}">
                <a16:creationId xmlns:a16="http://schemas.microsoft.com/office/drawing/2014/main" id="{DBA73156-07DB-AE80-32C9-509B918AB67E}"/>
              </a:ext>
            </a:extLst>
          </p:cNvPr>
          <p:cNvSpPr txBox="1"/>
          <p:nvPr/>
        </p:nvSpPr>
        <p:spPr>
          <a:xfrm>
            <a:off x="6200624" y="1008743"/>
            <a:ext cx="5489424" cy="2339102"/>
          </a:xfrm>
          <a:prstGeom prst="rect">
            <a:avLst/>
          </a:prstGeom>
          <a:noFill/>
        </p:spPr>
        <p:txBody>
          <a:bodyPr wrap="square" rtlCol="0">
            <a:spAutoFit/>
          </a:bodyPr>
          <a:lstStyle/>
          <a:p>
            <a:pPr marL="342900" indent="-342900" algn="l">
              <a:buAutoNum type="arabicPeriod"/>
            </a:pPr>
            <a:r>
              <a:rPr lang="" sz="2400" b="1" i="1" dirty="0">
                <a:solidFill>
                  <a:srgbClr val="C00000"/>
                </a:solidFill>
                <a:latin typeface="Arial Black" panose="020B0604020202020204" pitchFamily="34" charset="0"/>
                <a:cs typeface="Arial Black" panose="020B0604020202020204" pitchFamily="34" charset="0"/>
              </a:rPr>
              <a:t>April 20, 2017</a:t>
            </a:r>
            <a:r>
              <a:rPr lang="" dirty="0"/>
              <a:t> </a:t>
            </a:r>
            <a:r>
              <a:rPr lang="" sz="2000" b="1" dirty="0">
                <a:solidFill>
                  <a:srgbClr val="C00000"/>
                </a:solidFill>
                <a:latin typeface="Arial Black" panose="020B0604020202020204" pitchFamily="34" charset="0"/>
                <a:cs typeface="Arial Black" panose="020B0604020202020204" pitchFamily="34" charset="0"/>
              </a:rPr>
              <a:t>–</a:t>
            </a:r>
            <a:r>
              <a:rPr lang="" sz="2000" dirty="0"/>
              <a:t> </a:t>
            </a:r>
            <a:r>
              <a:rPr lang="" sz="2000" dirty="0">
                <a:solidFill>
                  <a:schemeClr val="bg1"/>
                </a:solidFill>
              </a:rPr>
              <a:t>Zlatan suffered his first ACL injury during a UEFA Europa League match between Manchester United and Anderlecht. He landed awkwardly after jumping for a header, injuring his right knee.</a:t>
            </a:r>
            <a:endParaRPr lang="en-US" sz="2000" dirty="0">
              <a:solidFill>
                <a:schemeClr val="bg1"/>
              </a:solidFill>
            </a:endParaRPr>
          </a:p>
          <a:p>
            <a:pPr algn="l"/>
            <a:endParaRPr lang="en-US" dirty="0"/>
          </a:p>
          <a:p>
            <a:pPr algn="l"/>
            <a:r>
              <a:rPr lang="en-US" dirty="0">
                <a:solidFill>
                  <a:srgbClr val="FF0000"/>
                </a:solidFill>
              </a:rPr>
              <a:t> </a:t>
            </a:r>
            <a:r>
              <a:rPr lang="" sz="2400" b="1" i="1" dirty="0">
                <a:solidFill>
                  <a:srgbClr val="C00000"/>
                </a:solidFill>
                <a:latin typeface="Arial Black" panose="020B0604020202020204" pitchFamily="34" charset="0"/>
                <a:cs typeface="Arial Black" panose="020B0604020202020204" pitchFamily="34" charset="0"/>
              </a:rPr>
              <a:t>Age 35</a:t>
            </a:r>
          </a:p>
        </p:txBody>
      </p:sp>
      <p:sp>
        <p:nvSpPr>
          <p:cNvPr id="9" name="Arrow: Left 8">
            <a:extLst>
              <a:ext uri="{FF2B5EF4-FFF2-40B4-BE49-F238E27FC236}">
                <a16:creationId xmlns:a16="http://schemas.microsoft.com/office/drawing/2014/main" id="{AAF72B2F-B672-D8E8-6773-3EBA20F02377}"/>
              </a:ext>
            </a:extLst>
          </p:cNvPr>
          <p:cNvSpPr/>
          <p:nvPr/>
        </p:nvSpPr>
        <p:spPr>
          <a:xfrm>
            <a:off x="5202259" y="4450225"/>
            <a:ext cx="1956816" cy="969264"/>
          </a:xfrm>
          <a:prstGeom prst="lef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 dirty="0"/>
          </a:p>
        </p:txBody>
      </p:sp>
      <p:sp>
        <p:nvSpPr>
          <p:cNvPr id="11" name="TextBox 10">
            <a:extLst>
              <a:ext uri="{FF2B5EF4-FFF2-40B4-BE49-F238E27FC236}">
                <a16:creationId xmlns:a16="http://schemas.microsoft.com/office/drawing/2014/main" id="{1293C5E1-4E54-6FE7-8FC4-C8017391A897}"/>
              </a:ext>
            </a:extLst>
          </p:cNvPr>
          <p:cNvSpPr txBox="1"/>
          <p:nvPr/>
        </p:nvSpPr>
        <p:spPr>
          <a:xfrm>
            <a:off x="210555" y="3509963"/>
            <a:ext cx="4747381" cy="3262432"/>
          </a:xfrm>
          <a:prstGeom prst="rect">
            <a:avLst/>
          </a:prstGeom>
          <a:noFill/>
        </p:spPr>
        <p:txBody>
          <a:bodyPr wrap="square" rtlCol="0">
            <a:spAutoFit/>
          </a:bodyPr>
          <a:lstStyle/>
          <a:p>
            <a:pPr algn="l"/>
            <a:r>
              <a:rPr lang="" sz="2000" dirty="0">
                <a:solidFill>
                  <a:srgbClr val="C00000"/>
                </a:solidFill>
                <a:latin typeface="Arial Black" panose="020B0604020202020204" pitchFamily="34" charset="0"/>
                <a:cs typeface="Arial Black" panose="020B0604020202020204" pitchFamily="34" charset="0"/>
              </a:rPr>
              <a:t>2.</a:t>
            </a:r>
            <a:r>
              <a:rPr lang="" dirty="0">
                <a:solidFill>
                  <a:schemeClr val="bg1"/>
                </a:solidFill>
              </a:rPr>
              <a:t> </a:t>
            </a:r>
            <a:r>
              <a:rPr lang="" sz="2400" b="1" i="1" dirty="0">
                <a:solidFill>
                  <a:srgbClr val="C00000"/>
                </a:solidFill>
                <a:latin typeface="Arial Black" panose="020B0604020202020204" pitchFamily="34" charset="0"/>
                <a:cs typeface="Arial Black" panose="020B0604020202020204" pitchFamily="34" charset="0"/>
              </a:rPr>
              <a:t>May 22, 2022</a:t>
            </a:r>
            <a:r>
              <a:rPr lang="" dirty="0"/>
              <a:t> </a:t>
            </a:r>
            <a:r>
              <a:rPr lang="" sz="2000" dirty="0">
                <a:solidFill>
                  <a:srgbClr val="C00000"/>
                </a:solidFill>
                <a:latin typeface="Arial Black" panose="020B0604020202020204" pitchFamily="34" charset="0"/>
                <a:cs typeface="Arial Black" panose="020B0604020202020204" pitchFamily="34" charset="0"/>
              </a:rPr>
              <a:t>–</a:t>
            </a:r>
            <a:r>
              <a:rPr lang="" sz="2000" dirty="0">
                <a:solidFill>
                  <a:schemeClr val="bg1"/>
                </a:solidFill>
              </a:rPr>
              <a:t> Although not injured in a single match, this date marks when Zlatan publicly revealed he had played six months with a torn ACL during the 2021–2022 season with AC Milan. The exact date of the injury isn’t publicly specified, but it likely occurred around November 2021</a:t>
            </a:r>
            <a:endParaRPr lang="en-US" sz="2000" dirty="0">
              <a:solidFill>
                <a:schemeClr val="bg1"/>
              </a:solidFill>
            </a:endParaRPr>
          </a:p>
          <a:p>
            <a:pPr algn="l"/>
            <a:endParaRPr lang="en-US" dirty="0"/>
          </a:p>
          <a:p>
            <a:pPr algn="l"/>
            <a:r>
              <a:rPr lang="" dirty="0"/>
              <a:t> </a:t>
            </a:r>
            <a:r>
              <a:rPr lang="" sz="2400" b="1" i="1" dirty="0">
                <a:solidFill>
                  <a:srgbClr val="C00000"/>
                </a:solidFill>
                <a:latin typeface="Arial Black" panose="020B0604020202020204" pitchFamily="34" charset="0"/>
                <a:cs typeface="Arial Black" panose="020B0604020202020204" pitchFamily="34" charset="0"/>
              </a:rPr>
              <a:t>Age 40</a:t>
            </a:r>
          </a:p>
        </p:txBody>
      </p:sp>
    </p:spTree>
    <p:extLst>
      <p:ext uri="{BB962C8B-B14F-4D97-AF65-F5344CB8AC3E}">
        <p14:creationId xmlns:p14="http://schemas.microsoft.com/office/powerpoint/2010/main" val="34552456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A96A6-2345-7C2A-9E4F-3903D85DAC5C}"/>
              </a:ext>
            </a:extLst>
          </p:cNvPr>
          <p:cNvSpPr>
            <a:spLocks noGrp="1"/>
          </p:cNvSpPr>
          <p:nvPr>
            <p:ph type="ctrTitle"/>
          </p:nvPr>
        </p:nvSpPr>
        <p:spPr>
          <a:xfrm>
            <a:off x="1524000" y="1122363"/>
            <a:ext cx="9144000" cy="2387600"/>
          </a:xfrm>
        </p:spPr>
        <p:txBody>
          <a:bodyPr/>
          <a:lstStyle/>
          <a:p>
            <a:endParaRPr lang=""/>
          </a:p>
        </p:txBody>
      </p:sp>
      <p:sp>
        <p:nvSpPr>
          <p:cNvPr id="3" name="Subtitle 2">
            <a:extLst>
              <a:ext uri="{FF2B5EF4-FFF2-40B4-BE49-F238E27FC236}">
                <a16:creationId xmlns:a16="http://schemas.microsoft.com/office/drawing/2014/main" id="{A9D291E2-21C0-66FC-C3ED-452F9ACD4A1A}"/>
              </a:ext>
            </a:extLst>
          </p:cNvPr>
          <p:cNvSpPr>
            <a:spLocks noGrp="1"/>
          </p:cNvSpPr>
          <p:nvPr>
            <p:ph type="subTitle" idx="1"/>
          </p:nvPr>
        </p:nvSpPr>
        <p:spPr/>
        <p:txBody>
          <a:bodyPr/>
          <a:lstStyle/>
          <a:p>
            <a:endParaRPr lang=""/>
          </a:p>
        </p:txBody>
      </p:sp>
      <p:pic>
        <p:nvPicPr>
          <p:cNvPr id="4" name="Picture 3">
            <a:extLst>
              <a:ext uri="{FF2B5EF4-FFF2-40B4-BE49-F238E27FC236}">
                <a16:creationId xmlns:a16="http://schemas.microsoft.com/office/drawing/2014/main" id="{49B7571E-7531-4138-406C-96C4DF43A8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267318" cy="6905324"/>
          </a:xfrm>
          <a:prstGeom prst="rect">
            <a:avLst/>
          </a:prstGeom>
        </p:spPr>
      </p:pic>
      <p:sp>
        <p:nvSpPr>
          <p:cNvPr id="6" name="TextBox 5">
            <a:extLst>
              <a:ext uri="{FF2B5EF4-FFF2-40B4-BE49-F238E27FC236}">
                <a16:creationId xmlns:a16="http://schemas.microsoft.com/office/drawing/2014/main" id="{768A2B80-C3AE-BD80-757F-B2793A8BD481}"/>
              </a:ext>
            </a:extLst>
          </p:cNvPr>
          <p:cNvSpPr txBox="1"/>
          <p:nvPr/>
        </p:nvSpPr>
        <p:spPr>
          <a:xfrm>
            <a:off x="230760" y="899267"/>
            <a:ext cx="5652758" cy="3293209"/>
          </a:xfrm>
          <a:prstGeom prst="rect">
            <a:avLst/>
          </a:prstGeom>
          <a:noFill/>
        </p:spPr>
        <p:txBody>
          <a:bodyPr wrap="square" rtlCol="0">
            <a:spAutoFit/>
          </a:bodyPr>
          <a:lstStyle/>
          <a:p>
            <a:pPr algn="l"/>
            <a:r>
              <a:rPr lang="" sz="2000" dirty="0">
                <a:solidFill>
                  <a:schemeClr val="bg1"/>
                </a:solidFill>
              </a:rPr>
              <a:t>Anterior Cruciate ligament (ACL)The ACL extend from the</a:t>
            </a:r>
            <a:r>
              <a:rPr lang="" sz="2000" dirty="0">
                <a:solidFill>
                  <a:srgbClr val="C00000"/>
                </a:solidFill>
              </a:rPr>
              <a:t> </a:t>
            </a:r>
            <a:r>
              <a:rPr lang="" sz="2000" b="1" dirty="0">
                <a:solidFill>
                  <a:schemeClr val="bg1"/>
                </a:solidFill>
                <a:cs typeface="Arial Black" panose="020B0604020202020204" pitchFamily="34" charset="0"/>
              </a:rPr>
              <a:t>anterior</a:t>
            </a:r>
            <a:r>
              <a:rPr lang="" sz="2000" b="1" dirty="0">
                <a:solidFill>
                  <a:srgbClr val="C00000"/>
                </a:solidFill>
              </a:rPr>
              <a:t> </a:t>
            </a:r>
            <a:r>
              <a:rPr lang="" sz="2000" b="1" dirty="0">
                <a:solidFill>
                  <a:schemeClr val="bg1"/>
                </a:solidFill>
                <a:cs typeface="Arial Black" panose="020B0604020202020204" pitchFamily="34" charset="0"/>
              </a:rPr>
              <a:t>tibial</a:t>
            </a:r>
            <a:r>
              <a:rPr lang="" sz="2000" dirty="0">
                <a:solidFill>
                  <a:schemeClr val="bg1"/>
                </a:solidFill>
              </a:rPr>
              <a:t> spine, to the </a:t>
            </a:r>
            <a:r>
              <a:rPr lang="" sz="2000" dirty="0">
                <a:solidFill>
                  <a:schemeClr val="bg1"/>
                </a:solidFill>
                <a:cs typeface="Arial Black" panose="020B0604020202020204" pitchFamily="34" charset="0"/>
              </a:rPr>
              <a:t>posteromedial</a:t>
            </a:r>
            <a:r>
              <a:rPr lang="" sz="2000" b="1" dirty="0">
                <a:solidFill>
                  <a:srgbClr val="C00000"/>
                </a:solidFill>
                <a:latin typeface="Arial Black" panose="020B0604020202020204" pitchFamily="34" charset="0"/>
                <a:cs typeface="Arial Black" panose="020B0604020202020204" pitchFamily="34" charset="0"/>
              </a:rPr>
              <a:t> </a:t>
            </a:r>
            <a:r>
              <a:rPr lang="" sz="2000" dirty="0">
                <a:solidFill>
                  <a:schemeClr val="bg1"/>
                </a:solidFill>
                <a:cs typeface="Arial Black" panose="020B0604020202020204" pitchFamily="34" charset="0"/>
              </a:rPr>
              <a:t>aspect</a:t>
            </a:r>
            <a:r>
              <a:rPr lang="" sz="2000" b="1" dirty="0">
                <a:solidFill>
                  <a:srgbClr val="C00000"/>
                </a:solidFill>
                <a:latin typeface="Arial Black" panose="020B0604020202020204" pitchFamily="34" charset="0"/>
                <a:cs typeface="Arial Black" panose="020B0604020202020204" pitchFamily="34" charset="0"/>
              </a:rPr>
              <a:t> </a:t>
            </a:r>
            <a:r>
              <a:rPr lang="" sz="2000" b="1" dirty="0">
                <a:solidFill>
                  <a:schemeClr val="bg1"/>
                </a:solidFill>
                <a:cs typeface="Arial Black" panose="020B0604020202020204" pitchFamily="34" charset="0"/>
              </a:rPr>
              <a:t>of</a:t>
            </a:r>
            <a:r>
              <a:rPr lang="" sz="2000" b="1" dirty="0">
                <a:solidFill>
                  <a:srgbClr val="C00000"/>
                </a:solidFill>
                <a:latin typeface="Arial Black" panose="020B0604020202020204" pitchFamily="34" charset="0"/>
                <a:cs typeface="Arial Black" panose="020B0604020202020204" pitchFamily="34" charset="0"/>
              </a:rPr>
              <a:t> </a:t>
            </a:r>
            <a:r>
              <a:rPr lang="" sz="2000" dirty="0">
                <a:solidFill>
                  <a:schemeClr val="bg1"/>
                </a:solidFill>
                <a:cs typeface="Arial Black" panose="020B0604020202020204" pitchFamily="34" charset="0"/>
              </a:rPr>
              <a:t>the</a:t>
            </a:r>
            <a:r>
              <a:rPr lang="" sz="2000" b="1" dirty="0">
                <a:solidFill>
                  <a:srgbClr val="C00000"/>
                </a:solidFill>
                <a:latin typeface="Arial Black" panose="020B0604020202020204" pitchFamily="34" charset="0"/>
                <a:cs typeface="Arial Black" panose="020B0604020202020204" pitchFamily="34" charset="0"/>
              </a:rPr>
              <a:t> </a:t>
            </a:r>
            <a:r>
              <a:rPr lang="" sz="2000" dirty="0">
                <a:solidFill>
                  <a:schemeClr val="bg1"/>
                </a:solidFill>
                <a:cs typeface="Arial Black" panose="020B0604020202020204" pitchFamily="34" charset="0"/>
              </a:rPr>
              <a:t>lateral</a:t>
            </a:r>
            <a:r>
              <a:rPr lang="" sz="2000" b="1" dirty="0">
                <a:solidFill>
                  <a:srgbClr val="C00000"/>
                </a:solidFill>
                <a:latin typeface="Arial Black" panose="020B0604020202020204" pitchFamily="34" charset="0"/>
                <a:cs typeface="Arial Black" panose="020B0604020202020204" pitchFamily="34" charset="0"/>
              </a:rPr>
              <a:t> </a:t>
            </a:r>
            <a:r>
              <a:rPr lang="" sz="2000" dirty="0">
                <a:solidFill>
                  <a:schemeClr val="bg1"/>
                </a:solidFill>
                <a:cs typeface="Arial Black" panose="020B0604020202020204" pitchFamily="34" charset="0"/>
              </a:rPr>
              <a:t>femoral</a:t>
            </a:r>
            <a:r>
              <a:rPr lang="" sz="2000" b="1" dirty="0">
                <a:solidFill>
                  <a:srgbClr val="C00000"/>
                </a:solidFill>
              </a:rPr>
              <a:t> </a:t>
            </a:r>
            <a:r>
              <a:rPr lang="" sz="2000" dirty="0">
                <a:solidFill>
                  <a:schemeClr val="bg1"/>
                </a:solidFill>
              </a:rPr>
              <a:t>condvle</a:t>
            </a:r>
            <a:endParaRPr lang="en-US" sz="2000" dirty="0">
              <a:solidFill>
                <a:schemeClr val="bg1"/>
              </a:solidFill>
            </a:endParaRPr>
          </a:p>
          <a:p>
            <a:pPr algn="l"/>
            <a:r>
              <a:rPr lang="" sz="2400" dirty="0">
                <a:solidFill>
                  <a:srgbClr val="C00000"/>
                </a:solidFill>
                <a:latin typeface="Arial Black" panose="020B0604020202020204" pitchFamily="34" charset="0"/>
                <a:cs typeface="Arial Black" panose="020B0604020202020204" pitchFamily="34" charset="0"/>
              </a:rPr>
              <a:t>functions</a:t>
            </a:r>
            <a:r>
              <a:rPr lang="" sz="2000" dirty="0">
                <a:solidFill>
                  <a:schemeClr val="bg1"/>
                </a:solidFill>
              </a:rPr>
              <a:t>:the primary restraint against anterior translation (anterior shear) of the tibia on the femur (during extension).secondary restraint against varus or valgus motions and axial rotation</a:t>
            </a:r>
            <a:endParaRPr lang="en-US" sz="2000" dirty="0">
              <a:solidFill>
                <a:schemeClr val="bg1"/>
              </a:solidFill>
            </a:endParaRPr>
          </a:p>
          <a:p>
            <a:pPr algn="l"/>
            <a:endParaRPr lang="en-US" sz="2000" dirty="0">
              <a:solidFill>
                <a:schemeClr val="bg1"/>
              </a:solidFill>
            </a:endParaRPr>
          </a:p>
          <a:p>
            <a:pPr algn="l"/>
            <a:r>
              <a:rPr lang="" sz="2400" b="1" dirty="0">
                <a:solidFill>
                  <a:srgbClr val="C00000"/>
                </a:solidFill>
                <a:latin typeface="Arial Black" panose="020B0604020202020204" pitchFamily="34" charset="0"/>
                <a:cs typeface="Arial Black" panose="020B0604020202020204" pitchFamily="34" charset="0"/>
              </a:rPr>
              <a:t>Anterior drawer test</a:t>
            </a:r>
          </a:p>
        </p:txBody>
      </p:sp>
      <p:pic>
        <p:nvPicPr>
          <p:cNvPr id="7" name="Picture 6">
            <a:extLst>
              <a:ext uri="{FF2B5EF4-FFF2-40B4-BE49-F238E27FC236}">
                <a16:creationId xmlns:a16="http://schemas.microsoft.com/office/drawing/2014/main" id="{0AFE9C74-B208-44E1-0FBB-82BB5E58FA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0048" y="1179286"/>
            <a:ext cx="4081191" cy="4386337"/>
          </a:xfrm>
          <a:prstGeom prst="rect">
            <a:avLst/>
          </a:prstGeom>
        </p:spPr>
      </p:pic>
      <p:sp>
        <p:nvSpPr>
          <p:cNvPr id="8" name="TextBox 7">
            <a:extLst>
              <a:ext uri="{FF2B5EF4-FFF2-40B4-BE49-F238E27FC236}">
                <a16:creationId xmlns:a16="http://schemas.microsoft.com/office/drawing/2014/main" id="{1E696261-3910-05BC-F1E4-1639242FA0C8}"/>
              </a:ext>
            </a:extLst>
          </p:cNvPr>
          <p:cNvSpPr txBox="1"/>
          <p:nvPr/>
        </p:nvSpPr>
        <p:spPr>
          <a:xfrm>
            <a:off x="5217885" y="2538790"/>
            <a:ext cx="1828800" cy="1828800"/>
          </a:xfrm>
          <a:prstGeom prst="rect">
            <a:avLst/>
          </a:prstGeom>
          <a:noFill/>
        </p:spPr>
        <p:txBody>
          <a:bodyPr wrap="square" rtlCol="0">
            <a:spAutoFit/>
          </a:bodyPr>
          <a:lstStyle/>
          <a:p>
            <a:pPr algn="l"/>
            <a:endParaRPr lang="" dirty="0"/>
          </a:p>
        </p:txBody>
      </p:sp>
      <p:sp>
        <p:nvSpPr>
          <p:cNvPr id="11" name="TextBox 10">
            <a:extLst>
              <a:ext uri="{FF2B5EF4-FFF2-40B4-BE49-F238E27FC236}">
                <a16:creationId xmlns:a16="http://schemas.microsoft.com/office/drawing/2014/main" id="{FA9D45D7-4A0F-C76D-41D2-C00BDFF6B247}"/>
              </a:ext>
            </a:extLst>
          </p:cNvPr>
          <p:cNvSpPr txBox="1"/>
          <p:nvPr/>
        </p:nvSpPr>
        <p:spPr>
          <a:xfrm flipH="1">
            <a:off x="181428" y="4877218"/>
            <a:ext cx="6489096" cy="1200329"/>
          </a:xfrm>
          <a:prstGeom prst="rect">
            <a:avLst/>
          </a:prstGeom>
          <a:noFill/>
        </p:spPr>
        <p:txBody>
          <a:bodyPr wrap="square" rtlCol="0">
            <a:spAutoFit/>
          </a:bodyPr>
          <a:lstStyle/>
          <a:p>
            <a:pPr algn="l"/>
            <a:r>
              <a:rPr lang="en-US" sz="2400" dirty="0">
                <a:solidFill>
                  <a:srgbClr val="C00000"/>
                </a:solidFill>
                <a:latin typeface="Arial Black" panose="020B0604020202020204" pitchFamily="34" charset="0"/>
                <a:cs typeface="Arial Black" panose="020B0604020202020204" pitchFamily="34" charset="0"/>
              </a:rPr>
              <a:t>MRI،</a:t>
            </a:r>
            <a:r>
              <a:rPr lang="" sz="2400" dirty="0">
                <a:solidFill>
                  <a:srgbClr val="C00000"/>
                </a:solidFill>
                <a:latin typeface="Arial Black" panose="020B0604020202020204" pitchFamily="34" charset="0"/>
                <a:cs typeface="Arial Black" panose="020B0604020202020204" pitchFamily="34" charset="0"/>
              </a:rPr>
              <a:t>ultrasound</a:t>
            </a:r>
            <a:r>
              <a:rPr lang="" sz="2400" dirty="0">
                <a:solidFill>
                  <a:schemeClr val="bg1"/>
                </a:solidFill>
              </a:rPr>
              <a:t> and </a:t>
            </a:r>
            <a:r>
              <a:rPr lang="" sz="2400" dirty="0">
                <a:solidFill>
                  <a:srgbClr val="C00000"/>
                </a:solidFill>
                <a:latin typeface="Arial Black" panose="020B0604020202020204" pitchFamily="34" charset="0"/>
                <a:cs typeface="Arial Black" panose="020B0604020202020204" pitchFamily="34" charset="0"/>
              </a:rPr>
              <a:t>evaluation</a:t>
            </a:r>
            <a:r>
              <a:rPr lang="" sz="2400" dirty="0">
                <a:solidFill>
                  <a:schemeClr val="bg1"/>
                </a:solidFill>
              </a:rPr>
              <a:t> by the therapists for diagnosis and getting the concept of the situation</a:t>
            </a:r>
          </a:p>
        </p:txBody>
      </p:sp>
    </p:spTree>
    <p:extLst>
      <p:ext uri="{BB962C8B-B14F-4D97-AF65-F5344CB8AC3E}">
        <p14:creationId xmlns:p14="http://schemas.microsoft.com/office/powerpoint/2010/main" val="3385534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A96A6-2345-7C2A-9E4F-3903D85DAC5C}"/>
              </a:ext>
            </a:extLst>
          </p:cNvPr>
          <p:cNvSpPr>
            <a:spLocks noGrp="1"/>
          </p:cNvSpPr>
          <p:nvPr>
            <p:ph type="ctrTitle"/>
          </p:nvPr>
        </p:nvSpPr>
        <p:spPr>
          <a:xfrm>
            <a:off x="1524000" y="1122363"/>
            <a:ext cx="9144000" cy="2387600"/>
          </a:xfrm>
        </p:spPr>
        <p:txBody>
          <a:bodyPr/>
          <a:lstStyle/>
          <a:p>
            <a:endParaRPr lang="" dirty="0"/>
          </a:p>
        </p:txBody>
      </p:sp>
      <p:sp>
        <p:nvSpPr>
          <p:cNvPr id="3" name="Subtitle 2">
            <a:extLst>
              <a:ext uri="{FF2B5EF4-FFF2-40B4-BE49-F238E27FC236}">
                <a16:creationId xmlns:a16="http://schemas.microsoft.com/office/drawing/2014/main" id="{A9D291E2-21C0-66FC-C3ED-452F9ACD4A1A}"/>
              </a:ext>
            </a:extLst>
          </p:cNvPr>
          <p:cNvSpPr>
            <a:spLocks noGrp="1"/>
          </p:cNvSpPr>
          <p:nvPr>
            <p:ph type="subTitle" idx="1"/>
          </p:nvPr>
        </p:nvSpPr>
        <p:spPr/>
        <p:txBody>
          <a:bodyPr/>
          <a:lstStyle/>
          <a:p>
            <a:endParaRPr lang=""/>
          </a:p>
        </p:txBody>
      </p:sp>
      <p:pic>
        <p:nvPicPr>
          <p:cNvPr id="4" name="Picture 3">
            <a:extLst>
              <a:ext uri="{FF2B5EF4-FFF2-40B4-BE49-F238E27FC236}">
                <a16:creationId xmlns:a16="http://schemas.microsoft.com/office/drawing/2014/main" id="{49B7571E-7531-4138-406C-96C4DF43A8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267318" cy="6905324"/>
          </a:xfrm>
          <a:prstGeom prst="rect">
            <a:avLst/>
          </a:prstGeom>
        </p:spPr>
      </p:pic>
      <p:pic>
        <p:nvPicPr>
          <p:cNvPr id="5" name="Picture 4">
            <a:extLst>
              <a:ext uri="{FF2B5EF4-FFF2-40B4-BE49-F238E27FC236}">
                <a16:creationId xmlns:a16="http://schemas.microsoft.com/office/drawing/2014/main" id="{B18E0EA2-4C83-FF71-8262-D60E12DC20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0619" y="0"/>
            <a:ext cx="3806700" cy="6905324"/>
          </a:xfrm>
          <a:prstGeom prst="rect">
            <a:avLst/>
          </a:prstGeom>
        </p:spPr>
      </p:pic>
      <p:sp>
        <p:nvSpPr>
          <p:cNvPr id="6" name="TextBox 5">
            <a:extLst>
              <a:ext uri="{FF2B5EF4-FFF2-40B4-BE49-F238E27FC236}">
                <a16:creationId xmlns:a16="http://schemas.microsoft.com/office/drawing/2014/main" id="{E26356B8-07BA-5F5C-6AC3-D448C4875C35}"/>
              </a:ext>
            </a:extLst>
          </p:cNvPr>
          <p:cNvSpPr txBox="1"/>
          <p:nvPr/>
        </p:nvSpPr>
        <p:spPr>
          <a:xfrm>
            <a:off x="205618" y="664028"/>
            <a:ext cx="3806700" cy="6001643"/>
          </a:xfrm>
          <a:prstGeom prst="rect">
            <a:avLst/>
          </a:prstGeom>
          <a:noFill/>
        </p:spPr>
        <p:txBody>
          <a:bodyPr wrap="square" rtlCol="0">
            <a:spAutoFit/>
          </a:bodyPr>
          <a:lstStyle/>
          <a:p>
            <a:pPr algn="l"/>
            <a:r>
              <a:rPr lang="" sz="2400" b="1" dirty="0">
                <a:solidFill>
                  <a:srgbClr val="C00000"/>
                </a:solidFill>
                <a:latin typeface="Arial Black" panose="020B0604020202020204" pitchFamily="34" charset="0"/>
                <a:cs typeface="Arial Black" panose="020B0604020202020204" pitchFamily="34" charset="0"/>
              </a:rPr>
              <a:t>Presurgery program</a:t>
            </a:r>
            <a:r>
              <a:rPr lang="" dirty="0">
                <a:solidFill>
                  <a:schemeClr val="bg1"/>
                </a:solidFill>
              </a:rPr>
              <a:t> :</a:t>
            </a:r>
            <a:endParaRPr lang="en-US" dirty="0">
              <a:solidFill>
                <a:schemeClr val="bg1"/>
              </a:solidFill>
            </a:endParaRPr>
          </a:p>
          <a:p>
            <a:pPr algn="l"/>
            <a:r>
              <a:rPr lang="" sz="2000" dirty="0">
                <a:solidFill>
                  <a:schemeClr val="bg1"/>
                </a:solidFill>
              </a:rPr>
              <a:t>1</a:t>
            </a:r>
            <a:r>
              <a:rPr lang="en-US" sz="2000" dirty="0">
                <a:solidFill>
                  <a:schemeClr val="bg1"/>
                </a:solidFill>
              </a:rPr>
              <a:t>-</a:t>
            </a:r>
            <a:r>
              <a:rPr lang="" sz="2000" dirty="0">
                <a:solidFill>
                  <a:schemeClr val="bg1"/>
                </a:solidFill>
              </a:rPr>
              <a:t> high dosage of pain killers </a:t>
            </a:r>
            <a:endParaRPr lang="en-US" sz="2000" dirty="0">
              <a:solidFill>
                <a:schemeClr val="bg1"/>
              </a:solidFill>
            </a:endParaRPr>
          </a:p>
          <a:p>
            <a:pPr algn="l"/>
            <a:r>
              <a:rPr lang="" sz="2000" dirty="0">
                <a:solidFill>
                  <a:schemeClr val="bg1"/>
                </a:solidFill>
              </a:rPr>
              <a:t>2</a:t>
            </a:r>
            <a:r>
              <a:rPr lang="en-US" sz="2000" dirty="0">
                <a:solidFill>
                  <a:schemeClr val="bg1"/>
                </a:solidFill>
              </a:rPr>
              <a:t>-</a:t>
            </a:r>
            <a:r>
              <a:rPr lang="" sz="2000" dirty="0">
                <a:solidFill>
                  <a:schemeClr val="bg1"/>
                </a:solidFill>
              </a:rPr>
              <a:t> injections for swelling drainage from knee joint</a:t>
            </a:r>
            <a:endParaRPr lang="en-US" sz="2000" dirty="0">
              <a:solidFill>
                <a:schemeClr val="bg1"/>
              </a:solidFill>
            </a:endParaRPr>
          </a:p>
          <a:p>
            <a:pPr algn="l"/>
            <a:r>
              <a:rPr lang="" sz="2000" dirty="0">
                <a:solidFill>
                  <a:schemeClr val="bg1"/>
                </a:solidFill>
              </a:rPr>
              <a:t>3</a:t>
            </a:r>
            <a:r>
              <a:rPr lang="en-US" sz="2000" dirty="0">
                <a:solidFill>
                  <a:schemeClr val="bg1"/>
                </a:solidFill>
              </a:rPr>
              <a:t>-</a:t>
            </a:r>
            <a:r>
              <a:rPr lang="" sz="2000" dirty="0">
                <a:solidFill>
                  <a:schemeClr val="bg1"/>
                </a:solidFill>
              </a:rPr>
              <a:t> anti inflammatory </a:t>
            </a:r>
            <a:endParaRPr lang="en-US" sz="2000" dirty="0">
              <a:solidFill>
                <a:schemeClr val="bg1"/>
              </a:solidFill>
            </a:endParaRPr>
          </a:p>
          <a:p>
            <a:pPr algn="l"/>
            <a:r>
              <a:rPr lang="" sz="2000" dirty="0">
                <a:solidFill>
                  <a:schemeClr val="bg1"/>
                </a:solidFill>
              </a:rPr>
              <a:t>4</a:t>
            </a:r>
            <a:r>
              <a:rPr lang="en-US" sz="2000" dirty="0">
                <a:solidFill>
                  <a:schemeClr val="bg1"/>
                </a:solidFill>
              </a:rPr>
              <a:t>-</a:t>
            </a:r>
            <a:r>
              <a:rPr lang="" sz="2000" dirty="0">
                <a:solidFill>
                  <a:schemeClr val="bg1"/>
                </a:solidFill>
              </a:rPr>
              <a:t> </a:t>
            </a:r>
            <a:r>
              <a:rPr lang="" sz="2000" dirty="0">
                <a:solidFill>
                  <a:schemeClr val="bg1"/>
                </a:solidFill>
                <a:cs typeface="Arial Black" panose="020B0604020202020204" pitchFamily="34" charset="0"/>
              </a:rPr>
              <a:t>RICE</a:t>
            </a:r>
            <a:r>
              <a:rPr lang="" sz="2000" dirty="0">
                <a:solidFill>
                  <a:schemeClr val="bg1"/>
                </a:solidFill>
              </a:rPr>
              <a:t> </a:t>
            </a:r>
            <a:endParaRPr lang="en-US" sz="2000" dirty="0">
              <a:solidFill>
                <a:schemeClr val="bg1"/>
              </a:solidFill>
            </a:endParaRPr>
          </a:p>
          <a:p>
            <a:pPr algn="l"/>
            <a:endParaRPr lang="en-US" sz="2000" dirty="0">
              <a:solidFill>
                <a:schemeClr val="bg1"/>
              </a:solidFill>
            </a:endParaRPr>
          </a:p>
          <a:p>
            <a:pPr algn="l"/>
            <a:r>
              <a:rPr lang="" sz="2000" dirty="0">
                <a:solidFill>
                  <a:schemeClr val="bg1"/>
                </a:solidFill>
              </a:rPr>
              <a:t>1) REST : to ease the healing process                                                                                                                                         2) ICE:cool the area and gradually reduce swelling                                                                                                                3) COMPRESSION: can be done by knee braces to double the benefits so                                                                            1-it enhance venous return to the heart                                                                                                                              2-reduce pain                                                                                                                                                                      3-support the joint                                                                                                                                                              4) ELEVATION:to reduce swelling</a:t>
            </a:r>
          </a:p>
        </p:txBody>
      </p:sp>
    </p:spTree>
    <p:extLst>
      <p:ext uri="{BB962C8B-B14F-4D97-AF65-F5344CB8AC3E}">
        <p14:creationId xmlns:p14="http://schemas.microsoft.com/office/powerpoint/2010/main" val="1337478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A96A6-2345-7C2A-9E4F-3903D85DAC5C}"/>
              </a:ext>
            </a:extLst>
          </p:cNvPr>
          <p:cNvSpPr>
            <a:spLocks noGrp="1"/>
          </p:cNvSpPr>
          <p:nvPr>
            <p:ph type="ctrTitle"/>
          </p:nvPr>
        </p:nvSpPr>
        <p:spPr>
          <a:xfrm>
            <a:off x="1524000" y="1122363"/>
            <a:ext cx="9144000" cy="2387600"/>
          </a:xfrm>
        </p:spPr>
        <p:txBody>
          <a:bodyPr/>
          <a:lstStyle/>
          <a:p>
            <a:endParaRPr lang=""/>
          </a:p>
        </p:txBody>
      </p:sp>
      <p:sp>
        <p:nvSpPr>
          <p:cNvPr id="3" name="Subtitle 2">
            <a:extLst>
              <a:ext uri="{FF2B5EF4-FFF2-40B4-BE49-F238E27FC236}">
                <a16:creationId xmlns:a16="http://schemas.microsoft.com/office/drawing/2014/main" id="{A9D291E2-21C0-66FC-C3ED-452F9ACD4A1A}"/>
              </a:ext>
            </a:extLst>
          </p:cNvPr>
          <p:cNvSpPr>
            <a:spLocks noGrp="1"/>
          </p:cNvSpPr>
          <p:nvPr>
            <p:ph type="subTitle" idx="1"/>
          </p:nvPr>
        </p:nvSpPr>
        <p:spPr/>
        <p:txBody>
          <a:bodyPr/>
          <a:lstStyle/>
          <a:p>
            <a:endParaRPr lang=""/>
          </a:p>
        </p:txBody>
      </p:sp>
      <p:pic>
        <p:nvPicPr>
          <p:cNvPr id="4" name="Picture 3">
            <a:extLst>
              <a:ext uri="{FF2B5EF4-FFF2-40B4-BE49-F238E27FC236}">
                <a16:creationId xmlns:a16="http://schemas.microsoft.com/office/drawing/2014/main" id="{49B7571E-7531-4138-406C-96C4DF43A8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267318" cy="6905324"/>
          </a:xfrm>
          <a:prstGeom prst="rect">
            <a:avLst/>
          </a:prstGeom>
        </p:spPr>
      </p:pic>
      <p:pic>
        <p:nvPicPr>
          <p:cNvPr id="5" name="Picture 4">
            <a:extLst>
              <a:ext uri="{FF2B5EF4-FFF2-40B4-BE49-F238E27FC236}">
                <a16:creationId xmlns:a16="http://schemas.microsoft.com/office/drawing/2014/main" id="{B61F2CEF-5EF8-237B-8243-811B4F5D0E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0632" y="320524"/>
            <a:ext cx="6090557" cy="6313714"/>
          </a:xfrm>
          <a:prstGeom prst="rect">
            <a:avLst/>
          </a:prstGeom>
        </p:spPr>
      </p:pic>
    </p:spTree>
    <p:extLst>
      <p:ext uri="{BB962C8B-B14F-4D97-AF65-F5344CB8AC3E}">
        <p14:creationId xmlns:p14="http://schemas.microsoft.com/office/powerpoint/2010/main" val="19654509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A96A6-2345-7C2A-9E4F-3903D85DAC5C}"/>
              </a:ext>
            </a:extLst>
          </p:cNvPr>
          <p:cNvSpPr>
            <a:spLocks noGrp="1"/>
          </p:cNvSpPr>
          <p:nvPr>
            <p:ph type="ctrTitle"/>
          </p:nvPr>
        </p:nvSpPr>
        <p:spPr>
          <a:xfrm>
            <a:off x="1524000" y="1122363"/>
            <a:ext cx="9144000" cy="2387600"/>
          </a:xfrm>
        </p:spPr>
        <p:txBody>
          <a:bodyPr/>
          <a:lstStyle/>
          <a:p>
            <a:endParaRPr lang=""/>
          </a:p>
        </p:txBody>
      </p:sp>
      <p:sp>
        <p:nvSpPr>
          <p:cNvPr id="3" name="Subtitle 2">
            <a:extLst>
              <a:ext uri="{FF2B5EF4-FFF2-40B4-BE49-F238E27FC236}">
                <a16:creationId xmlns:a16="http://schemas.microsoft.com/office/drawing/2014/main" id="{A9D291E2-21C0-66FC-C3ED-452F9ACD4A1A}"/>
              </a:ext>
            </a:extLst>
          </p:cNvPr>
          <p:cNvSpPr>
            <a:spLocks noGrp="1"/>
          </p:cNvSpPr>
          <p:nvPr>
            <p:ph type="subTitle" idx="1"/>
          </p:nvPr>
        </p:nvSpPr>
        <p:spPr/>
        <p:txBody>
          <a:bodyPr/>
          <a:lstStyle/>
          <a:p>
            <a:endParaRPr lang=""/>
          </a:p>
        </p:txBody>
      </p:sp>
      <p:pic>
        <p:nvPicPr>
          <p:cNvPr id="4" name="Picture 3">
            <a:extLst>
              <a:ext uri="{FF2B5EF4-FFF2-40B4-BE49-F238E27FC236}">
                <a16:creationId xmlns:a16="http://schemas.microsoft.com/office/drawing/2014/main" id="{49B7571E-7531-4138-406C-96C4DF43A8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267318" cy="6905324"/>
          </a:xfrm>
          <a:prstGeom prst="rect">
            <a:avLst/>
          </a:prstGeom>
        </p:spPr>
      </p:pic>
      <p:pic>
        <p:nvPicPr>
          <p:cNvPr id="5" name="Picture 4">
            <a:extLst>
              <a:ext uri="{FF2B5EF4-FFF2-40B4-BE49-F238E27FC236}">
                <a16:creationId xmlns:a16="http://schemas.microsoft.com/office/drawing/2014/main" id="{467AEC86-F9B4-C216-B8DF-D7357B4860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4476" y="1006642"/>
            <a:ext cx="5207000" cy="5125643"/>
          </a:xfrm>
          <a:prstGeom prst="rect">
            <a:avLst/>
          </a:prstGeom>
        </p:spPr>
      </p:pic>
      <p:sp>
        <p:nvSpPr>
          <p:cNvPr id="13" name="TextBox 12">
            <a:extLst>
              <a:ext uri="{FF2B5EF4-FFF2-40B4-BE49-F238E27FC236}">
                <a16:creationId xmlns:a16="http://schemas.microsoft.com/office/drawing/2014/main" id="{A85BBCC7-737C-4385-F1F6-8CAD2E252281}"/>
              </a:ext>
            </a:extLst>
          </p:cNvPr>
          <p:cNvSpPr txBox="1"/>
          <p:nvPr/>
        </p:nvSpPr>
        <p:spPr>
          <a:xfrm>
            <a:off x="247951" y="1214362"/>
            <a:ext cx="6263519" cy="4093428"/>
          </a:xfrm>
          <a:prstGeom prst="rect">
            <a:avLst/>
          </a:prstGeom>
          <a:noFill/>
        </p:spPr>
        <p:txBody>
          <a:bodyPr wrap="square" rtlCol="0">
            <a:spAutoFit/>
          </a:bodyPr>
          <a:lstStyle/>
          <a:p>
            <a:pPr algn="l"/>
            <a:r>
              <a:rPr lang="" sz="2000" dirty="0">
                <a:solidFill>
                  <a:schemeClr val="bg1"/>
                </a:solidFill>
              </a:rPr>
              <a:t>The traditional way to repair the damaged knee involves removing part of a player's hamstring and using that to create a new ACL , but It takes a long time for it to fuse to the bone and to restore strength in the hamstrings and quadriceps, because they're inactive for so long during this process. And in our case we can’t rule out the player for so long as it’s going to affect his career so using the keyhole surgery which means we can repair the existing ACL, using a technique known as an ARTHREX INTERNAL BRACE REPAIR, rather than taking tissue from the hamstring as we can also place the ACL back to it’s original place resulting in faster recovery and more effective performance .</a:t>
            </a:r>
          </a:p>
        </p:txBody>
      </p:sp>
    </p:spTree>
    <p:extLst>
      <p:ext uri="{BB962C8B-B14F-4D97-AF65-F5344CB8AC3E}">
        <p14:creationId xmlns:p14="http://schemas.microsoft.com/office/powerpoint/2010/main" val="17871495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A96A6-2345-7C2A-9E4F-3903D85DAC5C}"/>
              </a:ext>
            </a:extLst>
          </p:cNvPr>
          <p:cNvSpPr>
            <a:spLocks noGrp="1"/>
          </p:cNvSpPr>
          <p:nvPr>
            <p:ph type="ctrTitle"/>
          </p:nvPr>
        </p:nvSpPr>
        <p:spPr>
          <a:xfrm>
            <a:off x="1524000" y="1122363"/>
            <a:ext cx="9144000" cy="2387600"/>
          </a:xfrm>
        </p:spPr>
        <p:txBody>
          <a:bodyPr/>
          <a:lstStyle/>
          <a:p>
            <a:endParaRPr lang=""/>
          </a:p>
        </p:txBody>
      </p:sp>
      <p:sp>
        <p:nvSpPr>
          <p:cNvPr id="3" name="Subtitle 2">
            <a:extLst>
              <a:ext uri="{FF2B5EF4-FFF2-40B4-BE49-F238E27FC236}">
                <a16:creationId xmlns:a16="http://schemas.microsoft.com/office/drawing/2014/main" id="{A9D291E2-21C0-66FC-C3ED-452F9ACD4A1A}"/>
              </a:ext>
            </a:extLst>
          </p:cNvPr>
          <p:cNvSpPr>
            <a:spLocks noGrp="1"/>
          </p:cNvSpPr>
          <p:nvPr>
            <p:ph type="subTitle" idx="1"/>
          </p:nvPr>
        </p:nvSpPr>
        <p:spPr/>
        <p:txBody>
          <a:bodyPr/>
          <a:lstStyle/>
          <a:p>
            <a:endParaRPr lang=""/>
          </a:p>
        </p:txBody>
      </p:sp>
      <p:pic>
        <p:nvPicPr>
          <p:cNvPr id="4" name="Picture 3">
            <a:extLst>
              <a:ext uri="{FF2B5EF4-FFF2-40B4-BE49-F238E27FC236}">
                <a16:creationId xmlns:a16="http://schemas.microsoft.com/office/drawing/2014/main" id="{49B7571E-7531-4138-406C-96C4DF43A8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65" y="-30238"/>
            <a:ext cx="12267318" cy="6905324"/>
          </a:xfrm>
          <a:prstGeom prst="rect">
            <a:avLst/>
          </a:prstGeom>
        </p:spPr>
      </p:pic>
      <p:pic>
        <p:nvPicPr>
          <p:cNvPr id="7" name="Picture 6">
            <a:extLst>
              <a:ext uri="{FF2B5EF4-FFF2-40B4-BE49-F238E27FC236}">
                <a16:creationId xmlns:a16="http://schemas.microsoft.com/office/drawing/2014/main" id="{94ACD4E2-51FD-F7C2-986E-3112D06397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76520" y="-48381"/>
            <a:ext cx="3639180" cy="6905324"/>
          </a:xfrm>
          <a:prstGeom prst="rect">
            <a:avLst/>
          </a:prstGeom>
        </p:spPr>
      </p:pic>
      <p:pic>
        <p:nvPicPr>
          <p:cNvPr id="11" name="Picture 10">
            <a:extLst>
              <a:ext uri="{FF2B5EF4-FFF2-40B4-BE49-F238E27FC236}">
                <a16:creationId xmlns:a16="http://schemas.microsoft.com/office/drawing/2014/main" id="{F34F50B3-42D3-718B-534E-AAA169137F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65" y="-12093"/>
            <a:ext cx="3274155" cy="6906380"/>
          </a:xfrm>
          <a:prstGeom prst="rect">
            <a:avLst/>
          </a:prstGeom>
        </p:spPr>
      </p:pic>
      <p:sp>
        <p:nvSpPr>
          <p:cNvPr id="5" name="Arrow: Circular 4">
            <a:extLst>
              <a:ext uri="{FF2B5EF4-FFF2-40B4-BE49-F238E27FC236}">
                <a16:creationId xmlns:a16="http://schemas.microsoft.com/office/drawing/2014/main" id="{4B0A8F4B-DA88-0065-A0E9-7A3FE73844C6}"/>
              </a:ext>
            </a:extLst>
          </p:cNvPr>
          <p:cNvSpPr/>
          <p:nvPr/>
        </p:nvSpPr>
        <p:spPr>
          <a:xfrm>
            <a:off x="3170258" y="2892068"/>
            <a:ext cx="1956816" cy="1956816"/>
          </a:xfrm>
          <a:prstGeom prst="circular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
              <a:solidFill>
                <a:schemeClr val="tx1"/>
              </a:solidFill>
            </a:endParaRPr>
          </a:p>
        </p:txBody>
      </p:sp>
      <p:sp>
        <p:nvSpPr>
          <p:cNvPr id="6" name="TextBox 5">
            <a:extLst>
              <a:ext uri="{FF2B5EF4-FFF2-40B4-BE49-F238E27FC236}">
                <a16:creationId xmlns:a16="http://schemas.microsoft.com/office/drawing/2014/main" id="{67C967F2-7C16-2456-5116-30F858F54BA2}"/>
              </a:ext>
            </a:extLst>
          </p:cNvPr>
          <p:cNvSpPr txBox="1"/>
          <p:nvPr/>
        </p:nvSpPr>
        <p:spPr>
          <a:xfrm>
            <a:off x="3978123" y="4099077"/>
            <a:ext cx="2656115" cy="523220"/>
          </a:xfrm>
          <a:prstGeom prst="rect">
            <a:avLst/>
          </a:prstGeom>
          <a:noFill/>
        </p:spPr>
        <p:txBody>
          <a:bodyPr wrap="square" rtlCol="0">
            <a:spAutoFit/>
          </a:bodyPr>
          <a:lstStyle/>
          <a:p>
            <a:pPr algn="l"/>
            <a:r>
              <a:rPr lang="en-US" sz="2800" b="1" dirty="0">
                <a:solidFill>
                  <a:schemeClr val="bg1"/>
                </a:solidFill>
                <a:latin typeface="Arial Black" panose="020B0604020202020204" pitchFamily="34" charset="0"/>
                <a:cs typeface="Arial Black" panose="020B0604020202020204" pitchFamily="34" charset="0"/>
              </a:rPr>
              <a:t>10_8_2022</a:t>
            </a:r>
            <a:endParaRPr lang="" sz="2800" b="1" dirty="0">
              <a:solidFill>
                <a:schemeClr val="bg1"/>
              </a:solidFill>
              <a:latin typeface="Arial Black" panose="020B0604020202020204" pitchFamily="34" charset="0"/>
              <a:cs typeface="Arial Black" panose="020B0604020202020204" pitchFamily="34" charset="0"/>
            </a:endParaRPr>
          </a:p>
        </p:txBody>
      </p:sp>
      <p:sp>
        <p:nvSpPr>
          <p:cNvPr id="9" name="Arrow: Circular 8">
            <a:extLst>
              <a:ext uri="{FF2B5EF4-FFF2-40B4-BE49-F238E27FC236}">
                <a16:creationId xmlns:a16="http://schemas.microsoft.com/office/drawing/2014/main" id="{2D56E325-9C60-6540-2362-2E8A3C4A243F}"/>
              </a:ext>
            </a:extLst>
          </p:cNvPr>
          <p:cNvSpPr/>
          <p:nvPr/>
        </p:nvSpPr>
        <p:spPr>
          <a:xfrm flipH="1">
            <a:off x="6683924" y="878210"/>
            <a:ext cx="1956816" cy="1956816"/>
          </a:xfrm>
          <a:prstGeom prst="circular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 dirty="0">
              <a:solidFill>
                <a:schemeClr val="tx1"/>
              </a:solidFill>
            </a:endParaRPr>
          </a:p>
        </p:txBody>
      </p:sp>
      <p:sp>
        <p:nvSpPr>
          <p:cNvPr id="10" name="TextBox 9">
            <a:extLst>
              <a:ext uri="{FF2B5EF4-FFF2-40B4-BE49-F238E27FC236}">
                <a16:creationId xmlns:a16="http://schemas.microsoft.com/office/drawing/2014/main" id="{92964311-8A06-A5A4-2D94-3E721506E130}"/>
              </a:ext>
            </a:extLst>
          </p:cNvPr>
          <p:cNvSpPr txBox="1"/>
          <p:nvPr/>
        </p:nvSpPr>
        <p:spPr>
          <a:xfrm>
            <a:off x="5737980" y="2054981"/>
            <a:ext cx="2444448" cy="523220"/>
          </a:xfrm>
          <a:prstGeom prst="rect">
            <a:avLst/>
          </a:prstGeom>
          <a:noFill/>
        </p:spPr>
        <p:txBody>
          <a:bodyPr wrap="square" rtlCol="0">
            <a:spAutoFit/>
          </a:bodyPr>
          <a:lstStyle/>
          <a:p>
            <a:pPr algn="l"/>
            <a:r>
              <a:rPr lang="en-US" sz="2800" b="1" dirty="0">
                <a:solidFill>
                  <a:schemeClr val="bg1"/>
                </a:solidFill>
                <a:latin typeface="Arial Black" panose="020B0604020202020204" pitchFamily="34" charset="0"/>
                <a:cs typeface="Arial Black" panose="020B0604020202020204" pitchFamily="34" charset="0"/>
              </a:rPr>
              <a:t>24_7_2022</a:t>
            </a:r>
            <a:endParaRPr lang="" sz="2800" b="1" dirty="0">
              <a:solidFill>
                <a:schemeClr val="bg1"/>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2475081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A96A6-2345-7C2A-9E4F-3903D85DAC5C}"/>
              </a:ext>
            </a:extLst>
          </p:cNvPr>
          <p:cNvSpPr>
            <a:spLocks noGrp="1"/>
          </p:cNvSpPr>
          <p:nvPr>
            <p:ph type="ctrTitle"/>
          </p:nvPr>
        </p:nvSpPr>
        <p:spPr>
          <a:xfrm>
            <a:off x="1524000" y="1122363"/>
            <a:ext cx="9144000" cy="2387600"/>
          </a:xfrm>
        </p:spPr>
        <p:txBody>
          <a:bodyPr/>
          <a:lstStyle/>
          <a:p>
            <a:endParaRPr lang=""/>
          </a:p>
        </p:txBody>
      </p:sp>
      <p:sp>
        <p:nvSpPr>
          <p:cNvPr id="3" name="Subtitle 2">
            <a:extLst>
              <a:ext uri="{FF2B5EF4-FFF2-40B4-BE49-F238E27FC236}">
                <a16:creationId xmlns:a16="http://schemas.microsoft.com/office/drawing/2014/main" id="{A9D291E2-21C0-66FC-C3ED-452F9ACD4A1A}"/>
              </a:ext>
            </a:extLst>
          </p:cNvPr>
          <p:cNvSpPr>
            <a:spLocks noGrp="1"/>
          </p:cNvSpPr>
          <p:nvPr>
            <p:ph type="subTitle" idx="1"/>
          </p:nvPr>
        </p:nvSpPr>
        <p:spPr/>
        <p:txBody>
          <a:bodyPr/>
          <a:lstStyle/>
          <a:p>
            <a:endParaRPr lang=""/>
          </a:p>
        </p:txBody>
      </p:sp>
      <p:pic>
        <p:nvPicPr>
          <p:cNvPr id="4" name="Picture 3">
            <a:extLst>
              <a:ext uri="{FF2B5EF4-FFF2-40B4-BE49-F238E27FC236}">
                <a16:creationId xmlns:a16="http://schemas.microsoft.com/office/drawing/2014/main" id="{49B7571E-7531-4138-406C-96C4DF43A8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267318" cy="6905324"/>
          </a:xfrm>
          <a:prstGeom prst="rect">
            <a:avLst/>
          </a:prstGeom>
        </p:spPr>
      </p:pic>
      <p:sp>
        <p:nvSpPr>
          <p:cNvPr id="5" name="TextBox 4">
            <a:extLst>
              <a:ext uri="{FF2B5EF4-FFF2-40B4-BE49-F238E27FC236}">
                <a16:creationId xmlns:a16="http://schemas.microsoft.com/office/drawing/2014/main" id="{A1F5CCAB-A37C-979E-3C9D-695C642AF8A2}"/>
              </a:ext>
            </a:extLst>
          </p:cNvPr>
          <p:cNvSpPr txBox="1"/>
          <p:nvPr/>
        </p:nvSpPr>
        <p:spPr>
          <a:xfrm>
            <a:off x="1735667" y="530981"/>
            <a:ext cx="8333619" cy="523220"/>
          </a:xfrm>
          <a:prstGeom prst="rect">
            <a:avLst/>
          </a:prstGeom>
          <a:noFill/>
        </p:spPr>
        <p:txBody>
          <a:bodyPr wrap="square" rtlCol="0">
            <a:spAutoFit/>
          </a:bodyPr>
          <a:lstStyle/>
          <a:p>
            <a:pPr algn="ctr"/>
            <a:r>
              <a:rPr lang="" sz="2800" b="1" dirty="0">
                <a:solidFill>
                  <a:srgbClr val="C00000"/>
                </a:solidFill>
                <a:latin typeface="Arial Black" panose="020B0604020202020204" pitchFamily="34" charset="0"/>
                <a:cs typeface="Arial Black" panose="020B0604020202020204" pitchFamily="34" charset="0"/>
              </a:rPr>
              <a:t>Post-Surgery Recovery (0-8 months)*:</a:t>
            </a:r>
          </a:p>
        </p:txBody>
      </p:sp>
      <p:sp>
        <p:nvSpPr>
          <p:cNvPr id="6" name="TextBox 5">
            <a:extLst>
              <a:ext uri="{FF2B5EF4-FFF2-40B4-BE49-F238E27FC236}">
                <a16:creationId xmlns:a16="http://schemas.microsoft.com/office/drawing/2014/main" id="{131AF1F4-EE07-96FC-564E-D2E85FE9B3D3}"/>
              </a:ext>
            </a:extLst>
          </p:cNvPr>
          <p:cNvSpPr txBox="1"/>
          <p:nvPr/>
        </p:nvSpPr>
        <p:spPr>
          <a:xfrm>
            <a:off x="223762" y="2061442"/>
            <a:ext cx="11817047" cy="4062651"/>
          </a:xfrm>
          <a:prstGeom prst="rect">
            <a:avLst/>
          </a:prstGeom>
          <a:noFill/>
        </p:spPr>
        <p:txBody>
          <a:bodyPr wrap="square" rtlCol="0">
            <a:spAutoFit/>
          </a:bodyPr>
          <a:lstStyle/>
          <a:p>
            <a:pPr algn="l"/>
            <a:r>
              <a:rPr lang="" dirty="0">
                <a:solidFill>
                  <a:schemeClr val="bg1"/>
                </a:solidFill>
              </a:rPr>
              <a:t>. </a:t>
            </a:r>
            <a:r>
              <a:rPr lang="" sz="2400" dirty="0">
                <a:solidFill>
                  <a:schemeClr val="bg1"/>
                </a:solidFill>
              </a:rPr>
              <a:t>Early Post-Operative Phase </a:t>
            </a:r>
            <a:r>
              <a:rPr lang="" sz="2400" b="1" dirty="0">
                <a:solidFill>
                  <a:srgbClr val="C00000"/>
                </a:solidFill>
                <a:latin typeface="Arial Black" panose="020B0604020202020204" pitchFamily="34" charset="0"/>
                <a:cs typeface="Arial Black" panose="020B0604020202020204" pitchFamily="34" charset="0"/>
              </a:rPr>
              <a:t>(Day 1 to Week 1–2):</a:t>
            </a:r>
            <a:r>
              <a:rPr lang="" sz="2400" dirty="0">
                <a:solidFill>
                  <a:srgbClr val="C00000"/>
                </a:solidFill>
                <a:latin typeface="Arial Black" panose="020B0604020202020204" pitchFamily="34" charset="0"/>
                <a:cs typeface="Arial Black" panose="020B0604020202020204" pitchFamily="34" charset="0"/>
              </a:rPr>
              <a:t>-</a:t>
            </a:r>
            <a:r>
              <a:rPr lang="" sz="2400" dirty="0">
                <a:solidFill>
                  <a:schemeClr val="bg1"/>
                </a:solidFill>
              </a:rPr>
              <a:t> </a:t>
            </a:r>
            <a:r>
              <a:rPr lang="en-US" sz="2400" dirty="0">
                <a:solidFill>
                  <a:schemeClr val="bg1"/>
                </a:solidFill>
              </a:rPr>
              <a:t> </a:t>
            </a:r>
          </a:p>
          <a:p>
            <a:pPr algn="l"/>
            <a:r>
              <a:rPr lang="en-US" sz="2400" dirty="0">
                <a:solidFill>
                  <a:schemeClr val="bg1"/>
                </a:solidFill>
              </a:rPr>
              <a:t>  </a:t>
            </a:r>
          </a:p>
          <a:p>
            <a:pPr algn="l"/>
            <a:r>
              <a:rPr lang="" sz="2400" dirty="0">
                <a:solidFill>
                  <a:schemeClr val="bg1"/>
                </a:solidFill>
              </a:rPr>
              <a:t>Objective  by using: CPM                                                                                     </a:t>
            </a:r>
            <a:r>
              <a:rPr lang="en-US" sz="2400" dirty="0">
                <a:solidFill>
                  <a:schemeClr val="bg1"/>
                </a:solidFill>
              </a:rPr>
              <a:t> </a:t>
            </a:r>
            <a:r>
              <a:rPr lang="" sz="2400" dirty="0">
                <a:solidFill>
                  <a:schemeClr val="bg1"/>
                </a:solidFill>
              </a:rPr>
              <a:t>                                                                                         </a:t>
            </a:r>
            <a:endParaRPr lang="en-US" sz="2400" dirty="0">
              <a:solidFill>
                <a:schemeClr val="bg1"/>
              </a:solidFill>
            </a:endParaRPr>
          </a:p>
          <a:p>
            <a:pPr algn="l"/>
            <a:endParaRPr lang="en-US" sz="2400" dirty="0">
              <a:solidFill>
                <a:schemeClr val="bg1"/>
              </a:solidFill>
            </a:endParaRPr>
          </a:p>
          <a:p>
            <a:pPr algn="l"/>
            <a:r>
              <a:rPr lang="" sz="2400" dirty="0">
                <a:solidFill>
                  <a:schemeClr val="bg1"/>
                </a:solidFill>
              </a:rPr>
              <a:t>- Prevent joint stiffness and adhesion formation </a:t>
            </a:r>
            <a:endParaRPr lang="en-US" sz="2400" dirty="0">
              <a:solidFill>
                <a:schemeClr val="bg1"/>
              </a:solidFill>
            </a:endParaRPr>
          </a:p>
          <a:p>
            <a:pPr algn="l"/>
            <a:endParaRPr lang="en-US" sz="2400" dirty="0">
              <a:solidFill>
                <a:schemeClr val="bg1"/>
              </a:solidFill>
            </a:endParaRPr>
          </a:p>
          <a:p>
            <a:pPr algn="l"/>
            <a:r>
              <a:rPr lang="" sz="2400" dirty="0">
                <a:solidFill>
                  <a:schemeClr val="bg1"/>
                </a:solidFill>
              </a:rPr>
              <a:t>- Enhance synovial fluid movement to support healing  </a:t>
            </a:r>
            <a:endParaRPr lang="en-US" sz="2400" dirty="0">
              <a:solidFill>
                <a:schemeClr val="bg1"/>
              </a:solidFill>
            </a:endParaRPr>
          </a:p>
          <a:p>
            <a:pPr algn="l"/>
            <a:endParaRPr lang="en-US" sz="2400" dirty="0">
              <a:solidFill>
                <a:schemeClr val="bg1"/>
              </a:solidFill>
            </a:endParaRPr>
          </a:p>
          <a:p>
            <a:pPr algn="l"/>
            <a:r>
              <a:rPr lang="" sz="2400" dirty="0">
                <a:solidFill>
                  <a:schemeClr val="bg1"/>
                </a:solidFill>
              </a:rPr>
              <a:t>- Decrease post-op swelling and pain </a:t>
            </a:r>
            <a:endParaRPr lang="en-US" sz="2400" dirty="0">
              <a:solidFill>
                <a:schemeClr val="bg1"/>
              </a:solidFill>
            </a:endParaRPr>
          </a:p>
          <a:p>
            <a:pPr algn="l"/>
            <a:endParaRPr lang="en-US" sz="2400" dirty="0">
              <a:solidFill>
                <a:schemeClr val="bg1"/>
              </a:solidFill>
            </a:endParaRPr>
          </a:p>
          <a:p>
            <a:pPr algn="l"/>
            <a:endParaRPr lang="" dirty="0">
              <a:solidFill>
                <a:schemeClr val="bg1"/>
              </a:solidFill>
            </a:endParaRPr>
          </a:p>
        </p:txBody>
      </p:sp>
    </p:spTree>
    <p:extLst>
      <p:ext uri="{BB962C8B-B14F-4D97-AF65-F5344CB8AC3E}">
        <p14:creationId xmlns:p14="http://schemas.microsoft.com/office/powerpoint/2010/main" val="8896678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19</Slides>
  <Notes>0</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Ahmed Hekal</dc:creator>
  <cp:lastModifiedBy>Ahmed Hekal</cp:lastModifiedBy>
  <cp:revision>19</cp:revision>
  <dcterms:created xsi:type="dcterms:W3CDTF">2025-04-27T16:45:00Z</dcterms:created>
  <dcterms:modified xsi:type="dcterms:W3CDTF">2025-04-28T13:46:22Z</dcterms:modified>
</cp:coreProperties>
</file>