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8c60e058-9e91-45f8-b60c-1f38019305d3}">
  <we:reference id="WA200003233" version="2.0.0.3" store="en-US" storeType="OMEX"/>
  <we:alternateReferences/>
  <we:properties>
    <we:property name="Microsoft.Office.CampaignId" value="&quot;none&quot;"/>
    <we:property name="reportUrl" value="&quot;/groups/me/reports/7fc19fb6-948f-4822-8b88-488b006a81aa/ReportSection?bookmarkGuid=ccf06772-06a2-4561-beee-861144b00002&amp;bookmarkUsage=1&amp;ctid=e211321f-b810-409b-8a2d-68db91a64a14&amp;fromEntryPoint=export&quot;"/>
    <we:property name="reportState" value="&quot;CONNECTED&quot;"/>
    <we:property name="artifactViewState" value="&quot;live&quot;"/>
    <we:property name="reportEmbeddedTime" value="&quot;2024-11-16T16:48:05.526Z&quot;"/>
    <we:property name="creatorSessionId" value="&quot;bb9cfac2-be54-4e2d-ae1e-c683110de15c&quot;"/>
    <we:property name="creatorUserId" value="&quot;1003200242F67522&quot;"/>
    <we:property name="creatorTenantId" value="&quot;e211321f-b810-409b-8a2d-68db91a64a14&quot;"/>
    <we:property name="pageDisplayName" value="&quot;Page 1&quot;"/>
    <we:property name="pageName" value="&quot;ReportSection&quot;"/>
    <we:property name="reportName" value="&quot;Sales Da&quot;"/>
    <we:property name="isVisualContainerHeaderHidden" value="false"/>
    <we:property name="isFiltersActionButtonVisible" value="true"/>
    <we:property name="initialStateBookmark" value="&quot;H4sIAAAAAAAAA+1ZTW/bOBD9K4EuvRgLUbIkqrfYzbZAmzabFLksimJEDhW2sihQVBpvkP/eoWSn+XDWu02K2nB8kmbGnHlvnqkRfRlI3TYVzN/DDIOXwcSYrzOwX/dYMArqhe3Dh7eH+8dvP7/fPzwgs2mcNnUbvLwMHNgS3aluO6j8CmT8+9MogKo6gtLfKahaHAUN2tbUUOl/cAgml7MdXo0CvGgqY8EveeLAoV/2nMLpnnKzP2LKCMLpczxB4QbrMTbGuuX9KGiHq76k2z6/WJ9wamoHuqaFvS1XLEt4wnPO0ygPZayY8nalK7cIKeYHF40lPIRy3nge9uU51AJl0BdtsW0XGfbL0mIJy4QHt5xTU3WzFfYT01mBx9jnPaiddnPK0XZElW8Aus8tVEThFXF0ZA2Z+4DSmrbd07Uw1Bvv+7OrF1BDf3tmvk0tEo/SGz6RpdV1WS1o/8HHxwGTAOvxmOILEeZx0xeMlWgn8x76K22XTEajOwg2BzbhJJPwn4RLHMsoElmajovxdjT1o3HUm93p5gN4hzYmLA1FrIpxyiO6TEAlW9JGYcp2h7q4Gu7QxJgjE4oVIc8kF0kW8/H6DXZKFJXGakGk3O3jE9c+sSSXs+B+d0abJamn2hkajdMzsG4bdPXg7rAcBCj2y40n/kI2A4hfpRNSNXmYjJMMMJJJJiSmPOYKNknWUx+3M6KWpu7cs6x/XieDqMcxcqZUmqVjBkVYhCzHTRI1XcpOuL2KxvfdEbeziDNo7ip7pVReW9M1v0Ind6gf9BLJginIIKUZjakwEkW2UXp5jTX9+ndHKaLqWiIe5VDf84b4GM0MEpeJBKZylQouWRZGWQ7ZoyT+RqMFK87m7/Acq/tlX/vvu5ZVnoLVwzFJD/Fx0BfHPddrBrfYeOXPYXzYjbJ6494Pg3cvwASHpnarhum10m0rLYj2m2INZmjLHp0EBz2/zVCZxsFvZO/Gnv7L4J2mlgxrn0LV+WVfTKDV4gVVtHwfWSmoPrztU+xGfwZx52GIKpFMpUwlBUYZB/Ys7v8t7u18mmxY1U98nOnnlJXPv/UPlN0Q8bADCIYFx1RxPoYs4hAlItykCW67Jv6nPpJfjnMTsFszy607n/8NI93Kd5dCYCqViuI8zjGUIcJ/OFx+Vv4D1f7VwRC7o6p/GP/mKD4CnqYiDDlDmURxCjzvFf/vhw944QpzcbsH/Wf1qG461zYg8Ago8/2RnRQK9H4l14zt/Z/FQZ+EqtFFtW7O938hXw/5V1ffAdYicqfNHgAA&quot;"/>
    <we:property name="bookmark" value="&quot;H4sIAAAAAAAAA+1ZTXPbNhD9Kx5cctF0CFIkwdwixU0PaceNM750Mp0lsKCZUAQHAF2rHv/3LkjJ8YdcJbUzlUbWidxdYfe9fQKX0BVTtesaWP4GC2Sv2cyYLwuwX444m7B2tOWyAKFEViQiV6nKo2kG5DWdr03r2Osr5sFW6M9q10MTFiLjH4yrJM0BY5XmUmEmEqGBfZowaJoTqEKMhsbhhHVonWmhqf/GcQlyedvj9YThZdcYCyHRqQePIdkFhdM9FcZ/SqgOkL6+wFOUfrR+wM5Yv76fMDdeDYXe9YXFhoRz03qoW1o42ArN81SkohAii4tIJZrrYNd141ch5fL4srOEkrAvu0DSG3UBrUTFhqItOrfK8KaqLFawTnh8xzk3Tb/YYD81vZX4AYe8x62v/ZJyuJ6oCt1B/6eDhii8Jo5OrCHzEFBZ49xR3UpDjQu+n/t2BTUKt+fmr7lF4lEFwyeyuLqtmhXtX/n4OGKSYAMeU34mwgJu+oKxCu1sOUB/W9s1k/HkHoLdgU04ySTDJxUKpyqOZZ5l03K6H039aDz15nC6+QjesY0pzyKZ6HKaiZguU9DpnrRRmsodUBc3wx2bmAjkUvMyoueJkGmeiOn2DXZOFFXG1pJIud/HZ659Zkku5+xhdya7Jann2hm6GufnYP0+6OrR3WE9CFDs51tP/JVsRhA/SiekavJsHHh2SNbzEHcwolam7f2LrP+7TkZRTxMUXOssz6YcyqiMeIG7JGq6VL30Rw2N74cjbm8RF9DdV/ZGqbyzpu9+hE7uUT/qJVYl15BDRjMa11Esy3yn9PIOW/r1H45SZNM7Ih7VWN/LhvgUzYwSV6kCrgudSaF4HsV5AfmTJP5LjRasPF++xwtsHpZ943/oWld5BrYej0kGiE+DvjoLulmT3WHjbTiHCWG3yhqMR18Nwb0Cw341rd80TG+VrmtqSbTfFitboK0GdAo8DPx2Y2U1jn6jBjcO9F+x9zW1ZFz7DJo+LPtqBq6Wr6ii9fvIRkEN4W5IcRj9GcVdRBHqVHGdcZ2WGOcC+Iu4v1vc+/k02bGqn/k4M8wpG59/2x8ohyHicQeQHEuBmRZiCnksIE5ltEsT3H5N/M99JL8e52Zg92aW23Y+/z+MdBvfXUqJmdI6ToqkwEhFCN9wuPyi/Eeq/b2HMfZAVf84/t1RfAwiy2QUCY4qjZMMRDEo/t8PH/DSl+bybg+Gz+ZR3fTedSDxBCjzw5GdFAr0fqW2jO3Dn8U3Q/v19T/WKP3kuh4AAA==&quot;"/>
    <we:property name="datasetId" value="&quot;e79825c4-48eb-4923-ba69-05a67abfcb8f&quot;"/>
    <we:property name="embedUrl" value="&quot;/reportEmbed?reportId=7fc19fb6-948f-4822-8b88-488b006a81aa&amp;config=eyJjbHVzdGVyVXJsIjoiaHR0cHM6Ly9XQUJJLVdFU1QtRVVST1BF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Abdelrahman Mohamed Emam</cp:lastModifiedBy>
  <cp:revision>3</cp:revision>
  <dcterms:created xsi:type="dcterms:W3CDTF">2018-06-07T21:39:02Z</dcterms:created>
  <dcterms:modified xsi:type="dcterms:W3CDTF">2024-11-16T16:48:56Z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