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Public Sans" charset="1" panose="00000000000000000000"/>
      <p:regular r:id="rId23"/>
    </p:embeddedFont>
    <p:embeddedFont>
      <p:font typeface="Public Sans Bold" charset="1" panose="00000000000000000000"/>
      <p:regular r:id="rId24"/>
    </p:embeddedFont>
    <p:embeddedFont>
      <p:font typeface="Public Sans Bold Italics" charset="1" panose="00000000000000000000"/>
      <p:regular r:id="rId25"/>
    </p:embeddedFont>
    <p:embeddedFont>
      <p:font typeface="Canva Sans Bold" charset="1" panose="020B0803030501040103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7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https://opensource-demo.orangehrmlive.com/web/index.php/auth/login" TargetMode="External" Type="http://schemas.openxmlformats.org/officeDocument/2006/relationships/hyperlink"/><Relationship Id="rId4" Target="https://opensource-demo.orangehrmlive.com/web/index.php/auth/login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9869">
                <a:alpha val="100000"/>
              </a:srgbClr>
            </a:gs>
            <a:gs pos="100000">
              <a:srgbClr val="FFD2BD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02221" y="2141614"/>
            <a:ext cx="7832374" cy="6346673"/>
            <a:chOff x="0" y="0"/>
            <a:chExt cx="10443166" cy="846223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127000" y="1026993"/>
              <a:ext cx="10316166" cy="53297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400"/>
                </a:lnSpc>
              </a:pPr>
              <a:r>
                <a:rPr lang="en-US" sz="14000">
                  <a:solidFill>
                    <a:srgbClr val="FA632A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O</a:t>
              </a:r>
              <a:r>
                <a:rPr lang="en-US" sz="140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range</a:t>
              </a:r>
            </a:p>
            <a:p>
              <a:pPr algn="l">
                <a:lnSpc>
                  <a:spcPts val="15400"/>
                </a:lnSpc>
              </a:pPr>
              <a:r>
                <a:rPr lang="en-US" sz="14000">
                  <a:solidFill>
                    <a:srgbClr val="00BF63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HRM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127000" y="7311822"/>
              <a:ext cx="10316166" cy="11504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00"/>
                </a:lnSpc>
              </a:pPr>
              <a:r>
                <a:rPr lang="en-US" sz="25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Prepared by Nagham,Haya,Abedalrahman,Mohammad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127000" y="-66675"/>
              <a:ext cx="10316166" cy="5662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00"/>
                </a:lnSpc>
              </a:pPr>
            </a:p>
          </p:txBody>
        </p:sp>
        <p:sp>
          <p:nvSpPr>
            <p:cNvPr name="AutoShape 6" id="6"/>
            <p:cNvSpPr/>
            <p:nvPr/>
          </p:nvSpPr>
          <p:spPr>
            <a:xfrm>
              <a:off x="0" y="6695278"/>
              <a:ext cx="10316166" cy="0"/>
            </a:xfrm>
            <a:prstGeom prst="line">
              <a:avLst/>
            </a:prstGeom>
            <a:ln cap="flat" w="139700">
              <a:solidFill>
                <a:srgbClr val="FA632A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9757465" y="0"/>
            <a:ext cx="8530535" cy="10287000"/>
          </a:xfrm>
          <a:custGeom>
            <a:avLst/>
            <a:gdLst/>
            <a:ahLst/>
            <a:cxnLst/>
            <a:rect r="r" b="b" t="t" l="l"/>
            <a:pathLst>
              <a:path h="10287000" w="8530535">
                <a:moveTo>
                  <a:pt x="0" y="0"/>
                </a:moveTo>
                <a:lnTo>
                  <a:pt x="8530535" y="0"/>
                </a:lnTo>
                <a:lnTo>
                  <a:pt x="853053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8162" t="-11396" r="0" b="-509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00804" y="1492708"/>
            <a:ext cx="9286392" cy="1315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84"/>
              </a:lnSpc>
              <a:spcBef>
                <a:spcPct val="0"/>
              </a:spcBef>
            </a:pPr>
            <a:r>
              <a:rPr lang="en-US" sz="8141">
                <a:solidFill>
                  <a:srgbClr val="FA632A"/>
                </a:solidFill>
                <a:latin typeface="Public Sans"/>
                <a:ea typeface="Public Sans"/>
                <a:cs typeface="Public Sans"/>
                <a:sym typeface="Public Sans"/>
              </a:rPr>
              <a:t>Test </a:t>
            </a:r>
            <a:r>
              <a:rPr lang="en-US" sz="8141">
                <a:solidFill>
                  <a:srgbClr val="29AC6E"/>
                </a:solidFill>
                <a:latin typeface="Public Sans"/>
                <a:ea typeface="Public Sans"/>
                <a:cs typeface="Public Sans"/>
                <a:sym typeface="Public Sans"/>
              </a:rPr>
              <a:t>Execution</a:t>
            </a:r>
          </a:p>
        </p:txBody>
      </p:sp>
      <p:sp>
        <p:nvSpPr>
          <p:cNvPr name="AutoShape 3" id="3"/>
          <p:cNvSpPr/>
          <p:nvPr/>
        </p:nvSpPr>
        <p:spPr>
          <a:xfrm>
            <a:off x="9144000" y="2808532"/>
            <a:ext cx="3396962" cy="264018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" id="4"/>
          <p:cNvSpPr/>
          <p:nvPr/>
        </p:nvSpPr>
        <p:spPr>
          <a:xfrm flipH="true">
            <a:off x="5964146" y="2808532"/>
            <a:ext cx="3179854" cy="264018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206450" y="117693"/>
            <a:ext cx="2960871" cy="748497"/>
          </a:xfrm>
          <a:custGeom>
            <a:avLst/>
            <a:gdLst/>
            <a:ahLst/>
            <a:cxnLst/>
            <a:rect r="r" b="b" t="t" l="l"/>
            <a:pathLst>
              <a:path h="748497" w="2960871">
                <a:moveTo>
                  <a:pt x="0" y="0"/>
                </a:moveTo>
                <a:lnTo>
                  <a:pt x="2960870" y="0"/>
                </a:lnTo>
                <a:lnTo>
                  <a:pt x="2960870" y="748498"/>
                </a:lnTo>
                <a:lnTo>
                  <a:pt x="0" y="7484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0" y="27272"/>
            <a:ext cx="1028700" cy="929339"/>
            <a:chOff x="0" y="0"/>
            <a:chExt cx="270933" cy="24476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244764"/>
            </a:xfrm>
            <a:custGeom>
              <a:avLst/>
              <a:gdLst/>
              <a:ahLst/>
              <a:cxnLst/>
              <a:rect r="r" b="b" t="t" l="l"/>
              <a:pathLst>
                <a:path h="244764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44764"/>
                  </a:lnTo>
                  <a:lnTo>
                    <a:pt x="0" y="244764"/>
                  </a:lnTo>
                  <a:close/>
                </a:path>
              </a:pathLst>
            </a:custGeom>
            <a:solidFill>
              <a:srgbClr val="F5842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0933" cy="2828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445558" y="5448720"/>
            <a:ext cx="2190810" cy="1377332"/>
            <a:chOff x="0" y="0"/>
            <a:chExt cx="577003" cy="36275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77003" cy="362754"/>
            </a:xfrm>
            <a:custGeom>
              <a:avLst/>
              <a:gdLst/>
              <a:ahLst/>
              <a:cxnLst/>
              <a:rect r="r" b="b" t="t" l="l"/>
              <a:pathLst>
                <a:path h="362754" w="577003">
                  <a:moveTo>
                    <a:pt x="0" y="0"/>
                  </a:moveTo>
                  <a:lnTo>
                    <a:pt x="577003" y="0"/>
                  </a:lnTo>
                  <a:lnTo>
                    <a:pt x="577003" y="362754"/>
                  </a:lnTo>
                  <a:lnTo>
                    <a:pt x="0" y="362754"/>
                  </a:lnTo>
                  <a:close/>
                </a:path>
              </a:pathLst>
            </a:custGeom>
            <a:solidFill>
              <a:srgbClr val="F5842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577003" cy="4008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799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Employee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868741" y="5448720"/>
            <a:ext cx="2190810" cy="1377332"/>
            <a:chOff x="0" y="0"/>
            <a:chExt cx="577003" cy="36275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7003" cy="362754"/>
            </a:xfrm>
            <a:custGeom>
              <a:avLst/>
              <a:gdLst/>
              <a:ahLst/>
              <a:cxnLst/>
              <a:rect r="r" b="b" t="t" l="l"/>
              <a:pathLst>
                <a:path h="362754" w="577003">
                  <a:moveTo>
                    <a:pt x="0" y="0"/>
                  </a:moveTo>
                  <a:lnTo>
                    <a:pt x="577003" y="0"/>
                  </a:lnTo>
                  <a:lnTo>
                    <a:pt x="577003" y="362754"/>
                  </a:lnTo>
                  <a:lnTo>
                    <a:pt x="0" y="362754"/>
                  </a:lnTo>
                  <a:close/>
                </a:path>
              </a:pathLst>
            </a:custGeom>
            <a:solidFill>
              <a:srgbClr val="F58423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577003" cy="4008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799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Admin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5443722" y="6963044"/>
            <a:ext cx="1040848" cy="910742"/>
            <a:chOff x="0" y="0"/>
            <a:chExt cx="812800" cy="7112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020538" y="6963044"/>
            <a:ext cx="1040848" cy="910742"/>
            <a:chOff x="0" y="0"/>
            <a:chExt cx="812800" cy="7112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156231" y="7873786"/>
            <a:ext cx="1615829" cy="1046937"/>
            <a:chOff x="0" y="0"/>
            <a:chExt cx="425568" cy="27573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25568" cy="275736"/>
            </a:xfrm>
            <a:custGeom>
              <a:avLst/>
              <a:gdLst/>
              <a:ahLst/>
              <a:cxnLst/>
              <a:rect r="r" b="b" t="t" l="l"/>
              <a:pathLst>
                <a:path h="275736" w="425568">
                  <a:moveTo>
                    <a:pt x="0" y="0"/>
                  </a:moveTo>
                  <a:lnTo>
                    <a:pt x="425568" y="0"/>
                  </a:lnTo>
                  <a:lnTo>
                    <a:pt x="425568" y="275736"/>
                  </a:lnTo>
                  <a:lnTo>
                    <a:pt x="0" y="275736"/>
                  </a:lnTo>
                  <a:close/>
                </a:path>
              </a:pathLst>
            </a:custGeom>
            <a:solidFill>
              <a:srgbClr val="F58423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425568" cy="3138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799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158 Tc’s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1733048" y="7873786"/>
            <a:ext cx="1615829" cy="1046937"/>
            <a:chOff x="0" y="0"/>
            <a:chExt cx="425568" cy="27573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25568" cy="275736"/>
            </a:xfrm>
            <a:custGeom>
              <a:avLst/>
              <a:gdLst/>
              <a:ahLst/>
              <a:cxnLst/>
              <a:rect r="r" b="b" t="t" l="l"/>
              <a:pathLst>
                <a:path h="275736" w="425568">
                  <a:moveTo>
                    <a:pt x="0" y="0"/>
                  </a:moveTo>
                  <a:lnTo>
                    <a:pt x="425568" y="0"/>
                  </a:lnTo>
                  <a:lnTo>
                    <a:pt x="425568" y="275736"/>
                  </a:lnTo>
                  <a:lnTo>
                    <a:pt x="0" y="275736"/>
                  </a:lnTo>
                  <a:close/>
                </a:path>
              </a:pathLst>
            </a:custGeom>
            <a:solidFill>
              <a:srgbClr val="F58423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425568" cy="3138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799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146 Tc’s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8495908" y="9240063"/>
            <a:ext cx="1615829" cy="1046937"/>
            <a:chOff x="0" y="0"/>
            <a:chExt cx="425568" cy="27573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25568" cy="275736"/>
            </a:xfrm>
            <a:custGeom>
              <a:avLst/>
              <a:gdLst/>
              <a:ahLst/>
              <a:cxnLst/>
              <a:rect r="r" b="b" t="t" l="l"/>
              <a:pathLst>
                <a:path h="275736" w="425568">
                  <a:moveTo>
                    <a:pt x="0" y="0"/>
                  </a:moveTo>
                  <a:lnTo>
                    <a:pt x="425568" y="0"/>
                  </a:lnTo>
                  <a:lnTo>
                    <a:pt x="425568" y="275736"/>
                  </a:lnTo>
                  <a:lnTo>
                    <a:pt x="0" y="275736"/>
                  </a:lnTo>
                  <a:close/>
                </a:path>
              </a:pathLst>
            </a:custGeom>
            <a:solidFill>
              <a:srgbClr val="F58423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425568" cy="3138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799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304Tc’s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437954" y="1568908"/>
            <a:ext cx="17412092" cy="8718092"/>
            <a:chOff x="0" y="0"/>
            <a:chExt cx="4585901" cy="2296123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585901" cy="2296123"/>
            </a:xfrm>
            <a:custGeom>
              <a:avLst/>
              <a:gdLst/>
              <a:ahLst/>
              <a:cxnLst/>
              <a:rect r="r" b="b" t="t" l="l"/>
              <a:pathLst>
                <a:path h="2296123" w="4585901">
                  <a:moveTo>
                    <a:pt x="44463" y="0"/>
                  </a:moveTo>
                  <a:lnTo>
                    <a:pt x="4541438" y="0"/>
                  </a:lnTo>
                  <a:cubicBezTo>
                    <a:pt x="4553230" y="0"/>
                    <a:pt x="4564540" y="4684"/>
                    <a:pt x="4572878" y="13023"/>
                  </a:cubicBezTo>
                  <a:cubicBezTo>
                    <a:pt x="4581216" y="21361"/>
                    <a:pt x="4585901" y="32671"/>
                    <a:pt x="4585901" y="44463"/>
                  </a:cubicBezTo>
                  <a:lnTo>
                    <a:pt x="4585901" y="2251660"/>
                  </a:lnTo>
                  <a:cubicBezTo>
                    <a:pt x="4585901" y="2276216"/>
                    <a:pt x="4565994" y="2296123"/>
                    <a:pt x="4541438" y="2296123"/>
                  </a:cubicBezTo>
                  <a:lnTo>
                    <a:pt x="44463" y="2296123"/>
                  </a:lnTo>
                  <a:cubicBezTo>
                    <a:pt x="32671" y="2296123"/>
                    <a:pt x="21361" y="2291439"/>
                    <a:pt x="13023" y="2283100"/>
                  </a:cubicBezTo>
                  <a:cubicBezTo>
                    <a:pt x="4684" y="2274762"/>
                    <a:pt x="0" y="2263452"/>
                    <a:pt x="0" y="2251660"/>
                  </a:cubicBezTo>
                  <a:lnTo>
                    <a:pt x="0" y="44463"/>
                  </a:lnTo>
                  <a:cubicBezTo>
                    <a:pt x="0" y="32671"/>
                    <a:pt x="4684" y="21361"/>
                    <a:pt x="13023" y="13023"/>
                  </a:cubicBezTo>
                  <a:cubicBezTo>
                    <a:pt x="21361" y="4684"/>
                    <a:pt x="32671" y="0"/>
                    <a:pt x="4446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9869">
                    <a:alpha val="18000"/>
                  </a:srgbClr>
                </a:gs>
                <a:gs pos="100000">
                  <a:srgbClr val="FFD2BD">
                    <a:alpha val="18000"/>
                  </a:srgbClr>
                </a:gs>
              </a:gsLst>
              <a:lin ang="5400000"/>
            </a:gra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57150"/>
              <a:ext cx="4585901" cy="2353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40"/>
                </a:lnSpc>
              </a:pPr>
            </a:p>
            <a:p>
              <a:pPr algn="ctr">
                <a:lnSpc>
                  <a:spcPts val="2600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85891" y="1978320"/>
            <a:ext cx="16978359" cy="0"/>
          </a:xfrm>
          <a:prstGeom prst="line">
            <a:avLst/>
          </a:prstGeom>
          <a:ln cap="flat" w="57150">
            <a:solidFill>
              <a:srgbClr val="F5842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685891" y="9923405"/>
            <a:ext cx="16978359" cy="0"/>
          </a:xfrm>
          <a:prstGeom prst="line">
            <a:avLst/>
          </a:prstGeom>
          <a:ln cap="flat" w="57150">
            <a:solidFill>
              <a:srgbClr val="F5842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H="true" flipV="true">
            <a:off x="17664251" y="1978320"/>
            <a:ext cx="0" cy="7945085"/>
          </a:xfrm>
          <a:prstGeom prst="line">
            <a:avLst/>
          </a:prstGeom>
          <a:ln cap="flat" w="57150">
            <a:solidFill>
              <a:srgbClr val="F5842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H="true" flipV="true">
            <a:off x="712602" y="1978320"/>
            <a:ext cx="0" cy="7945085"/>
          </a:xfrm>
          <a:prstGeom prst="line">
            <a:avLst/>
          </a:prstGeom>
          <a:ln cap="flat" w="57150">
            <a:solidFill>
              <a:srgbClr val="F5842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06450" y="117693"/>
            <a:ext cx="2960871" cy="748497"/>
          </a:xfrm>
          <a:custGeom>
            <a:avLst/>
            <a:gdLst/>
            <a:ahLst/>
            <a:cxnLst/>
            <a:rect r="r" b="b" t="t" l="l"/>
            <a:pathLst>
              <a:path h="748497" w="2960871">
                <a:moveTo>
                  <a:pt x="0" y="0"/>
                </a:moveTo>
                <a:lnTo>
                  <a:pt x="2960870" y="0"/>
                </a:lnTo>
                <a:lnTo>
                  <a:pt x="2960870" y="748498"/>
                </a:lnTo>
                <a:lnTo>
                  <a:pt x="0" y="7484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0" y="27272"/>
            <a:ext cx="1028700" cy="929339"/>
            <a:chOff x="0" y="0"/>
            <a:chExt cx="270933" cy="24476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70933" cy="244764"/>
            </a:xfrm>
            <a:custGeom>
              <a:avLst/>
              <a:gdLst/>
              <a:ahLst/>
              <a:cxnLst/>
              <a:rect r="r" b="b" t="t" l="l"/>
              <a:pathLst>
                <a:path h="244764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44764"/>
                  </a:lnTo>
                  <a:lnTo>
                    <a:pt x="0" y="244764"/>
                  </a:lnTo>
                  <a:close/>
                </a:path>
              </a:pathLst>
            </a:custGeom>
            <a:solidFill>
              <a:srgbClr val="F5842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70933" cy="2828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5052414"/>
            <a:ext cx="7698986" cy="3640221"/>
            <a:chOff x="0" y="0"/>
            <a:chExt cx="1433369" cy="67772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33369" cy="677723"/>
            </a:xfrm>
            <a:custGeom>
              <a:avLst/>
              <a:gdLst/>
              <a:ahLst/>
              <a:cxnLst/>
              <a:rect r="r" b="b" t="t" l="l"/>
              <a:pathLst>
                <a:path h="677723" w="1433369">
                  <a:moveTo>
                    <a:pt x="0" y="0"/>
                  </a:moveTo>
                  <a:lnTo>
                    <a:pt x="1433369" y="0"/>
                  </a:lnTo>
                  <a:lnTo>
                    <a:pt x="1433369" y="677723"/>
                  </a:lnTo>
                  <a:lnTo>
                    <a:pt x="0" y="677723"/>
                  </a:lnTo>
                  <a:close/>
                </a:path>
              </a:pathLst>
            </a:custGeom>
            <a:solidFill>
              <a:srgbClr val="F58423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433369" cy="7158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  <a:p>
              <a:pPr algn="ctr">
                <a:lnSpc>
                  <a:spcPts val="2600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246940" y="5349554"/>
            <a:ext cx="7335239" cy="3045941"/>
          </a:xfrm>
          <a:custGeom>
            <a:avLst/>
            <a:gdLst/>
            <a:ahLst/>
            <a:cxnLst/>
            <a:rect r="r" b="b" t="t" l="l"/>
            <a:pathLst>
              <a:path h="3045941" w="7335239">
                <a:moveTo>
                  <a:pt x="0" y="0"/>
                </a:moveTo>
                <a:lnTo>
                  <a:pt x="7335238" y="0"/>
                </a:lnTo>
                <a:lnTo>
                  <a:pt x="7335238" y="3045940"/>
                </a:lnTo>
                <a:lnTo>
                  <a:pt x="0" y="30459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614" t="0" r="-8543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9332188" y="5052414"/>
            <a:ext cx="7698986" cy="3640221"/>
            <a:chOff x="0" y="0"/>
            <a:chExt cx="1433369" cy="67772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33369" cy="677723"/>
            </a:xfrm>
            <a:custGeom>
              <a:avLst/>
              <a:gdLst/>
              <a:ahLst/>
              <a:cxnLst/>
              <a:rect r="r" b="b" t="t" l="l"/>
              <a:pathLst>
                <a:path h="677723" w="1433369">
                  <a:moveTo>
                    <a:pt x="0" y="0"/>
                  </a:moveTo>
                  <a:lnTo>
                    <a:pt x="1433369" y="0"/>
                  </a:lnTo>
                  <a:lnTo>
                    <a:pt x="1433369" y="677723"/>
                  </a:lnTo>
                  <a:lnTo>
                    <a:pt x="0" y="677723"/>
                  </a:lnTo>
                  <a:close/>
                </a:path>
              </a:pathLst>
            </a:custGeom>
            <a:solidFill>
              <a:srgbClr val="F58423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433369" cy="7158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  <a:p>
              <a:pPr algn="ctr">
                <a:lnSpc>
                  <a:spcPts val="260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9538121" y="5576637"/>
            <a:ext cx="7333230" cy="2591774"/>
          </a:xfrm>
          <a:custGeom>
            <a:avLst/>
            <a:gdLst/>
            <a:ahLst/>
            <a:cxnLst/>
            <a:rect r="r" b="b" t="t" l="l"/>
            <a:pathLst>
              <a:path h="2591774" w="7333230">
                <a:moveTo>
                  <a:pt x="0" y="0"/>
                </a:moveTo>
                <a:lnTo>
                  <a:pt x="7333230" y="0"/>
                </a:lnTo>
                <a:lnTo>
                  <a:pt x="7333230" y="2591774"/>
                </a:lnTo>
                <a:lnTo>
                  <a:pt x="0" y="25917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248" t="0" r="-2752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755334" y="267016"/>
            <a:ext cx="5214085" cy="1475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4"/>
              </a:lnSpc>
            </a:pPr>
            <a:r>
              <a:rPr lang="en-US" sz="4549">
                <a:solidFill>
                  <a:srgbClr val="29AC6E"/>
                </a:solidFill>
                <a:latin typeface="Public Sans"/>
                <a:ea typeface="Public Sans"/>
                <a:cs typeface="Public Sans"/>
                <a:sym typeface="Public Sans"/>
              </a:rPr>
              <a:t>Selected </a:t>
            </a:r>
          </a:p>
          <a:p>
            <a:pPr algn="ctr">
              <a:lnSpc>
                <a:spcPts val="5914"/>
              </a:lnSpc>
              <a:spcBef>
                <a:spcPct val="0"/>
              </a:spcBef>
            </a:pPr>
            <a:r>
              <a:rPr lang="en-US" sz="4549">
                <a:solidFill>
                  <a:srgbClr val="F58424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Bugs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2282575"/>
            <a:ext cx="12577096" cy="2153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8"/>
              </a:lnSpc>
            </a:pPr>
            <a:r>
              <a:rPr lang="en-US" sz="4084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Bug #1 .  Existing education entry cannot be deleted  , Error message Appears: "Entry does not exist"  even though the entry exists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85891" y="1978320"/>
            <a:ext cx="16978359" cy="0"/>
          </a:xfrm>
          <a:prstGeom prst="line">
            <a:avLst/>
          </a:prstGeom>
          <a:ln cap="flat" w="57150">
            <a:solidFill>
              <a:srgbClr val="F5842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685891" y="9923405"/>
            <a:ext cx="16978359" cy="0"/>
          </a:xfrm>
          <a:prstGeom prst="line">
            <a:avLst/>
          </a:prstGeom>
          <a:ln cap="flat" w="57150">
            <a:solidFill>
              <a:srgbClr val="F5842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H="true" flipV="true">
            <a:off x="17664251" y="1978320"/>
            <a:ext cx="0" cy="7945085"/>
          </a:xfrm>
          <a:prstGeom prst="line">
            <a:avLst/>
          </a:prstGeom>
          <a:ln cap="flat" w="57150">
            <a:solidFill>
              <a:srgbClr val="F5842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H="true" flipV="true">
            <a:off x="712602" y="1978320"/>
            <a:ext cx="0" cy="7945085"/>
          </a:xfrm>
          <a:prstGeom prst="line">
            <a:avLst/>
          </a:prstGeom>
          <a:ln cap="flat" w="57150">
            <a:solidFill>
              <a:srgbClr val="F5842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06450" y="117693"/>
            <a:ext cx="2960871" cy="748497"/>
          </a:xfrm>
          <a:custGeom>
            <a:avLst/>
            <a:gdLst/>
            <a:ahLst/>
            <a:cxnLst/>
            <a:rect r="r" b="b" t="t" l="l"/>
            <a:pathLst>
              <a:path h="748497" w="2960871">
                <a:moveTo>
                  <a:pt x="0" y="0"/>
                </a:moveTo>
                <a:lnTo>
                  <a:pt x="2960870" y="0"/>
                </a:lnTo>
                <a:lnTo>
                  <a:pt x="2960870" y="748498"/>
                </a:lnTo>
                <a:lnTo>
                  <a:pt x="0" y="7484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0" y="27272"/>
            <a:ext cx="1028700" cy="929339"/>
            <a:chOff x="0" y="0"/>
            <a:chExt cx="270933" cy="24476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70933" cy="244764"/>
            </a:xfrm>
            <a:custGeom>
              <a:avLst/>
              <a:gdLst/>
              <a:ahLst/>
              <a:cxnLst/>
              <a:rect r="r" b="b" t="t" l="l"/>
              <a:pathLst>
                <a:path h="244764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44764"/>
                  </a:lnTo>
                  <a:lnTo>
                    <a:pt x="0" y="244764"/>
                  </a:lnTo>
                  <a:close/>
                </a:path>
              </a:pathLst>
            </a:custGeom>
            <a:solidFill>
              <a:srgbClr val="F5842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70933" cy="2828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5755334" y="267016"/>
            <a:ext cx="5214085" cy="1475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4"/>
              </a:lnSpc>
            </a:pPr>
            <a:r>
              <a:rPr lang="en-US" sz="4549">
                <a:solidFill>
                  <a:srgbClr val="29AC6E"/>
                </a:solidFill>
                <a:latin typeface="Public Sans"/>
                <a:ea typeface="Public Sans"/>
                <a:cs typeface="Public Sans"/>
                <a:sym typeface="Public Sans"/>
              </a:rPr>
              <a:t>Selected </a:t>
            </a:r>
          </a:p>
          <a:p>
            <a:pPr algn="ctr">
              <a:lnSpc>
                <a:spcPts val="5914"/>
              </a:lnSpc>
              <a:spcBef>
                <a:spcPct val="0"/>
              </a:spcBef>
            </a:pPr>
            <a:r>
              <a:rPr lang="en-US" sz="4549">
                <a:solidFill>
                  <a:srgbClr val="F58424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Bugs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29130" y="4149647"/>
            <a:ext cx="10206507" cy="2877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8"/>
              </a:lnSpc>
            </a:pPr>
            <a:r>
              <a:rPr lang="en-US" sz="4084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Bug #2 .  Cant create employee name when adding user, because employee name is restricted by dropdown lists (You need type for hints)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1954762" y="2775134"/>
            <a:ext cx="5062577" cy="6762431"/>
            <a:chOff x="0" y="0"/>
            <a:chExt cx="1333354" cy="178105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33354" cy="1781052"/>
            </a:xfrm>
            <a:custGeom>
              <a:avLst/>
              <a:gdLst/>
              <a:ahLst/>
              <a:cxnLst/>
              <a:rect r="r" b="b" t="t" l="l"/>
              <a:pathLst>
                <a:path h="1781052" w="1333354">
                  <a:moveTo>
                    <a:pt x="0" y="0"/>
                  </a:moveTo>
                  <a:lnTo>
                    <a:pt x="1333354" y="0"/>
                  </a:lnTo>
                  <a:lnTo>
                    <a:pt x="1333354" y="1781052"/>
                  </a:lnTo>
                  <a:lnTo>
                    <a:pt x="0" y="1781052"/>
                  </a:lnTo>
                  <a:close/>
                </a:path>
              </a:pathLst>
            </a:custGeom>
            <a:solidFill>
              <a:srgbClr val="F58423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333354" cy="18191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  <a:p>
              <a:pPr algn="ctr">
                <a:lnSpc>
                  <a:spcPts val="2600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2091753" y="2974345"/>
            <a:ext cx="4766047" cy="6364009"/>
          </a:xfrm>
          <a:custGeom>
            <a:avLst/>
            <a:gdLst/>
            <a:ahLst/>
            <a:cxnLst/>
            <a:rect r="r" b="b" t="t" l="l"/>
            <a:pathLst>
              <a:path h="6364009" w="4766047">
                <a:moveTo>
                  <a:pt x="0" y="0"/>
                </a:moveTo>
                <a:lnTo>
                  <a:pt x="4766046" y="0"/>
                </a:lnTo>
                <a:lnTo>
                  <a:pt x="4766046" y="6364008"/>
                </a:lnTo>
                <a:lnTo>
                  <a:pt x="0" y="63640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74" t="0" r="-4311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85891" y="1978320"/>
            <a:ext cx="16978359" cy="0"/>
          </a:xfrm>
          <a:prstGeom prst="line">
            <a:avLst/>
          </a:prstGeom>
          <a:ln cap="flat" w="57150">
            <a:solidFill>
              <a:srgbClr val="F5842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685891" y="9923405"/>
            <a:ext cx="16978359" cy="0"/>
          </a:xfrm>
          <a:prstGeom prst="line">
            <a:avLst/>
          </a:prstGeom>
          <a:ln cap="flat" w="57150">
            <a:solidFill>
              <a:srgbClr val="F5842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H="true" flipV="true">
            <a:off x="17664251" y="1978320"/>
            <a:ext cx="0" cy="7945085"/>
          </a:xfrm>
          <a:prstGeom prst="line">
            <a:avLst/>
          </a:prstGeom>
          <a:ln cap="flat" w="57150">
            <a:solidFill>
              <a:srgbClr val="F5842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H="true" flipV="true">
            <a:off x="712602" y="1978320"/>
            <a:ext cx="0" cy="7945085"/>
          </a:xfrm>
          <a:prstGeom prst="line">
            <a:avLst/>
          </a:prstGeom>
          <a:ln cap="flat" w="57150">
            <a:solidFill>
              <a:srgbClr val="F5842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06450" y="117693"/>
            <a:ext cx="2960871" cy="748497"/>
          </a:xfrm>
          <a:custGeom>
            <a:avLst/>
            <a:gdLst/>
            <a:ahLst/>
            <a:cxnLst/>
            <a:rect r="r" b="b" t="t" l="l"/>
            <a:pathLst>
              <a:path h="748497" w="2960871">
                <a:moveTo>
                  <a:pt x="0" y="0"/>
                </a:moveTo>
                <a:lnTo>
                  <a:pt x="2960870" y="0"/>
                </a:lnTo>
                <a:lnTo>
                  <a:pt x="2960870" y="748498"/>
                </a:lnTo>
                <a:lnTo>
                  <a:pt x="0" y="7484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0" y="27272"/>
            <a:ext cx="1028700" cy="929339"/>
            <a:chOff x="0" y="0"/>
            <a:chExt cx="270933" cy="24476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70933" cy="244764"/>
            </a:xfrm>
            <a:custGeom>
              <a:avLst/>
              <a:gdLst/>
              <a:ahLst/>
              <a:cxnLst/>
              <a:rect r="r" b="b" t="t" l="l"/>
              <a:pathLst>
                <a:path h="244764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44764"/>
                  </a:lnTo>
                  <a:lnTo>
                    <a:pt x="0" y="244764"/>
                  </a:lnTo>
                  <a:close/>
                </a:path>
              </a:pathLst>
            </a:custGeom>
            <a:solidFill>
              <a:srgbClr val="F5842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70933" cy="2828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095374" y="6079020"/>
            <a:ext cx="12049113" cy="3453262"/>
            <a:chOff x="0" y="0"/>
            <a:chExt cx="3173429" cy="90950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173429" cy="909501"/>
            </a:xfrm>
            <a:custGeom>
              <a:avLst/>
              <a:gdLst/>
              <a:ahLst/>
              <a:cxnLst/>
              <a:rect r="r" b="b" t="t" l="l"/>
              <a:pathLst>
                <a:path h="909501" w="3173429">
                  <a:moveTo>
                    <a:pt x="0" y="0"/>
                  </a:moveTo>
                  <a:lnTo>
                    <a:pt x="3173429" y="0"/>
                  </a:lnTo>
                  <a:lnTo>
                    <a:pt x="3173429" y="909501"/>
                  </a:lnTo>
                  <a:lnTo>
                    <a:pt x="0" y="909501"/>
                  </a:lnTo>
                  <a:close/>
                </a:path>
              </a:pathLst>
            </a:custGeom>
            <a:solidFill>
              <a:srgbClr val="F58423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3173429" cy="9476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395878" y="6463626"/>
            <a:ext cx="11448105" cy="2684049"/>
          </a:xfrm>
          <a:custGeom>
            <a:avLst/>
            <a:gdLst/>
            <a:ahLst/>
            <a:cxnLst/>
            <a:rect r="r" b="b" t="t" l="l"/>
            <a:pathLst>
              <a:path h="2684049" w="11448105">
                <a:moveTo>
                  <a:pt x="0" y="0"/>
                </a:moveTo>
                <a:lnTo>
                  <a:pt x="11448106" y="0"/>
                </a:lnTo>
                <a:lnTo>
                  <a:pt x="11448106" y="2684049"/>
                </a:lnTo>
                <a:lnTo>
                  <a:pt x="0" y="26840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49" r="0" b="-649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755334" y="267016"/>
            <a:ext cx="5214085" cy="1475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4"/>
              </a:lnSpc>
            </a:pPr>
            <a:r>
              <a:rPr lang="en-US" sz="4549">
                <a:solidFill>
                  <a:srgbClr val="29AC6E"/>
                </a:solidFill>
                <a:latin typeface="Public Sans"/>
                <a:ea typeface="Public Sans"/>
                <a:cs typeface="Public Sans"/>
                <a:sym typeface="Public Sans"/>
              </a:rPr>
              <a:t>Selected </a:t>
            </a:r>
          </a:p>
          <a:p>
            <a:pPr algn="ctr">
              <a:lnSpc>
                <a:spcPts val="5914"/>
              </a:lnSpc>
              <a:spcBef>
                <a:spcPct val="0"/>
              </a:spcBef>
            </a:pPr>
            <a:r>
              <a:rPr lang="en-US" sz="4549">
                <a:solidFill>
                  <a:srgbClr val="F58424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Bugs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2282575"/>
            <a:ext cx="16230600" cy="2877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8"/>
              </a:lnSpc>
            </a:pPr>
            <a:r>
              <a:rPr lang="en-US" sz="4084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Bug #3 .  The "State" field in the Contact Details section is expected to change into a dropdown menu showing a list of U.S. states when the selected country is "United States." However, the field remains a manual text input for all countries.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222736" y="2008658"/>
            <a:ext cx="17441515" cy="0"/>
          </a:xfrm>
          <a:prstGeom prst="line">
            <a:avLst/>
          </a:prstGeom>
          <a:ln cap="flat" w="57150">
            <a:solidFill>
              <a:srgbClr val="F5842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222736" y="10170478"/>
            <a:ext cx="17441515" cy="0"/>
          </a:xfrm>
          <a:prstGeom prst="line">
            <a:avLst/>
          </a:prstGeom>
          <a:ln cap="flat" w="57150">
            <a:solidFill>
              <a:srgbClr val="F5842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H="true" flipV="true">
            <a:off x="17664251" y="1978320"/>
            <a:ext cx="0" cy="7945085"/>
          </a:xfrm>
          <a:prstGeom prst="line">
            <a:avLst/>
          </a:prstGeom>
          <a:ln cap="flat" w="57150">
            <a:solidFill>
              <a:srgbClr val="F5842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H="true" flipV="true">
            <a:off x="250175" y="2008658"/>
            <a:ext cx="0" cy="8161820"/>
          </a:xfrm>
          <a:prstGeom prst="line">
            <a:avLst/>
          </a:prstGeom>
          <a:ln cap="flat" w="57150">
            <a:solidFill>
              <a:srgbClr val="F5842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06450" y="117693"/>
            <a:ext cx="2960871" cy="748497"/>
          </a:xfrm>
          <a:custGeom>
            <a:avLst/>
            <a:gdLst/>
            <a:ahLst/>
            <a:cxnLst/>
            <a:rect r="r" b="b" t="t" l="l"/>
            <a:pathLst>
              <a:path h="748497" w="2960871">
                <a:moveTo>
                  <a:pt x="0" y="0"/>
                </a:moveTo>
                <a:lnTo>
                  <a:pt x="2960870" y="0"/>
                </a:lnTo>
                <a:lnTo>
                  <a:pt x="2960870" y="748498"/>
                </a:lnTo>
                <a:lnTo>
                  <a:pt x="0" y="7484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0" y="27272"/>
            <a:ext cx="1028700" cy="929339"/>
            <a:chOff x="0" y="0"/>
            <a:chExt cx="270933" cy="24476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70933" cy="244764"/>
            </a:xfrm>
            <a:custGeom>
              <a:avLst/>
              <a:gdLst/>
              <a:ahLst/>
              <a:cxnLst/>
              <a:rect r="r" b="b" t="t" l="l"/>
              <a:pathLst>
                <a:path h="244764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44764"/>
                  </a:lnTo>
                  <a:lnTo>
                    <a:pt x="0" y="244764"/>
                  </a:lnTo>
                  <a:close/>
                </a:path>
              </a:pathLst>
            </a:custGeom>
            <a:solidFill>
              <a:srgbClr val="F5842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70933" cy="2828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6069232" y="789991"/>
            <a:ext cx="5356321" cy="1096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46"/>
              </a:lnSpc>
              <a:spcBef>
                <a:spcPct val="0"/>
              </a:spcBef>
            </a:pPr>
            <a:r>
              <a:rPr lang="en-US" sz="6728">
                <a:solidFill>
                  <a:srgbClr val="FA632A"/>
                </a:solidFill>
                <a:latin typeface="Public Sans"/>
                <a:ea typeface="Public Sans"/>
                <a:cs typeface="Public Sans"/>
                <a:sym typeface="Public Sans"/>
              </a:rPr>
              <a:t>Blocks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14350" y="2494087"/>
            <a:ext cx="16281996" cy="1664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1"/>
              </a:lnSpc>
            </a:pPr>
            <a:r>
              <a:rPr lang="en-US" sz="319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B#1. The user account was logged out unexpectedly and couldn’t log in again because a user with admin account had deleted the account during testing.</a:t>
            </a:r>
          </a:p>
          <a:p>
            <a:pPr algn="ctr">
              <a:lnSpc>
                <a:spcPts val="4471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50175" y="5215640"/>
            <a:ext cx="16494775" cy="1664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1"/>
              </a:lnSpc>
            </a:pPr>
            <a:r>
              <a:rPr lang="en-US" sz="319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B#2. Working on one shared Excel file caused issues — changes didn’t sync properly, and sometimes edits were lost or overwritten.</a:t>
            </a:r>
          </a:p>
          <a:p>
            <a:pPr algn="ctr">
              <a:lnSpc>
                <a:spcPts val="4471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7819111"/>
            <a:ext cx="16097909" cy="1664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1"/>
              </a:lnSpc>
            </a:pPr>
            <a:r>
              <a:rPr lang="en-US" sz="319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B#3. One team member from Gaza often lost internet connection, which affected team coordination and task updates.</a:t>
            </a:r>
          </a:p>
          <a:p>
            <a:pPr algn="ctr">
              <a:lnSpc>
                <a:spcPts val="4471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0">
            <a:off x="228318" y="2968136"/>
            <a:ext cx="17808532" cy="6997950"/>
          </a:xfrm>
          <a:prstGeom prst="rect">
            <a:avLst/>
          </a:prstGeom>
          <a:gradFill rotWithShape="true">
            <a:gsLst>
              <a:gs pos="0">
                <a:srgbClr val="FF9869">
                  <a:alpha val="55000"/>
                </a:srgbClr>
              </a:gs>
              <a:gs pos="100000">
                <a:srgbClr val="FFD2BD">
                  <a:alpha val="55000"/>
                </a:srgbClr>
              </a:gs>
            </a:gsLst>
            <a:lin ang="5400000"/>
          </a:gradFill>
        </p:spPr>
      </p:sp>
      <p:sp>
        <p:nvSpPr>
          <p:cNvPr name="Freeform 3" id="3"/>
          <p:cNvSpPr/>
          <p:nvPr/>
        </p:nvSpPr>
        <p:spPr>
          <a:xfrm flipH="false" flipV="false" rot="0">
            <a:off x="841858" y="4091880"/>
            <a:ext cx="7996202" cy="4893469"/>
          </a:xfrm>
          <a:custGeom>
            <a:avLst/>
            <a:gdLst/>
            <a:ahLst/>
            <a:cxnLst/>
            <a:rect r="r" b="b" t="t" l="l"/>
            <a:pathLst>
              <a:path h="4893469" w="7996202">
                <a:moveTo>
                  <a:pt x="0" y="0"/>
                </a:moveTo>
                <a:lnTo>
                  <a:pt x="7996202" y="0"/>
                </a:lnTo>
                <a:lnTo>
                  <a:pt x="7996202" y="4893469"/>
                </a:lnTo>
                <a:lnTo>
                  <a:pt x="0" y="48934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095" t="0" r="-3532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06450" y="117693"/>
            <a:ext cx="2960871" cy="748497"/>
          </a:xfrm>
          <a:custGeom>
            <a:avLst/>
            <a:gdLst/>
            <a:ahLst/>
            <a:cxnLst/>
            <a:rect r="r" b="b" t="t" l="l"/>
            <a:pathLst>
              <a:path h="748497" w="2960871">
                <a:moveTo>
                  <a:pt x="0" y="0"/>
                </a:moveTo>
                <a:lnTo>
                  <a:pt x="2960870" y="0"/>
                </a:lnTo>
                <a:lnTo>
                  <a:pt x="2960870" y="748498"/>
                </a:lnTo>
                <a:lnTo>
                  <a:pt x="0" y="7484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27272"/>
            <a:ext cx="1028700" cy="929339"/>
            <a:chOff x="0" y="0"/>
            <a:chExt cx="270933" cy="24476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44764"/>
            </a:xfrm>
            <a:custGeom>
              <a:avLst/>
              <a:gdLst/>
              <a:ahLst/>
              <a:cxnLst/>
              <a:rect r="r" b="b" t="t" l="l"/>
              <a:pathLst>
                <a:path h="244764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44764"/>
                  </a:lnTo>
                  <a:lnTo>
                    <a:pt x="0" y="244764"/>
                  </a:lnTo>
                  <a:close/>
                </a:path>
              </a:pathLst>
            </a:custGeom>
            <a:solidFill>
              <a:srgbClr val="F5842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2828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749875" y="4091880"/>
            <a:ext cx="7777795" cy="4893469"/>
          </a:xfrm>
          <a:custGeom>
            <a:avLst/>
            <a:gdLst/>
            <a:ahLst/>
            <a:cxnLst/>
            <a:rect r="r" b="b" t="t" l="l"/>
            <a:pathLst>
              <a:path h="4893469" w="7777795">
                <a:moveTo>
                  <a:pt x="0" y="0"/>
                </a:moveTo>
                <a:lnTo>
                  <a:pt x="7777794" y="0"/>
                </a:lnTo>
                <a:lnTo>
                  <a:pt x="7777794" y="4893469"/>
                </a:lnTo>
                <a:lnTo>
                  <a:pt x="0" y="48934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70" t="0" r="-237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197734" y="847141"/>
            <a:ext cx="5993059" cy="184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FA632A"/>
                </a:solidFill>
                <a:latin typeface="Public Sans"/>
                <a:ea typeface="Public Sans"/>
                <a:cs typeface="Public Sans"/>
                <a:sym typeface="Public Sans"/>
              </a:rPr>
              <a:t>Test </a:t>
            </a:r>
          </a:p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29AC6E"/>
                </a:solidFill>
                <a:latin typeface="Public Sans"/>
                <a:ea typeface="Public Sans"/>
                <a:cs typeface="Public Sans"/>
                <a:sym typeface="Public Sans"/>
              </a:rPr>
              <a:t>     Summary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9869">
                <a:alpha val="100000"/>
              </a:srgbClr>
            </a:gs>
            <a:gs pos="100000">
              <a:srgbClr val="FFD2BD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34685" y="1858773"/>
            <a:ext cx="10305026" cy="6569454"/>
          </a:xfrm>
          <a:custGeom>
            <a:avLst/>
            <a:gdLst/>
            <a:ahLst/>
            <a:cxnLst/>
            <a:rect r="r" b="b" t="t" l="l"/>
            <a:pathLst>
              <a:path h="6569454" w="10305026">
                <a:moveTo>
                  <a:pt x="0" y="0"/>
                </a:moveTo>
                <a:lnTo>
                  <a:pt x="10305026" y="0"/>
                </a:lnTo>
                <a:lnTo>
                  <a:pt x="10305026" y="6569454"/>
                </a:lnTo>
                <a:lnTo>
                  <a:pt x="0" y="65694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3875436"/>
            <a:ext cx="7871105" cy="2105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80"/>
              </a:lnSpc>
            </a:pPr>
            <a:r>
              <a:rPr lang="en-US" sz="6900">
                <a:solidFill>
                  <a:srgbClr val="0E0A08"/>
                </a:solidFill>
                <a:latin typeface="Public Sans"/>
                <a:ea typeface="Public Sans"/>
                <a:cs typeface="Public Sans"/>
                <a:sym typeface="Public Sans"/>
              </a:rPr>
              <a:t>Test Cases </a:t>
            </a:r>
          </a:p>
          <a:p>
            <a:pPr algn="ctr">
              <a:lnSpc>
                <a:spcPts val="8280"/>
              </a:lnSpc>
            </a:pPr>
            <a:r>
              <a:rPr lang="en-US" sz="6900">
                <a:solidFill>
                  <a:srgbClr val="0E0A08"/>
                </a:solidFill>
                <a:latin typeface="Public Sans"/>
                <a:ea typeface="Public Sans"/>
                <a:cs typeface="Public Sans"/>
                <a:sym typeface="Public Sans"/>
              </a:rPr>
              <a:t>Passed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06450" y="117693"/>
            <a:ext cx="2960871" cy="748497"/>
          </a:xfrm>
          <a:custGeom>
            <a:avLst/>
            <a:gdLst/>
            <a:ahLst/>
            <a:cxnLst/>
            <a:rect r="r" b="b" t="t" l="l"/>
            <a:pathLst>
              <a:path h="748497" w="2960871">
                <a:moveTo>
                  <a:pt x="0" y="0"/>
                </a:moveTo>
                <a:lnTo>
                  <a:pt x="2960870" y="0"/>
                </a:lnTo>
                <a:lnTo>
                  <a:pt x="2960870" y="748498"/>
                </a:lnTo>
                <a:lnTo>
                  <a:pt x="0" y="7484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27272"/>
            <a:ext cx="1028700" cy="929339"/>
            <a:chOff x="0" y="0"/>
            <a:chExt cx="270933" cy="24476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44764"/>
            </a:xfrm>
            <a:custGeom>
              <a:avLst/>
              <a:gdLst/>
              <a:ahLst/>
              <a:cxnLst/>
              <a:rect r="r" b="b" t="t" l="l"/>
              <a:pathLst>
                <a:path h="244764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44764"/>
                  </a:lnTo>
                  <a:lnTo>
                    <a:pt x="0" y="244764"/>
                  </a:lnTo>
                  <a:close/>
                </a:path>
              </a:pathLst>
            </a:custGeom>
            <a:solidFill>
              <a:srgbClr val="F5842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2828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56123" y="3746623"/>
            <a:ext cx="8384422" cy="2532498"/>
            <a:chOff x="0" y="0"/>
            <a:chExt cx="11179230" cy="337666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161667" y="-9525"/>
              <a:ext cx="10356836" cy="1838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800"/>
                </a:lnSpc>
              </a:pPr>
              <a:r>
                <a:rPr lang="en-US" sz="9000">
                  <a:solidFill>
                    <a:srgbClr val="191919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Thank you!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161667" y="2719439"/>
              <a:ext cx="10356836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</a:p>
          </p:txBody>
        </p:sp>
        <p:sp>
          <p:nvSpPr>
            <p:cNvPr name="AutoShape 5" id="5"/>
            <p:cNvSpPr/>
            <p:nvPr/>
          </p:nvSpPr>
          <p:spPr>
            <a:xfrm>
              <a:off x="0" y="2249853"/>
              <a:ext cx="11179230" cy="0"/>
            </a:xfrm>
            <a:prstGeom prst="line">
              <a:avLst/>
            </a:prstGeom>
            <a:ln cap="flat" w="139700">
              <a:solidFill>
                <a:srgbClr val="FA632A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205589" y="0"/>
            <a:ext cx="7511177" cy="6075059"/>
          </a:xfrm>
          <a:custGeom>
            <a:avLst/>
            <a:gdLst/>
            <a:ahLst/>
            <a:cxnLst/>
            <a:rect r="r" b="b" t="t" l="l"/>
            <a:pathLst>
              <a:path h="6075059" w="7511177">
                <a:moveTo>
                  <a:pt x="0" y="0"/>
                </a:moveTo>
                <a:lnTo>
                  <a:pt x="7511177" y="0"/>
                </a:lnTo>
                <a:lnTo>
                  <a:pt x="7511177" y="6075059"/>
                </a:lnTo>
                <a:lnTo>
                  <a:pt x="0" y="60750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616" t="0" r="-67772" b="-1013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5677" y="6075059"/>
            <a:ext cx="7591089" cy="2624840"/>
          </a:xfrm>
          <a:custGeom>
            <a:avLst/>
            <a:gdLst/>
            <a:ahLst/>
            <a:cxnLst/>
            <a:rect r="r" b="b" t="t" l="l"/>
            <a:pathLst>
              <a:path h="2624840" w="7591089">
                <a:moveTo>
                  <a:pt x="0" y="0"/>
                </a:moveTo>
                <a:lnTo>
                  <a:pt x="7591089" y="0"/>
                </a:lnTo>
                <a:lnTo>
                  <a:pt x="7591089" y="2624840"/>
                </a:lnTo>
                <a:lnTo>
                  <a:pt x="0" y="26248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53" t="-123253" r="-5151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5677" y="7662160"/>
            <a:ext cx="7591089" cy="2624840"/>
          </a:xfrm>
          <a:custGeom>
            <a:avLst/>
            <a:gdLst/>
            <a:ahLst/>
            <a:cxnLst/>
            <a:rect r="r" b="b" t="t" l="l"/>
            <a:pathLst>
              <a:path h="2624840" w="7591089">
                <a:moveTo>
                  <a:pt x="0" y="0"/>
                </a:moveTo>
                <a:lnTo>
                  <a:pt x="7591089" y="0"/>
                </a:lnTo>
                <a:lnTo>
                  <a:pt x="7591089" y="2624840"/>
                </a:lnTo>
                <a:lnTo>
                  <a:pt x="0" y="26248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53" t="-123253" r="-5151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9869">
                <a:alpha val="100000"/>
              </a:srgbClr>
            </a:gs>
            <a:gs pos="100000">
              <a:srgbClr val="FFD2BD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22660" y="3833683"/>
            <a:ext cx="10961021" cy="0"/>
          </a:xfrm>
          <a:prstGeom prst="line">
            <a:avLst/>
          </a:prstGeom>
          <a:ln cap="flat" w="66675">
            <a:solidFill>
              <a:srgbClr val="0E0A0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7880223" y="-595186"/>
            <a:ext cx="10407777" cy="10785261"/>
          </a:xfrm>
          <a:custGeom>
            <a:avLst/>
            <a:gdLst/>
            <a:ahLst/>
            <a:cxnLst/>
            <a:rect r="r" b="b" t="t" l="l"/>
            <a:pathLst>
              <a:path h="10785261" w="10407777">
                <a:moveTo>
                  <a:pt x="0" y="0"/>
                </a:moveTo>
                <a:lnTo>
                  <a:pt x="10407777" y="0"/>
                </a:lnTo>
                <a:lnTo>
                  <a:pt x="10407777" y="10785261"/>
                </a:lnTo>
                <a:lnTo>
                  <a:pt x="0" y="10785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771534" y="1510055"/>
            <a:ext cx="12753867" cy="2271241"/>
            <a:chOff x="0" y="0"/>
            <a:chExt cx="17005156" cy="3028321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9525"/>
              <a:ext cx="17005156" cy="1838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800"/>
                </a:lnSpc>
              </a:pPr>
              <a:r>
                <a:rPr lang="en-US" b="true" sz="9000">
                  <a:solidFill>
                    <a:srgbClr val="14110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Introduction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371096"/>
              <a:ext cx="17005156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297219" y="4759345"/>
            <a:ext cx="14419715" cy="3930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19"/>
              </a:lnSpc>
              <a:spcBef>
                <a:spcPct val="0"/>
              </a:spcBef>
            </a:pPr>
            <a:r>
              <a:rPr lang="en-US" b="true" sz="4014">
                <a:solidFill>
                  <a:srgbClr val="14110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The </a:t>
            </a:r>
            <a:r>
              <a:rPr lang="en-US" b="true" sz="4014" u="sng">
                <a:solidFill>
                  <a:srgbClr val="14110F"/>
                </a:solidFill>
                <a:latin typeface="Public Sans Bold"/>
                <a:ea typeface="Public Sans Bold"/>
                <a:cs typeface="Public Sans Bold"/>
                <a:sym typeface="Public Sans Bold"/>
                <a:hlinkClick r:id="rId3" tooltip="https://opensource-demo.orangehrmlive.com/web/index.php/auth/login"/>
              </a:rPr>
              <a:t>OrangeHRM</a:t>
            </a:r>
            <a:r>
              <a:rPr lang="en-US" b="true" sz="4014">
                <a:solidFill>
                  <a:srgbClr val="14110F"/>
                </a:solidFill>
                <a:latin typeface="Public Sans Bold"/>
                <a:ea typeface="Public Sans Bold"/>
                <a:cs typeface="Public Sans Bold"/>
                <a:sym typeface="Public Sans Bold"/>
                <a:hlinkClick r:id="rId4" tooltip="https://opensource-demo.orangehrmlive.com/web/index.php/auth/login"/>
              </a:rPr>
              <a:t> </a:t>
            </a:r>
            <a:r>
              <a:rPr lang="en-US" b="true" sz="4014">
                <a:solidFill>
                  <a:srgbClr val="14110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is a fully functional, cl</a:t>
            </a:r>
            <a:r>
              <a:rPr lang="en-US" b="true" sz="4014">
                <a:solidFill>
                  <a:srgbClr val="14110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oud-hosted instance of OrangeHRM's open-source HR management platform. Designed for testing and training purposes, it provides unrestricted access to all core modules including:</a:t>
            </a:r>
          </a:p>
          <a:p>
            <a:pPr algn="just">
              <a:lnSpc>
                <a:spcPts val="5219"/>
              </a:lnSpc>
              <a:spcBef>
                <a:spcPct val="0"/>
              </a:spcBef>
            </a:pPr>
            <a:r>
              <a:rPr lang="en-US" b="true" sz="4014">
                <a:solidFill>
                  <a:srgbClr val="14110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Employee Self-Service (ESS), Admin Tools.</a:t>
            </a:r>
          </a:p>
          <a:p>
            <a:pPr algn="ctr">
              <a:lnSpc>
                <a:spcPts val="52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9869">
                <a:alpha val="100000"/>
              </a:srgbClr>
            </a:gs>
            <a:gs pos="100000">
              <a:srgbClr val="FFD2BD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661677"/>
            <a:ext cx="9655806" cy="7514112"/>
          </a:xfrm>
          <a:custGeom>
            <a:avLst/>
            <a:gdLst/>
            <a:ahLst/>
            <a:cxnLst/>
            <a:rect r="r" b="b" t="t" l="l"/>
            <a:pathLst>
              <a:path h="7514112" w="9655806">
                <a:moveTo>
                  <a:pt x="0" y="0"/>
                </a:moveTo>
                <a:lnTo>
                  <a:pt x="9655806" y="0"/>
                </a:lnTo>
                <a:lnTo>
                  <a:pt x="9655806" y="7514112"/>
                </a:lnTo>
                <a:lnTo>
                  <a:pt x="0" y="75141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</a:blip>
            <a:stretch>
              <a:fillRect l="-33634" t="0" r="-14947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655806" y="3641955"/>
            <a:ext cx="8632194" cy="501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40"/>
              </a:lnSpc>
              <a:spcBef>
                <a:spcPct val="0"/>
              </a:spcBef>
            </a:pPr>
            <a:r>
              <a:rPr lang="en-US" b="true" sz="5108" strike="noStrike" u="non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Our Objective is to</a:t>
            </a:r>
            <a:r>
              <a:rPr lang="en-US" b="true" sz="5108" strike="noStrike" u="non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: </a:t>
            </a:r>
            <a:r>
              <a:rPr lang="en-US" b="true" sz="5108" strike="noStrike" u="non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Validate that OrangeHRM's ESS and Admin modules </a:t>
            </a:r>
          </a:p>
          <a:p>
            <a:pPr algn="ctr" marL="0" indent="0" lvl="0">
              <a:lnSpc>
                <a:spcPts val="6640"/>
              </a:lnSpc>
              <a:spcBef>
                <a:spcPct val="0"/>
              </a:spcBef>
            </a:pPr>
            <a:r>
              <a:rPr lang="en-US" b="true" sz="5108" strike="noStrike" u="non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meet all functional requirements .</a:t>
            </a:r>
          </a:p>
          <a:p>
            <a:pPr algn="ctr" marL="0" indent="0" lvl="0">
              <a:lnSpc>
                <a:spcPts val="6640"/>
              </a:lnSpc>
              <a:spcBef>
                <a:spcPct val="0"/>
              </a:spcBef>
            </a:pPr>
            <a:r>
              <a:rPr lang="en-US" b="true" sz="5108" strike="noStrike" u="non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 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55967" y="645897"/>
            <a:ext cx="6251622" cy="1689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84"/>
              </a:lnSpc>
              <a:spcBef>
                <a:spcPct val="0"/>
              </a:spcBef>
            </a:pPr>
            <a:r>
              <a:rPr lang="en-US" b="true" sz="10449">
                <a:solidFill>
                  <a:srgbClr val="14110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Objective </a:t>
            </a:r>
          </a:p>
        </p:txBody>
      </p:sp>
      <p:sp>
        <p:nvSpPr>
          <p:cNvPr name="AutoShape 5" id="5"/>
          <p:cNvSpPr/>
          <p:nvPr/>
        </p:nvSpPr>
        <p:spPr>
          <a:xfrm>
            <a:off x="309513" y="2637864"/>
            <a:ext cx="8480444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9226" y="3883695"/>
            <a:ext cx="15729548" cy="6403305"/>
          </a:xfrm>
          <a:custGeom>
            <a:avLst/>
            <a:gdLst/>
            <a:ahLst/>
            <a:cxnLst/>
            <a:rect r="r" b="b" t="t" l="l"/>
            <a:pathLst>
              <a:path h="6403305" w="15729548">
                <a:moveTo>
                  <a:pt x="0" y="0"/>
                </a:moveTo>
                <a:lnTo>
                  <a:pt x="15729548" y="0"/>
                </a:lnTo>
                <a:lnTo>
                  <a:pt x="15729548" y="6403305"/>
                </a:lnTo>
                <a:lnTo>
                  <a:pt x="0" y="64033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57" t="0" r="-25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24123" y="-2075365"/>
            <a:ext cx="5639753" cy="5959060"/>
          </a:xfrm>
          <a:custGeom>
            <a:avLst/>
            <a:gdLst/>
            <a:ahLst/>
            <a:cxnLst/>
            <a:rect r="r" b="b" t="t" l="l"/>
            <a:pathLst>
              <a:path h="5959060" w="5639753">
                <a:moveTo>
                  <a:pt x="0" y="0"/>
                </a:moveTo>
                <a:lnTo>
                  <a:pt x="5639754" y="0"/>
                </a:lnTo>
                <a:lnTo>
                  <a:pt x="5639754" y="5959060"/>
                </a:lnTo>
                <a:lnTo>
                  <a:pt x="0" y="59590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59213" y="376035"/>
            <a:ext cx="15769574" cy="1305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78"/>
              </a:lnSpc>
            </a:pPr>
            <a:r>
              <a:rPr lang="en-US" sz="8565">
                <a:solidFill>
                  <a:srgbClr val="14110F"/>
                </a:solidFill>
                <a:latin typeface="Public Sans"/>
                <a:ea typeface="Public Sans"/>
                <a:cs typeface="Public Sans"/>
                <a:sym typeface="Public Sans"/>
              </a:rPr>
              <a:t>STLC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206450" y="117693"/>
            <a:ext cx="2960871" cy="748497"/>
          </a:xfrm>
          <a:custGeom>
            <a:avLst/>
            <a:gdLst/>
            <a:ahLst/>
            <a:cxnLst/>
            <a:rect r="r" b="b" t="t" l="l"/>
            <a:pathLst>
              <a:path h="748497" w="2960871">
                <a:moveTo>
                  <a:pt x="0" y="0"/>
                </a:moveTo>
                <a:lnTo>
                  <a:pt x="2960870" y="0"/>
                </a:lnTo>
                <a:lnTo>
                  <a:pt x="2960870" y="748498"/>
                </a:lnTo>
                <a:lnTo>
                  <a:pt x="0" y="7484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0" y="27272"/>
            <a:ext cx="1028700" cy="929339"/>
            <a:chOff x="0" y="0"/>
            <a:chExt cx="270933" cy="24476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244764"/>
            </a:xfrm>
            <a:custGeom>
              <a:avLst/>
              <a:gdLst/>
              <a:ahLst/>
              <a:cxnLst/>
              <a:rect r="r" b="b" t="t" l="l"/>
              <a:pathLst>
                <a:path h="244764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44764"/>
                  </a:lnTo>
                  <a:lnTo>
                    <a:pt x="0" y="244764"/>
                  </a:lnTo>
                  <a:close/>
                </a:path>
              </a:pathLst>
            </a:custGeom>
            <a:solidFill>
              <a:srgbClr val="F5842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0933" cy="2828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907182"/>
            <a:ext cx="18288000" cy="5379818"/>
            <a:chOff x="0" y="0"/>
            <a:chExt cx="4816593" cy="14169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416907"/>
            </a:xfrm>
            <a:custGeom>
              <a:avLst/>
              <a:gdLst/>
              <a:ahLst/>
              <a:cxnLst/>
              <a:rect r="r" b="b" t="t" l="l"/>
              <a:pathLst>
                <a:path h="141690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416907"/>
                  </a:lnTo>
                  <a:lnTo>
                    <a:pt x="0" y="1416907"/>
                  </a:lnTo>
                  <a:close/>
                </a:path>
              </a:pathLst>
            </a:custGeom>
            <a:gradFill rotWithShape="true">
              <a:gsLst>
                <a:gs pos="0">
                  <a:srgbClr val="FF9869">
                    <a:alpha val="100000"/>
                  </a:srgbClr>
                </a:gs>
                <a:gs pos="100000">
                  <a:srgbClr val="FFD2BD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14740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1036320" indent="-518160" lvl="1">
                <a:lnSpc>
                  <a:spcPts val="6240"/>
                </a:lnSpc>
                <a:buFont typeface="Arial"/>
                <a:buChar char="•"/>
              </a:pPr>
              <a:r>
                <a:rPr lang="en-US" b="true" sz="4800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Study the SRS Document</a:t>
              </a:r>
            </a:p>
            <a:p>
              <a:pPr algn="ctr" marL="1036320" indent="-518160" lvl="1">
                <a:lnSpc>
                  <a:spcPts val="7392"/>
                </a:lnSpc>
                <a:buFont typeface="Arial"/>
                <a:buChar char="•"/>
              </a:pPr>
              <a:r>
                <a:rPr lang="en-US" b="true" sz="4800" spc="124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Extract Requirements</a:t>
              </a:r>
            </a:p>
            <a:p>
              <a:pPr algn="ctr" marL="1036320" indent="-518160" lvl="1">
                <a:lnSpc>
                  <a:spcPts val="6240"/>
                </a:lnSpc>
                <a:buFont typeface="Arial"/>
                <a:buChar char="•"/>
              </a:pPr>
              <a:r>
                <a:rPr lang="en-US" b="true" sz="4800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Analyze Requirements</a:t>
              </a:r>
            </a:p>
            <a:p>
              <a:pPr algn="ctr" marL="1036320" indent="-518160" lvl="1">
                <a:lnSpc>
                  <a:spcPts val="6240"/>
                </a:lnSpc>
                <a:buFont typeface="Arial"/>
                <a:buChar char="•"/>
              </a:pPr>
              <a:r>
                <a:rPr lang="en-US" b="true" sz="4800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Make Cards for Tasks via Trello</a:t>
              </a:r>
            </a:p>
            <a:p>
              <a:pPr algn="ctr" marL="1036320" indent="-518160" lvl="1">
                <a:lnSpc>
                  <a:spcPts val="6240"/>
                </a:lnSpc>
                <a:buFont typeface="Arial"/>
                <a:buChar char="•"/>
              </a:pPr>
              <a:r>
                <a:rPr lang="en-US" b="true" sz="4800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Execute &amp; Track Progress</a:t>
              </a:r>
            </a:p>
            <a:p>
              <a:pPr algn="ctr">
                <a:lnSpc>
                  <a:spcPts val="26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605989" y="0"/>
            <a:ext cx="2682011" cy="3486150"/>
          </a:xfrm>
          <a:custGeom>
            <a:avLst/>
            <a:gdLst/>
            <a:ahLst/>
            <a:cxnLst/>
            <a:rect r="r" b="b" t="t" l="l"/>
            <a:pathLst>
              <a:path h="3486150" w="2682011">
                <a:moveTo>
                  <a:pt x="0" y="0"/>
                </a:moveTo>
                <a:lnTo>
                  <a:pt x="2682011" y="0"/>
                </a:lnTo>
                <a:lnTo>
                  <a:pt x="2682011" y="3486150"/>
                </a:lnTo>
                <a:lnTo>
                  <a:pt x="0" y="34861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06450" y="117693"/>
            <a:ext cx="2960871" cy="748497"/>
          </a:xfrm>
          <a:custGeom>
            <a:avLst/>
            <a:gdLst/>
            <a:ahLst/>
            <a:cxnLst/>
            <a:rect r="r" b="b" t="t" l="l"/>
            <a:pathLst>
              <a:path h="748497" w="2960871">
                <a:moveTo>
                  <a:pt x="0" y="0"/>
                </a:moveTo>
                <a:lnTo>
                  <a:pt x="2960870" y="0"/>
                </a:lnTo>
                <a:lnTo>
                  <a:pt x="2960870" y="748498"/>
                </a:lnTo>
                <a:lnTo>
                  <a:pt x="0" y="7484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-3623526" y="2505075"/>
            <a:ext cx="13740625" cy="195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6"/>
              </a:lnSpc>
            </a:pPr>
            <a:r>
              <a:rPr lang="en-US" sz="6413" b="true">
                <a:solidFill>
                  <a:srgbClr val="FF751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Requirement </a:t>
            </a:r>
          </a:p>
          <a:p>
            <a:pPr algn="ctr">
              <a:lnSpc>
                <a:spcPts val="7696"/>
              </a:lnSpc>
            </a:pPr>
            <a:r>
              <a:rPr lang="en-US" b="true" sz="6413">
                <a:solidFill>
                  <a:srgbClr val="00BF6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             </a:t>
            </a:r>
            <a:r>
              <a:rPr lang="en-US" b="true" sz="6413">
                <a:solidFill>
                  <a:srgbClr val="4CA62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Analysis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0" y="27272"/>
            <a:ext cx="1028700" cy="929339"/>
            <a:chOff x="0" y="0"/>
            <a:chExt cx="270933" cy="24476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0933" cy="244764"/>
            </a:xfrm>
            <a:custGeom>
              <a:avLst/>
              <a:gdLst/>
              <a:ahLst/>
              <a:cxnLst/>
              <a:rect r="r" b="b" t="t" l="l"/>
              <a:pathLst>
                <a:path h="244764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44764"/>
                  </a:lnTo>
                  <a:lnTo>
                    <a:pt x="0" y="244764"/>
                  </a:lnTo>
                  <a:close/>
                </a:path>
              </a:pathLst>
            </a:custGeom>
            <a:solidFill>
              <a:srgbClr val="F5842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70933" cy="2828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6450" y="117693"/>
            <a:ext cx="2960871" cy="748497"/>
          </a:xfrm>
          <a:custGeom>
            <a:avLst/>
            <a:gdLst/>
            <a:ahLst/>
            <a:cxnLst/>
            <a:rect r="r" b="b" t="t" l="l"/>
            <a:pathLst>
              <a:path h="748497" w="2960871">
                <a:moveTo>
                  <a:pt x="0" y="0"/>
                </a:moveTo>
                <a:lnTo>
                  <a:pt x="2960870" y="0"/>
                </a:lnTo>
                <a:lnTo>
                  <a:pt x="2960870" y="748498"/>
                </a:lnTo>
                <a:lnTo>
                  <a:pt x="0" y="7484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27272"/>
            <a:ext cx="1028700" cy="929339"/>
            <a:chOff x="0" y="0"/>
            <a:chExt cx="270933" cy="24476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0933" cy="244764"/>
            </a:xfrm>
            <a:custGeom>
              <a:avLst/>
              <a:gdLst/>
              <a:ahLst/>
              <a:cxnLst/>
              <a:rect r="r" b="b" t="t" l="l"/>
              <a:pathLst>
                <a:path h="244764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44764"/>
                  </a:lnTo>
                  <a:lnTo>
                    <a:pt x="0" y="244764"/>
                  </a:lnTo>
                  <a:close/>
                </a:path>
              </a:pathLst>
            </a:custGeom>
            <a:solidFill>
              <a:srgbClr val="F5842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70933" cy="2828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667041" y="2817723"/>
            <a:ext cx="12953918" cy="7286579"/>
          </a:xfrm>
          <a:custGeom>
            <a:avLst/>
            <a:gdLst/>
            <a:ahLst/>
            <a:cxnLst/>
            <a:rect r="r" b="b" t="t" l="l"/>
            <a:pathLst>
              <a:path h="7286579" w="12953918">
                <a:moveTo>
                  <a:pt x="0" y="0"/>
                </a:moveTo>
                <a:lnTo>
                  <a:pt x="12953918" y="0"/>
                </a:lnTo>
                <a:lnTo>
                  <a:pt x="12953918" y="7286579"/>
                </a:lnTo>
                <a:lnTo>
                  <a:pt x="0" y="72865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167320" y="1285875"/>
            <a:ext cx="8097320" cy="1490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36"/>
              </a:lnSpc>
            </a:pPr>
            <a:r>
              <a:rPr lang="en-US" b="true" sz="6364" i="true">
                <a:solidFill>
                  <a:srgbClr val="FF751F"/>
                </a:solidFill>
                <a:latin typeface="Public Sans Bold Italics"/>
                <a:ea typeface="Public Sans Bold Italics"/>
                <a:cs typeface="Public Sans Bold Italics"/>
                <a:sym typeface="Public Sans Bold Italics"/>
              </a:rPr>
              <a:t>Test </a:t>
            </a:r>
          </a:p>
          <a:p>
            <a:pPr algn="ctr">
              <a:lnSpc>
                <a:spcPts val="7637"/>
              </a:lnSpc>
            </a:pPr>
            <a:r>
              <a:rPr lang="en-US" b="true" sz="6364" i="true">
                <a:solidFill>
                  <a:srgbClr val="00BF63"/>
                </a:solidFill>
                <a:latin typeface="Public Sans Bold Italics"/>
                <a:ea typeface="Public Sans Bold Italics"/>
                <a:cs typeface="Public Sans Bold Italics"/>
                <a:sym typeface="Public Sans Bold Italics"/>
              </a:rPr>
              <a:t>              </a:t>
            </a:r>
            <a:r>
              <a:rPr lang="en-US" b="true" sz="6364" i="true">
                <a:solidFill>
                  <a:srgbClr val="4CA626"/>
                </a:solidFill>
                <a:latin typeface="Public Sans Bold Italics"/>
                <a:ea typeface="Public Sans Bold Italics"/>
                <a:cs typeface="Public Sans Bold Italics"/>
                <a:sym typeface="Public Sans Bold Italics"/>
              </a:rPr>
              <a:t>Plan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0" y="2817723"/>
            <a:ext cx="18288000" cy="7469277"/>
            <a:chOff x="0" y="0"/>
            <a:chExt cx="4816593" cy="19672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16592" cy="1967217"/>
            </a:xfrm>
            <a:custGeom>
              <a:avLst/>
              <a:gdLst/>
              <a:ahLst/>
              <a:cxnLst/>
              <a:rect r="r" b="b" t="t" l="l"/>
              <a:pathLst>
                <a:path h="1967217" w="4816592">
                  <a:moveTo>
                    <a:pt x="37677" y="0"/>
                  </a:moveTo>
                  <a:lnTo>
                    <a:pt x="4778916" y="0"/>
                  </a:lnTo>
                  <a:cubicBezTo>
                    <a:pt x="4788908" y="0"/>
                    <a:pt x="4798492" y="3969"/>
                    <a:pt x="4805557" y="11035"/>
                  </a:cubicBezTo>
                  <a:cubicBezTo>
                    <a:pt x="4812623" y="18101"/>
                    <a:pt x="4816592" y="27684"/>
                    <a:pt x="4816592" y="37677"/>
                  </a:cubicBezTo>
                  <a:lnTo>
                    <a:pt x="4816592" y="1929540"/>
                  </a:lnTo>
                  <a:cubicBezTo>
                    <a:pt x="4816592" y="1950349"/>
                    <a:pt x="4799724" y="1967217"/>
                    <a:pt x="4778916" y="1967217"/>
                  </a:cubicBezTo>
                  <a:lnTo>
                    <a:pt x="37677" y="1967217"/>
                  </a:lnTo>
                  <a:cubicBezTo>
                    <a:pt x="16868" y="1967217"/>
                    <a:pt x="0" y="1950349"/>
                    <a:pt x="0" y="1929540"/>
                  </a:cubicBezTo>
                  <a:lnTo>
                    <a:pt x="0" y="37677"/>
                  </a:lnTo>
                  <a:cubicBezTo>
                    <a:pt x="0" y="16868"/>
                    <a:pt x="16868" y="0"/>
                    <a:pt x="3767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9869">
                    <a:alpha val="14000"/>
                  </a:srgbClr>
                </a:gs>
                <a:gs pos="100000">
                  <a:srgbClr val="FFD2BD">
                    <a:alpha val="14000"/>
                  </a:srgbClr>
                </a:gs>
              </a:gsLst>
              <a:lin ang="54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4816593" cy="2024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40"/>
                </a:lnSpc>
              </a:pPr>
            </a:p>
            <a:p>
              <a:pPr algn="ctr">
                <a:lnSpc>
                  <a:spcPts val="2600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73634" y="2379367"/>
            <a:ext cx="6740732" cy="1931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2"/>
              </a:lnSpc>
            </a:pPr>
            <a:r>
              <a:rPr lang="en-US" sz="5909">
                <a:solidFill>
                  <a:srgbClr val="FA632A"/>
                </a:solidFill>
                <a:latin typeface="Public Sans"/>
                <a:ea typeface="Public Sans"/>
                <a:cs typeface="Public Sans"/>
                <a:sym typeface="Public Sans"/>
              </a:rPr>
              <a:t>Test </a:t>
            </a:r>
          </a:p>
          <a:p>
            <a:pPr algn="ctr">
              <a:lnSpc>
                <a:spcPts val="7682"/>
              </a:lnSpc>
              <a:spcBef>
                <a:spcPct val="0"/>
              </a:spcBef>
            </a:pPr>
            <a:r>
              <a:rPr lang="en-US" sz="5909">
                <a:solidFill>
                  <a:srgbClr val="4CA626"/>
                </a:solidFill>
                <a:latin typeface="Public Sans"/>
                <a:ea typeface="Public Sans"/>
                <a:cs typeface="Public Sans"/>
                <a:sym typeface="Public Sans"/>
              </a:rPr>
              <a:t>Case</a:t>
            </a:r>
            <a:r>
              <a:rPr lang="en-US" sz="5909">
                <a:solidFill>
                  <a:srgbClr val="FA632A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5909">
                <a:solidFill>
                  <a:srgbClr val="4CA626"/>
                </a:solidFill>
                <a:latin typeface="Public Sans"/>
                <a:ea typeface="Public Sans"/>
                <a:cs typeface="Public Sans"/>
                <a:sym typeface="Public Sans"/>
              </a:rPr>
              <a:t>Design</a:t>
            </a:r>
          </a:p>
        </p:txBody>
      </p:sp>
      <p:sp>
        <p:nvSpPr>
          <p:cNvPr name="AutoShape 3" id="3"/>
          <p:cNvSpPr/>
          <p:nvPr/>
        </p:nvSpPr>
        <p:spPr>
          <a:xfrm>
            <a:off x="9144000" y="4311190"/>
            <a:ext cx="3396962" cy="148000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" id="4"/>
          <p:cNvSpPr/>
          <p:nvPr/>
        </p:nvSpPr>
        <p:spPr>
          <a:xfrm flipH="true">
            <a:off x="5964146" y="4311190"/>
            <a:ext cx="3179854" cy="148000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206450" y="117693"/>
            <a:ext cx="2960871" cy="748497"/>
          </a:xfrm>
          <a:custGeom>
            <a:avLst/>
            <a:gdLst/>
            <a:ahLst/>
            <a:cxnLst/>
            <a:rect r="r" b="b" t="t" l="l"/>
            <a:pathLst>
              <a:path h="748497" w="2960871">
                <a:moveTo>
                  <a:pt x="0" y="0"/>
                </a:moveTo>
                <a:lnTo>
                  <a:pt x="2960870" y="0"/>
                </a:lnTo>
                <a:lnTo>
                  <a:pt x="2960870" y="748498"/>
                </a:lnTo>
                <a:lnTo>
                  <a:pt x="0" y="7484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0" y="27272"/>
            <a:ext cx="1028700" cy="929339"/>
            <a:chOff x="0" y="0"/>
            <a:chExt cx="270933" cy="24476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244764"/>
            </a:xfrm>
            <a:custGeom>
              <a:avLst/>
              <a:gdLst/>
              <a:ahLst/>
              <a:cxnLst/>
              <a:rect r="r" b="b" t="t" l="l"/>
              <a:pathLst>
                <a:path h="244764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44764"/>
                  </a:lnTo>
                  <a:lnTo>
                    <a:pt x="0" y="244764"/>
                  </a:lnTo>
                  <a:close/>
                </a:path>
              </a:pathLst>
            </a:custGeom>
            <a:solidFill>
              <a:srgbClr val="F5842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0933" cy="2828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445558" y="5791197"/>
            <a:ext cx="2190810" cy="1377332"/>
            <a:chOff x="0" y="0"/>
            <a:chExt cx="577003" cy="36275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77003" cy="362754"/>
            </a:xfrm>
            <a:custGeom>
              <a:avLst/>
              <a:gdLst/>
              <a:ahLst/>
              <a:cxnLst/>
              <a:rect r="r" b="b" t="t" l="l"/>
              <a:pathLst>
                <a:path h="362754" w="577003">
                  <a:moveTo>
                    <a:pt x="0" y="0"/>
                  </a:moveTo>
                  <a:lnTo>
                    <a:pt x="577003" y="0"/>
                  </a:lnTo>
                  <a:lnTo>
                    <a:pt x="577003" y="362754"/>
                  </a:lnTo>
                  <a:lnTo>
                    <a:pt x="0" y="362754"/>
                  </a:lnTo>
                  <a:close/>
                </a:path>
              </a:pathLst>
            </a:custGeom>
            <a:solidFill>
              <a:srgbClr val="F5842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577003" cy="4008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799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Employee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704826" y="8127515"/>
            <a:ext cx="9234243" cy="1274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69"/>
              </a:lnSpc>
              <a:spcBef>
                <a:spcPct val="0"/>
              </a:spcBef>
            </a:pPr>
            <a:r>
              <a:rPr lang="en-US" b="true" sz="3899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The Test Design Covers All the required Features For Both Module 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4704826" y="5791197"/>
            <a:ext cx="2190810" cy="1377332"/>
            <a:chOff x="0" y="0"/>
            <a:chExt cx="577003" cy="36275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77003" cy="362754"/>
            </a:xfrm>
            <a:custGeom>
              <a:avLst/>
              <a:gdLst/>
              <a:ahLst/>
              <a:cxnLst/>
              <a:rect r="r" b="b" t="t" l="l"/>
              <a:pathLst>
                <a:path h="362754" w="577003">
                  <a:moveTo>
                    <a:pt x="0" y="0"/>
                  </a:moveTo>
                  <a:lnTo>
                    <a:pt x="577003" y="0"/>
                  </a:lnTo>
                  <a:lnTo>
                    <a:pt x="577003" y="362754"/>
                  </a:lnTo>
                  <a:lnTo>
                    <a:pt x="0" y="362754"/>
                  </a:lnTo>
                  <a:close/>
                </a:path>
              </a:pathLst>
            </a:custGeom>
            <a:solidFill>
              <a:srgbClr val="F58423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577003" cy="4008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799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Admin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437954" y="2129700"/>
            <a:ext cx="17412092" cy="8157300"/>
            <a:chOff x="0" y="0"/>
            <a:chExt cx="4585901" cy="214842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585901" cy="2148425"/>
            </a:xfrm>
            <a:custGeom>
              <a:avLst/>
              <a:gdLst/>
              <a:ahLst/>
              <a:cxnLst/>
              <a:rect r="r" b="b" t="t" l="l"/>
              <a:pathLst>
                <a:path h="2148425" w="4585901">
                  <a:moveTo>
                    <a:pt x="44463" y="0"/>
                  </a:moveTo>
                  <a:lnTo>
                    <a:pt x="4541438" y="0"/>
                  </a:lnTo>
                  <a:cubicBezTo>
                    <a:pt x="4553230" y="0"/>
                    <a:pt x="4564540" y="4684"/>
                    <a:pt x="4572878" y="13023"/>
                  </a:cubicBezTo>
                  <a:cubicBezTo>
                    <a:pt x="4581216" y="21361"/>
                    <a:pt x="4585901" y="32671"/>
                    <a:pt x="4585901" y="44463"/>
                  </a:cubicBezTo>
                  <a:lnTo>
                    <a:pt x="4585901" y="2103962"/>
                  </a:lnTo>
                  <a:cubicBezTo>
                    <a:pt x="4585901" y="2128518"/>
                    <a:pt x="4565994" y="2148425"/>
                    <a:pt x="4541438" y="2148425"/>
                  </a:cubicBezTo>
                  <a:lnTo>
                    <a:pt x="44463" y="2148425"/>
                  </a:lnTo>
                  <a:cubicBezTo>
                    <a:pt x="32671" y="2148425"/>
                    <a:pt x="21361" y="2143740"/>
                    <a:pt x="13023" y="2135402"/>
                  </a:cubicBezTo>
                  <a:cubicBezTo>
                    <a:pt x="4684" y="2127063"/>
                    <a:pt x="0" y="2115754"/>
                    <a:pt x="0" y="2103962"/>
                  </a:cubicBezTo>
                  <a:lnTo>
                    <a:pt x="0" y="44463"/>
                  </a:lnTo>
                  <a:cubicBezTo>
                    <a:pt x="0" y="32671"/>
                    <a:pt x="4684" y="21361"/>
                    <a:pt x="13023" y="13023"/>
                  </a:cubicBezTo>
                  <a:cubicBezTo>
                    <a:pt x="21361" y="4684"/>
                    <a:pt x="32671" y="0"/>
                    <a:pt x="4446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9869">
                    <a:alpha val="31000"/>
                  </a:srgbClr>
                </a:gs>
                <a:gs pos="100000">
                  <a:srgbClr val="FFD2BD">
                    <a:alpha val="31000"/>
                  </a:srgbClr>
                </a:gs>
              </a:gsLst>
              <a:lin ang="540000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4585901" cy="2205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40"/>
                </a:lnSpc>
              </a:pPr>
            </a:p>
            <a:p>
              <a:pPr algn="ctr">
                <a:lnSpc>
                  <a:spcPts val="2600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749555" y="5876224"/>
            <a:ext cx="7262149" cy="1302551"/>
            <a:chOff x="0" y="0"/>
            <a:chExt cx="9682866" cy="1736734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9682866" cy="1736734"/>
            </a:xfrm>
            <a:prstGeom prst="rect">
              <a:avLst/>
            </a:prstGeom>
            <a:solidFill>
              <a:srgbClr val="FA632A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581000" y="463026"/>
              <a:ext cx="2402956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R2 - 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3277028" y="568859"/>
              <a:ext cx="5824838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900"/>
                </a:lnSpc>
              </a:pPr>
              <a:r>
                <a:rPr lang="en-US" sz="30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My Info Module 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75245" y="5876224"/>
            <a:ext cx="7178410" cy="1302551"/>
            <a:chOff x="0" y="0"/>
            <a:chExt cx="9571213" cy="1736734"/>
          </a:xfrm>
        </p:grpSpPr>
        <p:sp>
          <p:nvSpPr>
            <p:cNvPr name="AutoShape 7" id="7"/>
            <p:cNvSpPr/>
            <p:nvPr/>
          </p:nvSpPr>
          <p:spPr>
            <a:xfrm rot="0">
              <a:off x="0" y="0"/>
              <a:ext cx="9571213" cy="1736734"/>
            </a:xfrm>
            <a:prstGeom prst="rect">
              <a:avLst/>
            </a:prstGeom>
            <a:solidFill>
              <a:srgbClr val="FA632A"/>
            </a:solidFill>
          </p:spPr>
        </p:sp>
        <p:sp>
          <p:nvSpPr>
            <p:cNvPr name="TextBox 8" id="8"/>
            <p:cNvSpPr txBox="true"/>
            <p:nvPr/>
          </p:nvSpPr>
          <p:spPr>
            <a:xfrm rot="0">
              <a:off x="574301" y="463026"/>
              <a:ext cx="2375248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R1 - 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3239241" y="568859"/>
              <a:ext cx="5757672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Login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7158758" y="1518076"/>
            <a:ext cx="3970484" cy="2172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9"/>
              </a:lnSpc>
              <a:spcBef>
                <a:spcPct val="0"/>
              </a:spcBef>
            </a:pPr>
            <a:r>
              <a:rPr lang="en-US" sz="4407">
                <a:solidFill>
                  <a:srgbClr val="F58424"/>
                </a:solidFill>
                <a:latin typeface="Public Sans"/>
                <a:ea typeface="Public Sans"/>
                <a:cs typeface="Public Sans"/>
                <a:sym typeface="Public Sans"/>
              </a:rPr>
              <a:t>Test</a:t>
            </a:r>
            <a:r>
              <a:rPr lang="en-US" sz="4407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</a:p>
          <a:p>
            <a:pPr algn="ctr">
              <a:lnSpc>
                <a:spcPts val="5729"/>
              </a:lnSpc>
              <a:spcBef>
                <a:spcPct val="0"/>
              </a:spcBef>
            </a:pPr>
            <a:r>
              <a:rPr lang="en-US" sz="4407">
                <a:solidFill>
                  <a:srgbClr val="29AC6E"/>
                </a:solidFill>
                <a:latin typeface="Public Sans"/>
                <a:ea typeface="Public Sans"/>
                <a:cs typeface="Public Sans"/>
                <a:sym typeface="Public Sans"/>
              </a:rPr>
              <a:t>Case Design</a:t>
            </a:r>
            <a:r>
              <a:rPr lang="en-US" sz="4407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b="true" sz="4407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for Employee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478144" y="4006003"/>
            <a:ext cx="17412092" cy="5673883"/>
            <a:chOff x="0" y="0"/>
            <a:chExt cx="4585901" cy="149435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585901" cy="1494356"/>
            </a:xfrm>
            <a:custGeom>
              <a:avLst/>
              <a:gdLst/>
              <a:ahLst/>
              <a:cxnLst/>
              <a:rect r="r" b="b" t="t" l="l"/>
              <a:pathLst>
                <a:path h="1494356" w="4585901">
                  <a:moveTo>
                    <a:pt x="44463" y="0"/>
                  </a:moveTo>
                  <a:lnTo>
                    <a:pt x="4541438" y="0"/>
                  </a:lnTo>
                  <a:cubicBezTo>
                    <a:pt x="4553230" y="0"/>
                    <a:pt x="4564540" y="4684"/>
                    <a:pt x="4572878" y="13023"/>
                  </a:cubicBezTo>
                  <a:cubicBezTo>
                    <a:pt x="4581216" y="21361"/>
                    <a:pt x="4585901" y="32671"/>
                    <a:pt x="4585901" y="44463"/>
                  </a:cubicBezTo>
                  <a:lnTo>
                    <a:pt x="4585901" y="1449893"/>
                  </a:lnTo>
                  <a:cubicBezTo>
                    <a:pt x="4585901" y="1474449"/>
                    <a:pt x="4565994" y="1494356"/>
                    <a:pt x="4541438" y="1494356"/>
                  </a:cubicBezTo>
                  <a:lnTo>
                    <a:pt x="44463" y="1494356"/>
                  </a:lnTo>
                  <a:cubicBezTo>
                    <a:pt x="32671" y="1494356"/>
                    <a:pt x="21361" y="1489672"/>
                    <a:pt x="13023" y="1481333"/>
                  </a:cubicBezTo>
                  <a:cubicBezTo>
                    <a:pt x="4684" y="1472995"/>
                    <a:pt x="0" y="1461685"/>
                    <a:pt x="0" y="1449893"/>
                  </a:cubicBezTo>
                  <a:lnTo>
                    <a:pt x="0" y="44463"/>
                  </a:lnTo>
                  <a:cubicBezTo>
                    <a:pt x="0" y="32671"/>
                    <a:pt x="4684" y="21361"/>
                    <a:pt x="13023" y="13023"/>
                  </a:cubicBezTo>
                  <a:cubicBezTo>
                    <a:pt x="21361" y="4684"/>
                    <a:pt x="32671" y="0"/>
                    <a:pt x="4446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9869">
                    <a:alpha val="27000"/>
                  </a:srgbClr>
                </a:gs>
                <a:gs pos="100000">
                  <a:srgbClr val="FFD2BD">
                    <a:alpha val="27000"/>
                  </a:srgbClr>
                </a:gs>
              </a:gsLst>
              <a:lin ang="540000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4585901" cy="15515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40"/>
                </a:lnSpc>
              </a:pPr>
            </a:p>
            <a:p>
              <a:pPr algn="ctr">
                <a:lnSpc>
                  <a:spcPts val="2600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206450" y="117693"/>
            <a:ext cx="2960871" cy="748497"/>
          </a:xfrm>
          <a:custGeom>
            <a:avLst/>
            <a:gdLst/>
            <a:ahLst/>
            <a:cxnLst/>
            <a:rect r="r" b="b" t="t" l="l"/>
            <a:pathLst>
              <a:path h="748497" w="2960871">
                <a:moveTo>
                  <a:pt x="0" y="0"/>
                </a:moveTo>
                <a:lnTo>
                  <a:pt x="2960870" y="0"/>
                </a:lnTo>
                <a:lnTo>
                  <a:pt x="2960870" y="748498"/>
                </a:lnTo>
                <a:lnTo>
                  <a:pt x="0" y="7484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0" y="27272"/>
            <a:ext cx="1028700" cy="929339"/>
            <a:chOff x="0" y="0"/>
            <a:chExt cx="270933" cy="24476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70933" cy="244764"/>
            </a:xfrm>
            <a:custGeom>
              <a:avLst/>
              <a:gdLst/>
              <a:ahLst/>
              <a:cxnLst/>
              <a:rect r="r" b="b" t="t" l="l"/>
              <a:pathLst>
                <a:path h="244764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44764"/>
                  </a:lnTo>
                  <a:lnTo>
                    <a:pt x="0" y="244764"/>
                  </a:lnTo>
                  <a:close/>
                </a:path>
              </a:pathLst>
            </a:custGeom>
            <a:solidFill>
              <a:srgbClr val="F58423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70933" cy="2828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66126" y="7086038"/>
            <a:ext cx="7638979" cy="1302615"/>
            <a:chOff x="0" y="0"/>
            <a:chExt cx="10185305" cy="1736820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10185305" cy="1736820"/>
            </a:xfrm>
            <a:prstGeom prst="rect">
              <a:avLst/>
            </a:prstGeom>
            <a:solidFill>
              <a:srgbClr val="FA632A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611148" y="463026"/>
              <a:ext cx="2527644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R4 - 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3447071" y="568859"/>
              <a:ext cx="6127086" cy="6573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Qualifications Module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82896" y="5143500"/>
            <a:ext cx="8030023" cy="1302679"/>
            <a:chOff x="0" y="0"/>
            <a:chExt cx="10706697" cy="1736906"/>
          </a:xfrm>
        </p:grpSpPr>
        <p:sp>
          <p:nvSpPr>
            <p:cNvPr name="AutoShape 7" id="7"/>
            <p:cNvSpPr/>
            <p:nvPr/>
          </p:nvSpPr>
          <p:spPr>
            <a:xfrm rot="0">
              <a:off x="0" y="0"/>
              <a:ext cx="10706697" cy="1736906"/>
            </a:xfrm>
            <a:prstGeom prst="rect">
              <a:avLst/>
            </a:prstGeom>
            <a:solidFill>
              <a:srgbClr val="FA632A"/>
            </a:solidFill>
          </p:spPr>
        </p:sp>
        <p:sp>
          <p:nvSpPr>
            <p:cNvPr name="TextBox 8" id="8"/>
            <p:cNvSpPr txBox="true"/>
            <p:nvPr/>
          </p:nvSpPr>
          <p:spPr>
            <a:xfrm rot="0">
              <a:off x="642433" y="463026"/>
              <a:ext cx="2657036" cy="6573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R1 - 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3623529" y="568944"/>
              <a:ext cx="6440735" cy="6573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User Management Module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82896" y="7085974"/>
            <a:ext cx="8030023" cy="1302679"/>
            <a:chOff x="0" y="0"/>
            <a:chExt cx="10706697" cy="1736906"/>
          </a:xfrm>
        </p:grpSpPr>
        <p:sp>
          <p:nvSpPr>
            <p:cNvPr name="AutoShape 11" id="11"/>
            <p:cNvSpPr/>
            <p:nvPr/>
          </p:nvSpPr>
          <p:spPr>
            <a:xfrm rot="0">
              <a:off x="0" y="0"/>
              <a:ext cx="10706697" cy="1736906"/>
            </a:xfrm>
            <a:prstGeom prst="rect">
              <a:avLst/>
            </a:prstGeom>
            <a:solidFill>
              <a:srgbClr val="FA632A"/>
            </a:solid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642433" y="463026"/>
              <a:ext cx="2657036" cy="6573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R2 - 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3623529" y="568944"/>
              <a:ext cx="6440735" cy="6573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Job Module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966126" y="5143500"/>
            <a:ext cx="7638979" cy="1302615"/>
            <a:chOff x="0" y="0"/>
            <a:chExt cx="10185305" cy="1736820"/>
          </a:xfrm>
        </p:grpSpPr>
        <p:sp>
          <p:nvSpPr>
            <p:cNvPr name="AutoShape 15" id="15"/>
            <p:cNvSpPr/>
            <p:nvPr/>
          </p:nvSpPr>
          <p:spPr>
            <a:xfrm rot="0">
              <a:off x="0" y="0"/>
              <a:ext cx="10185305" cy="1736820"/>
            </a:xfrm>
            <a:prstGeom prst="rect">
              <a:avLst/>
            </a:prstGeom>
            <a:solidFill>
              <a:srgbClr val="FA632A"/>
            </a:solid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611148" y="463026"/>
              <a:ext cx="2527644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R3 - 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3447071" y="568859"/>
              <a:ext cx="6127086" cy="6573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Organization Module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6965421" y="1527601"/>
            <a:ext cx="4163821" cy="2231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4"/>
              </a:lnSpc>
              <a:spcBef>
                <a:spcPct val="0"/>
              </a:spcBef>
            </a:pPr>
            <a:r>
              <a:rPr lang="en-US" sz="4549">
                <a:solidFill>
                  <a:srgbClr val="F58424"/>
                </a:solidFill>
                <a:latin typeface="Public Sans"/>
                <a:ea typeface="Public Sans"/>
                <a:cs typeface="Public Sans"/>
                <a:sym typeface="Public Sans"/>
              </a:rPr>
              <a:t>Test </a:t>
            </a:r>
          </a:p>
          <a:p>
            <a:pPr algn="ctr">
              <a:lnSpc>
                <a:spcPts val="5914"/>
              </a:lnSpc>
              <a:spcBef>
                <a:spcPct val="0"/>
              </a:spcBef>
            </a:pPr>
            <a:r>
              <a:rPr lang="en-US" sz="4549">
                <a:solidFill>
                  <a:srgbClr val="00BF63"/>
                </a:solidFill>
                <a:latin typeface="Public Sans"/>
                <a:ea typeface="Public Sans"/>
                <a:cs typeface="Public Sans"/>
                <a:sym typeface="Public Sans"/>
              </a:rPr>
              <a:t>Case Design</a:t>
            </a:r>
            <a:r>
              <a:rPr lang="en-US" sz="454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b="true" sz="4549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for Admin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478144" y="4378427"/>
            <a:ext cx="17412092" cy="5301459"/>
            <a:chOff x="0" y="0"/>
            <a:chExt cx="4585901" cy="139626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585901" cy="1396269"/>
            </a:xfrm>
            <a:custGeom>
              <a:avLst/>
              <a:gdLst/>
              <a:ahLst/>
              <a:cxnLst/>
              <a:rect r="r" b="b" t="t" l="l"/>
              <a:pathLst>
                <a:path h="1396269" w="4585901">
                  <a:moveTo>
                    <a:pt x="44463" y="0"/>
                  </a:moveTo>
                  <a:lnTo>
                    <a:pt x="4541438" y="0"/>
                  </a:lnTo>
                  <a:cubicBezTo>
                    <a:pt x="4553230" y="0"/>
                    <a:pt x="4564540" y="4684"/>
                    <a:pt x="4572878" y="13023"/>
                  </a:cubicBezTo>
                  <a:cubicBezTo>
                    <a:pt x="4581216" y="21361"/>
                    <a:pt x="4585901" y="32671"/>
                    <a:pt x="4585901" y="44463"/>
                  </a:cubicBezTo>
                  <a:lnTo>
                    <a:pt x="4585901" y="1351806"/>
                  </a:lnTo>
                  <a:cubicBezTo>
                    <a:pt x="4585901" y="1363599"/>
                    <a:pt x="4581216" y="1374908"/>
                    <a:pt x="4572878" y="1383246"/>
                  </a:cubicBezTo>
                  <a:cubicBezTo>
                    <a:pt x="4564540" y="1391585"/>
                    <a:pt x="4553230" y="1396269"/>
                    <a:pt x="4541438" y="1396269"/>
                  </a:cubicBezTo>
                  <a:lnTo>
                    <a:pt x="44463" y="1396269"/>
                  </a:lnTo>
                  <a:cubicBezTo>
                    <a:pt x="19907" y="1396269"/>
                    <a:pt x="0" y="1376362"/>
                    <a:pt x="0" y="1351806"/>
                  </a:cubicBezTo>
                  <a:lnTo>
                    <a:pt x="0" y="44463"/>
                  </a:lnTo>
                  <a:cubicBezTo>
                    <a:pt x="0" y="32671"/>
                    <a:pt x="4684" y="21361"/>
                    <a:pt x="13023" y="13023"/>
                  </a:cubicBezTo>
                  <a:cubicBezTo>
                    <a:pt x="21361" y="4684"/>
                    <a:pt x="32671" y="0"/>
                    <a:pt x="4446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9869">
                    <a:alpha val="27000"/>
                  </a:srgbClr>
                </a:gs>
                <a:gs pos="100000">
                  <a:srgbClr val="FFD2BD">
                    <a:alpha val="27000"/>
                  </a:srgbClr>
                </a:gs>
              </a:gsLst>
              <a:lin ang="540000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4585901" cy="14534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40"/>
                </a:lnSpc>
              </a:pPr>
            </a:p>
            <a:p>
              <a:pPr algn="ctr">
                <a:lnSpc>
                  <a:spcPts val="2600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206450" y="117693"/>
            <a:ext cx="2960871" cy="748497"/>
          </a:xfrm>
          <a:custGeom>
            <a:avLst/>
            <a:gdLst/>
            <a:ahLst/>
            <a:cxnLst/>
            <a:rect r="r" b="b" t="t" l="l"/>
            <a:pathLst>
              <a:path h="748497" w="2960871">
                <a:moveTo>
                  <a:pt x="0" y="0"/>
                </a:moveTo>
                <a:lnTo>
                  <a:pt x="2960870" y="0"/>
                </a:lnTo>
                <a:lnTo>
                  <a:pt x="2960870" y="748498"/>
                </a:lnTo>
                <a:lnTo>
                  <a:pt x="0" y="7484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0" y="27272"/>
            <a:ext cx="1028700" cy="929339"/>
            <a:chOff x="0" y="0"/>
            <a:chExt cx="270933" cy="244764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70933" cy="244764"/>
            </a:xfrm>
            <a:custGeom>
              <a:avLst/>
              <a:gdLst/>
              <a:ahLst/>
              <a:cxnLst/>
              <a:rect r="r" b="b" t="t" l="l"/>
              <a:pathLst>
                <a:path h="244764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44764"/>
                  </a:lnTo>
                  <a:lnTo>
                    <a:pt x="0" y="244764"/>
                  </a:lnTo>
                  <a:close/>
                </a:path>
              </a:pathLst>
            </a:custGeom>
            <a:solidFill>
              <a:srgbClr val="F58423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70933" cy="2828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DAGre81Vmts</dc:identifier>
  <dcterms:modified xsi:type="dcterms:W3CDTF">2011-08-01T06:04:30Z</dcterms:modified>
  <cp:revision>1</cp:revision>
  <dc:title>Orange HRM</dc:title>
</cp:coreProperties>
</file>