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2" r:id="rId7"/>
    <p:sldId id="263" r:id="rId8"/>
    <p:sldId id="264" r:id="rId9"/>
    <p:sldId id="259" r:id="rId10"/>
    <p:sldId id="265" r:id="rId11"/>
    <p:sldId id="282" r:id="rId12"/>
    <p:sldId id="266" r:id="rId13"/>
    <p:sldId id="267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1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A7228-1D75-B245-28AE-00ABF6304063}" v="201" dt="2023-05-20T15:13:05.005"/>
    <p1510:client id="{984178E9-93FF-9B15-176D-6A86E9B794D7}" v="1293" dt="2023-05-21T21:56:18.472"/>
    <p1510:client id="{9C8C9C43-F535-A65F-368D-A98714B82311}" v="66" dt="2023-05-20T18:21:20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 kadry" userId="S::eman.20377392@compit.aun.edu.eg::d0b29016-96f0-4cbb-85db-ed72394b1125" providerId="AD" clId="Web-{288A7228-1D75-B245-28AE-00ABF6304063}"/>
    <pc:docChg chg="addSld delSld modSld">
      <pc:chgData name="Eman kadry" userId="S::eman.20377392@compit.aun.edu.eg::d0b29016-96f0-4cbb-85db-ed72394b1125" providerId="AD" clId="Web-{288A7228-1D75-B245-28AE-00ABF6304063}" dt="2023-05-20T15:13:05.005" v="207" actId="20577"/>
      <pc:docMkLst>
        <pc:docMk/>
      </pc:docMkLst>
      <pc:sldChg chg="addSp delSp modSp mod setBg addAnim">
        <pc:chgData name="Eman kadry" userId="S::eman.20377392@compit.aun.edu.eg::d0b29016-96f0-4cbb-85db-ed72394b1125" providerId="AD" clId="Web-{288A7228-1D75-B245-28AE-00ABF6304063}" dt="2023-05-20T15:09:03.706" v="201" actId="20577"/>
        <pc:sldMkLst>
          <pc:docMk/>
          <pc:sldMk cId="2185875816" sldId="256"/>
        </pc:sldMkLst>
        <pc:spChg chg="mod">
          <ac:chgData name="Eman kadry" userId="S::eman.20377392@compit.aun.edu.eg::d0b29016-96f0-4cbb-85db-ed72394b1125" providerId="AD" clId="Web-{288A7228-1D75-B245-28AE-00ABF6304063}" dt="2023-05-20T15:09:03.706" v="201" actId="20577"/>
          <ac:spMkLst>
            <pc:docMk/>
            <pc:sldMk cId="2185875816" sldId="256"/>
            <ac:spMk id="2" creationId="{4D687081-16D7-4BC5-A7DB-E70117439F85}"/>
          </ac:spMkLst>
        </pc:spChg>
        <pc:spChg chg="mod">
          <ac:chgData name="Eman kadry" userId="S::eman.20377392@compit.aun.edu.eg::d0b29016-96f0-4cbb-85db-ed72394b1125" providerId="AD" clId="Web-{288A7228-1D75-B245-28AE-00ABF6304063}" dt="2023-05-20T14:42:17.353" v="0"/>
          <ac:spMkLst>
            <pc:docMk/>
            <pc:sldMk cId="2185875816" sldId="256"/>
            <ac:spMk id="3" creationId="{1841851F-203A-4F8E-AA75-478526ABA894}"/>
          </ac:spMkLst>
        </pc:spChg>
        <pc:spChg chg="del">
          <ac:chgData name="Eman kadry" userId="S::eman.20377392@compit.aun.edu.eg::d0b29016-96f0-4cbb-85db-ed72394b1125" providerId="AD" clId="Web-{288A7228-1D75-B245-28AE-00ABF6304063}" dt="2023-05-20T14:42:17.353" v="0"/>
          <ac:spMkLst>
            <pc:docMk/>
            <pc:sldMk cId="2185875816" sldId="256"/>
            <ac:spMk id="38" creationId="{6B6D540F-1E2F-416F-819F-D8216BC8F334}"/>
          </ac:spMkLst>
        </pc:spChg>
        <pc:grpChg chg="del">
          <ac:chgData name="Eman kadry" userId="S::eman.20377392@compit.aun.edu.eg::d0b29016-96f0-4cbb-85db-ed72394b1125" providerId="AD" clId="Web-{288A7228-1D75-B245-28AE-00ABF6304063}" dt="2023-05-20T14:42:17.353" v="0"/>
          <ac:grpSpMkLst>
            <pc:docMk/>
            <pc:sldMk cId="2185875816" sldId="256"/>
            <ac:grpSpMk id="10" creationId="{788D5DFD-FA42-4EB0-B24E-4180C0CC5A0F}"/>
          </ac:grpSpMkLst>
        </pc:grpChg>
        <pc:grpChg chg="del">
          <ac:chgData name="Eman kadry" userId="S::eman.20377392@compit.aun.edu.eg::d0b29016-96f0-4cbb-85db-ed72394b1125" providerId="AD" clId="Web-{288A7228-1D75-B245-28AE-00ABF6304063}" dt="2023-05-20T14:42:17.353" v="0"/>
          <ac:grpSpMkLst>
            <pc:docMk/>
            <pc:sldMk cId="2185875816" sldId="256"/>
            <ac:grpSpMk id="14" creationId="{D44056DF-7985-4692-968A-466E9E6AF76A}"/>
          </ac:grpSpMkLst>
        </pc:grpChg>
        <pc:grpChg chg="add">
          <ac:chgData name="Eman kadry" userId="S::eman.20377392@compit.aun.edu.eg::d0b29016-96f0-4cbb-85db-ed72394b1125" providerId="AD" clId="Web-{288A7228-1D75-B245-28AE-00ABF6304063}" dt="2023-05-20T14:42:17.353" v="0"/>
          <ac:grpSpMkLst>
            <pc:docMk/>
            <pc:sldMk cId="2185875816" sldId="256"/>
            <ac:grpSpMk id="43" creationId="{6C68F39D-867D-4AFF-94C4-C3829AD5C5B5}"/>
          </ac:grpSpMkLst>
        </pc:grpChg>
        <pc:grpChg chg="add">
          <ac:chgData name="Eman kadry" userId="S::eman.20377392@compit.aun.edu.eg::d0b29016-96f0-4cbb-85db-ed72394b1125" providerId="AD" clId="Web-{288A7228-1D75-B245-28AE-00ABF6304063}" dt="2023-05-20T14:42:17.353" v="0"/>
          <ac:grpSpMkLst>
            <pc:docMk/>
            <pc:sldMk cId="2185875816" sldId="256"/>
            <ac:grpSpMk id="47" creationId="{4466CCD0-FEF9-460D-9FB6-11613A492B66}"/>
          </ac:grpSpMkLst>
        </pc:grpChg>
        <pc:grpChg chg="add">
          <ac:chgData name="Eman kadry" userId="S::eman.20377392@compit.aun.edu.eg::d0b29016-96f0-4cbb-85db-ed72394b1125" providerId="AD" clId="Web-{288A7228-1D75-B245-28AE-00ABF6304063}" dt="2023-05-20T14:42:17.353" v="0"/>
          <ac:grpSpMkLst>
            <pc:docMk/>
            <pc:sldMk cId="2185875816" sldId="256"/>
            <ac:grpSpMk id="103" creationId="{176E1971-1C4C-46C8-A821-63766428014D}"/>
          </ac:grpSpMkLst>
        </pc:grpChg>
        <pc:picChg chg="mod ord">
          <ac:chgData name="Eman kadry" userId="S::eman.20377392@compit.aun.edu.eg::d0b29016-96f0-4cbb-85db-ed72394b1125" providerId="AD" clId="Web-{288A7228-1D75-B245-28AE-00ABF6304063}" dt="2023-05-20T14:42:17.353" v="0"/>
          <ac:picMkLst>
            <pc:docMk/>
            <pc:sldMk cId="2185875816" sldId="256"/>
            <ac:picMk id="5" creationId="{AC06F95D-BA5D-4DEE-93EF-3FE3173D13FF}"/>
          </ac:picMkLst>
        </pc:picChg>
      </pc:sldChg>
      <pc:sldChg chg="addSp delSp modSp mod setBg modClrScheme setClrOvrMap delDesignElem chgLayout">
        <pc:chgData name="Eman kadry" userId="S::eman.20377392@compit.aun.edu.eg::d0b29016-96f0-4cbb-85db-ed72394b1125" providerId="AD" clId="Web-{288A7228-1D75-B245-28AE-00ABF6304063}" dt="2023-05-20T15:13:04.771" v="203" actId="20577"/>
        <pc:sldMkLst>
          <pc:docMk/>
          <pc:sldMk cId="302665335" sldId="257"/>
        </pc:sldMkLst>
        <pc:spChg chg="del mod">
          <ac:chgData name="Eman kadry" userId="S::eman.20377392@compit.aun.edu.eg::d0b29016-96f0-4cbb-85db-ed72394b1125" providerId="AD" clId="Web-{288A7228-1D75-B245-28AE-00ABF6304063}" dt="2023-05-20T14:43:45.938" v="6"/>
          <ac:spMkLst>
            <pc:docMk/>
            <pc:sldMk cId="302665335" sldId="257"/>
            <ac:spMk id="2" creationId="{9A134327-4864-46BB-A57A-7055C9E3AEC1}"/>
          </ac:spMkLst>
        </pc:spChg>
        <pc:spChg chg="add mod">
          <ac:chgData name="Eman kadry" userId="S::eman.20377392@compit.aun.edu.eg::d0b29016-96f0-4cbb-85db-ed72394b1125" providerId="AD" clId="Web-{288A7228-1D75-B245-28AE-00ABF6304063}" dt="2023-05-20T15:13:04.771" v="203" actId="20577"/>
          <ac:spMkLst>
            <pc:docMk/>
            <pc:sldMk cId="302665335" sldId="257"/>
            <ac:spMk id="40" creationId="{367270E2-43C3-454A-94D5-828E78DFF56A}"/>
          </ac:spMkLst>
        </pc:spChg>
        <pc:spChg chg="add mod">
          <ac:chgData name="Eman kadry" userId="S::eman.20377392@compit.aun.edu.eg::d0b29016-96f0-4cbb-85db-ed72394b1125" providerId="AD" clId="Web-{288A7228-1D75-B245-28AE-00ABF6304063}" dt="2023-05-20T14:49:29.666" v="49" actId="20577"/>
          <ac:spMkLst>
            <pc:docMk/>
            <pc:sldMk cId="302665335" sldId="257"/>
            <ac:spMk id="41" creationId="{E404A57E-CC67-15A6-656A-E3387438F4DC}"/>
          </ac:spMkLst>
        </pc:spChg>
        <pc:spChg chg="add del">
          <ac:chgData name="Eman kadry" userId="S::eman.20377392@compit.aun.edu.eg::d0b29016-96f0-4cbb-85db-ed72394b1125" providerId="AD" clId="Web-{288A7228-1D75-B245-28AE-00ABF6304063}" dt="2023-05-20T14:47:06.968" v="11"/>
          <ac:spMkLst>
            <pc:docMk/>
            <pc:sldMk cId="302665335" sldId="257"/>
            <ac:spMk id="46" creationId="{E9B448F0-DA06-4165-AB5F-4330A20E06D0}"/>
          </ac:spMkLst>
        </pc:spChg>
        <pc:grpChg chg="add del">
          <ac:chgData name="Eman kadry" userId="S::eman.20377392@compit.aun.edu.eg::d0b29016-96f0-4cbb-85db-ed72394b1125" providerId="AD" clId="Web-{288A7228-1D75-B245-28AE-00ABF6304063}" dt="2023-05-20T14:47:06.968" v="11"/>
          <ac:grpSpMkLst>
            <pc:docMk/>
            <pc:sldMk cId="302665335" sldId="257"/>
            <ac:grpSpMk id="50" creationId="{2576BCDF-119F-4EB5-83D7-ED823C93EBBD}"/>
          </ac:grpSpMkLst>
        </pc:grpChg>
        <pc:grpChg chg="add del">
          <ac:chgData name="Eman kadry" userId="S::eman.20377392@compit.aun.edu.eg::d0b29016-96f0-4cbb-85db-ed72394b1125" providerId="AD" clId="Web-{288A7228-1D75-B245-28AE-00ABF6304063}" dt="2023-05-20T14:47:06.968" v="11"/>
          <ac:grpSpMkLst>
            <pc:docMk/>
            <pc:sldMk cId="302665335" sldId="257"/>
            <ac:grpSpMk id="79" creationId="{8DB4BB99-C854-45F9-BED1-63D15E3A2411}"/>
          </ac:grpSpMkLst>
        </pc:grpChg>
        <pc:grpChg chg="del">
          <ac:chgData name="Eman kadry" userId="S::eman.20377392@compit.aun.edu.eg::d0b29016-96f0-4cbb-85db-ed72394b1125" providerId="AD" clId="Web-{288A7228-1D75-B245-28AE-00ABF6304063}" dt="2023-05-20T14:42:49.590" v="2"/>
          <ac:grpSpMkLst>
            <pc:docMk/>
            <pc:sldMk cId="302665335" sldId="257"/>
            <ac:grpSpMk id="340" creationId="{5FE07634-A83A-4681-9C1D-BC0775F9D296}"/>
          </ac:grpSpMkLst>
        </pc:grpChg>
        <pc:grpChg chg="del">
          <ac:chgData name="Eman kadry" userId="S::eman.20377392@compit.aun.edu.eg::d0b29016-96f0-4cbb-85db-ed72394b1125" providerId="AD" clId="Web-{288A7228-1D75-B245-28AE-00ABF6304063}" dt="2023-05-20T14:42:49.590" v="2"/>
          <ac:grpSpMkLst>
            <pc:docMk/>
            <pc:sldMk cId="302665335" sldId="257"/>
            <ac:grpSpMk id="341" creationId="{A2E1FE48-FA7B-4262-B922-041542931DDF}"/>
          </ac:grpSpMkLst>
        </pc:grpChg>
        <pc:grpChg chg="add del">
          <ac:chgData name="Eman kadry" userId="S::eman.20377392@compit.aun.edu.eg::d0b29016-96f0-4cbb-85db-ed72394b1125" providerId="AD" clId="Web-{288A7228-1D75-B245-28AE-00ABF6304063}" dt="2023-05-20T14:43:45.938" v="6"/>
          <ac:grpSpMkLst>
            <pc:docMk/>
            <pc:sldMk cId="302665335" sldId="257"/>
            <ac:grpSpMk id="346" creationId="{9AE4726C-1831-4FE3-9A11-227F0DC2F0BC}"/>
          </ac:grpSpMkLst>
        </pc:grpChg>
        <pc:grpChg chg="add del">
          <ac:chgData name="Eman kadry" userId="S::eman.20377392@compit.aun.edu.eg::d0b29016-96f0-4cbb-85db-ed72394b1125" providerId="AD" clId="Web-{288A7228-1D75-B245-28AE-00ABF6304063}" dt="2023-05-20T14:43:45.938" v="6"/>
          <ac:grpSpMkLst>
            <pc:docMk/>
            <pc:sldMk cId="302665335" sldId="257"/>
            <ac:grpSpMk id="350" creationId="{E916825F-759B-4F1A-BA80-AF7137691EC5}"/>
          </ac:grpSpMkLst>
        </pc:grpChg>
        <pc:graphicFrameChg chg="del mod ord modGraphic">
          <ac:chgData name="Eman kadry" userId="S::eman.20377392@compit.aun.edu.eg::d0b29016-96f0-4cbb-85db-ed72394b1125" providerId="AD" clId="Web-{288A7228-1D75-B245-28AE-00ABF6304063}" dt="2023-05-20T14:43:57.314" v="7"/>
          <ac:graphicFrameMkLst>
            <pc:docMk/>
            <pc:sldMk cId="302665335" sldId="257"/>
            <ac:graphicFrameMk id="200" creationId="{C7094B13-F699-4785-845B-4DB18710A2F8}"/>
          </ac:graphicFrameMkLst>
        </pc:graphicFrameChg>
        <pc:picChg chg="del mod">
          <ac:chgData name="Eman kadry" userId="S::eman.20377392@compit.aun.edu.eg::d0b29016-96f0-4cbb-85db-ed72394b1125" providerId="AD" clId="Web-{288A7228-1D75-B245-28AE-00ABF6304063}" dt="2023-05-20T14:46:11.918" v="8"/>
          <ac:picMkLst>
            <pc:docMk/>
            <pc:sldMk cId="302665335" sldId="257"/>
            <ac:picMk id="10" creationId="{38616497-6A2B-4863-A3DD-A2D0AF074897}"/>
          </ac:picMkLst>
        </pc:picChg>
        <pc:picChg chg="add del">
          <ac:chgData name="Eman kadry" userId="S::eman.20377392@compit.aun.edu.eg::d0b29016-96f0-4cbb-85db-ed72394b1125" providerId="AD" clId="Web-{288A7228-1D75-B245-28AE-00ABF6304063}" dt="2023-05-20T14:47:06.968" v="11"/>
          <ac:picMkLst>
            <pc:docMk/>
            <pc:sldMk cId="302665335" sldId="257"/>
            <ac:picMk id="48" creationId="{92D83638-A467-411A-9C31-FE9A111CD885}"/>
          </ac:picMkLst>
        </pc:picChg>
      </pc:sldChg>
      <pc:sldChg chg="modSp mod setBg">
        <pc:chgData name="Eman kadry" userId="S::eman.20377392@compit.aun.edu.eg::d0b29016-96f0-4cbb-85db-ed72394b1125" providerId="AD" clId="Web-{288A7228-1D75-B245-28AE-00ABF6304063}" dt="2023-05-20T15:03:47.120" v="184"/>
        <pc:sldMkLst>
          <pc:docMk/>
          <pc:sldMk cId="4084789884" sldId="259"/>
        </pc:sldMkLst>
        <pc:spChg chg="mod">
          <ac:chgData name="Eman kadry" userId="S::eman.20377392@compit.aun.edu.eg::d0b29016-96f0-4cbb-85db-ed72394b1125" providerId="AD" clId="Web-{288A7228-1D75-B245-28AE-00ABF6304063}" dt="2023-05-20T15:03:47.120" v="184"/>
          <ac:spMkLst>
            <pc:docMk/>
            <pc:sldMk cId="4084789884" sldId="259"/>
            <ac:spMk id="2" creationId="{6014F439-6F4E-4BCD-9A8D-B3943844CA21}"/>
          </ac:spMkLst>
        </pc:spChg>
        <pc:graphicFrameChg chg="mod modGraphic">
          <ac:chgData name="Eman kadry" userId="S::eman.20377392@compit.aun.edu.eg::d0b29016-96f0-4cbb-85db-ed72394b1125" providerId="AD" clId="Web-{288A7228-1D75-B245-28AE-00ABF6304063}" dt="2023-05-20T15:03:47.120" v="184"/>
          <ac:graphicFrameMkLst>
            <pc:docMk/>
            <pc:sldMk cId="4084789884" sldId="259"/>
            <ac:graphicFrameMk id="6" creationId="{E693AFA8-6DE5-4AFA-9068-5150F8136EF0}"/>
          </ac:graphicFrameMkLst>
        </pc:graphicFrameChg>
      </pc:sldChg>
      <pc:sldChg chg="del">
        <pc:chgData name="Eman kadry" userId="S::eman.20377392@compit.aun.edu.eg::d0b29016-96f0-4cbb-85db-ed72394b1125" providerId="AD" clId="Web-{288A7228-1D75-B245-28AE-00ABF6304063}" dt="2023-05-20T14:57:22.248" v="108"/>
        <pc:sldMkLst>
          <pc:docMk/>
          <pc:sldMk cId="956639478" sldId="261"/>
        </pc:sldMkLst>
      </pc:sldChg>
      <pc:sldChg chg="modSp new">
        <pc:chgData name="Eman kadry" userId="S::eman.20377392@compit.aun.edu.eg::d0b29016-96f0-4cbb-85db-ed72394b1125" providerId="AD" clId="Web-{288A7228-1D75-B245-28AE-00ABF6304063}" dt="2023-05-20T14:53:09.870" v="85" actId="20577"/>
        <pc:sldMkLst>
          <pc:docMk/>
          <pc:sldMk cId="1631283656" sldId="262"/>
        </pc:sldMkLst>
        <pc:spChg chg="mod">
          <ac:chgData name="Eman kadry" userId="S::eman.20377392@compit.aun.edu.eg::d0b29016-96f0-4cbb-85db-ed72394b1125" providerId="AD" clId="Web-{288A7228-1D75-B245-28AE-00ABF6304063}" dt="2023-05-20T14:51:07.314" v="54" actId="20577"/>
          <ac:spMkLst>
            <pc:docMk/>
            <pc:sldMk cId="1631283656" sldId="262"/>
            <ac:spMk id="2" creationId="{0E36FA31-F7D1-02FD-F00F-54DFCAE18482}"/>
          </ac:spMkLst>
        </pc:spChg>
        <pc:spChg chg="mod">
          <ac:chgData name="Eman kadry" userId="S::eman.20377392@compit.aun.edu.eg::d0b29016-96f0-4cbb-85db-ed72394b1125" providerId="AD" clId="Web-{288A7228-1D75-B245-28AE-00ABF6304063}" dt="2023-05-20T14:53:09.870" v="85" actId="20577"/>
          <ac:spMkLst>
            <pc:docMk/>
            <pc:sldMk cId="1631283656" sldId="262"/>
            <ac:spMk id="3" creationId="{7950D427-8773-783B-6CF1-791AED08613C}"/>
          </ac:spMkLst>
        </pc:spChg>
      </pc:sldChg>
      <pc:sldChg chg="modSp new">
        <pc:chgData name="Eman kadry" userId="S::eman.20377392@compit.aun.edu.eg::d0b29016-96f0-4cbb-85db-ed72394b1125" providerId="AD" clId="Web-{288A7228-1D75-B245-28AE-00ABF6304063}" dt="2023-05-20T14:57:02.403" v="107" actId="20577"/>
        <pc:sldMkLst>
          <pc:docMk/>
          <pc:sldMk cId="2889932627" sldId="263"/>
        </pc:sldMkLst>
        <pc:spChg chg="mod">
          <ac:chgData name="Eman kadry" userId="S::eman.20377392@compit.aun.edu.eg::d0b29016-96f0-4cbb-85db-ed72394b1125" providerId="AD" clId="Web-{288A7228-1D75-B245-28AE-00ABF6304063}" dt="2023-05-20T14:53:45.170" v="89" actId="14100"/>
          <ac:spMkLst>
            <pc:docMk/>
            <pc:sldMk cId="2889932627" sldId="263"/>
            <ac:spMk id="2" creationId="{604101E6-9DA0-CEBE-6507-E2EA11F0070D}"/>
          </ac:spMkLst>
        </pc:spChg>
        <pc:spChg chg="mod">
          <ac:chgData name="Eman kadry" userId="S::eman.20377392@compit.aun.edu.eg::d0b29016-96f0-4cbb-85db-ed72394b1125" providerId="AD" clId="Web-{288A7228-1D75-B245-28AE-00ABF6304063}" dt="2023-05-20T14:57:02.403" v="107" actId="20577"/>
          <ac:spMkLst>
            <pc:docMk/>
            <pc:sldMk cId="2889932627" sldId="263"/>
            <ac:spMk id="3" creationId="{E5EE19A8-CAA8-265E-2495-3B07AB80FBE9}"/>
          </ac:spMkLst>
        </pc:spChg>
      </pc:sldChg>
      <pc:sldChg chg="modSp new">
        <pc:chgData name="Eman kadry" userId="S::eman.20377392@compit.aun.edu.eg::d0b29016-96f0-4cbb-85db-ed72394b1125" providerId="AD" clId="Web-{288A7228-1D75-B245-28AE-00ABF6304063}" dt="2023-05-20T15:13:04.911" v="205" actId="20577"/>
        <pc:sldMkLst>
          <pc:docMk/>
          <pc:sldMk cId="1573839919" sldId="264"/>
        </pc:sldMkLst>
        <pc:spChg chg="mod">
          <ac:chgData name="Eman kadry" userId="S::eman.20377392@compit.aun.edu.eg::d0b29016-96f0-4cbb-85db-ed72394b1125" providerId="AD" clId="Web-{288A7228-1D75-B245-28AE-00ABF6304063}" dt="2023-05-20T15:13:04.911" v="205" actId="20577"/>
          <ac:spMkLst>
            <pc:docMk/>
            <pc:sldMk cId="1573839919" sldId="264"/>
            <ac:spMk id="2" creationId="{CD5C5D4C-5868-7ECA-04C1-C8750BAE5CAE}"/>
          </ac:spMkLst>
        </pc:spChg>
        <pc:spChg chg="mod">
          <ac:chgData name="Eman kadry" userId="S::eman.20377392@compit.aun.edu.eg::d0b29016-96f0-4cbb-85db-ed72394b1125" providerId="AD" clId="Web-{288A7228-1D75-B245-28AE-00ABF6304063}" dt="2023-05-20T15:00:51.810" v="170" actId="20577"/>
          <ac:spMkLst>
            <pc:docMk/>
            <pc:sldMk cId="1573839919" sldId="264"/>
            <ac:spMk id="3" creationId="{D33D00A9-244C-80D6-D0A3-A5A3DE0B0D07}"/>
          </ac:spMkLst>
        </pc:spChg>
      </pc:sldChg>
      <pc:sldChg chg="modSp new">
        <pc:chgData name="Eman kadry" userId="S::eman.20377392@compit.aun.edu.eg::d0b29016-96f0-4cbb-85db-ed72394b1125" providerId="AD" clId="Web-{288A7228-1D75-B245-28AE-00ABF6304063}" dt="2023-05-20T15:13:05.005" v="207" actId="20577"/>
        <pc:sldMkLst>
          <pc:docMk/>
          <pc:sldMk cId="1995226033" sldId="265"/>
        </pc:sldMkLst>
        <pc:spChg chg="mod">
          <ac:chgData name="Eman kadry" userId="S::eman.20377392@compit.aun.edu.eg::d0b29016-96f0-4cbb-85db-ed72394b1125" providerId="AD" clId="Web-{288A7228-1D75-B245-28AE-00ABF6304063}" dt="2023-05-20T15:13:05.005" v="207" actId="20577"/>
          <ac:spMkLst>
            <pc:docMk/>
            <pc:sldMk cId="1995226033" sldId="265"/>
            <ac:spMk id="2" creationId="{AAD0C66C-35D5-53DE-EE04-FF096F370DAB}"/>
          </ac:spMkLst>
        </pc:spChg>
        <pc:spChg chg="mod">
          <ac:chgData name="Eman kadry" userId="S::eman.20377392@compit.aun.edu.eg::d0b29016-96f0-4cbb-85db-ed72394b1125" providerId="AD" clId="Web-{288A7228-1D75-B245-28AE-00ABF6304063}" dt="2023-05-20T15:06:14.100" v="200" actId="20577"/>
          <ac:spMkLst>
            <pc:docMk/>
            <pc:sldMk cId="1995226033" sldId="265"/>
            <ac:spMk id="3" creationId="{BA2CBA26-4112-399B-FC4F-F7CDC6676614}"/>
          </ac:spMkLst>
        </pc:spChg>
      </pc:sldChg>
    </pc:docChg>
  </pc:docChgLst>
  <pc:docChgLst>
    <pc:chgData name="Eman kadry" userId="S::eman.20377392@compit.aun.edu.eg::d0b29016-96f0-4cbb-85db-ed72394b1125" providerId="AD" clId="Web-{9C8C9C43-F535-A65F-368D-A98714B82311}"/>
    <pc:docChg chg="addSld delSld modSld">
      <pc:chgData name="Eman kadry" userId="S::eman.20377392@compit.aun.edu.eg::d0b29016-96f0-4cbb-85db-ed72394b1125" providerId="AD" clId="Web-{9C8C9C43-F535-A65F-368D-A98714B82311}" dt="2023-05-20T18:21:20.546" v="65"/>
      <pc:docMkLst>
        <pc:docMk/>
      </pc:docMkLst>
      <pc:sldChg chg="del">
        <pc:chgData name="Eman kadry" userId="S::eman.20377392@compit.aun.edu.eg::d0b29016-96f0-4cbb-85db-ed72394b1125" providerId="AD" clId="Web-{9C8C9C43-F535-A65F-368D-A98714B82311}" dt="2023-05-20T18:21:20.546" v="65"/>
        <pc:sldMkLst>
          <pc:docMk/>
          <pc:sldMk cId="3906540354" sldId="260"/>
        </pc:sldMkLst>
      </pc:sldChg>
      <pc:sldChg chg="modSp">
        <pc:chgData name="Eman kadry" userId="S::eman.20377392@compit.aun.edu.eg::d0b29016-96f0-4cbb-85db-ed72394b1125" providerId="AD" clId="Web-{9C8C9C43-F535-A65F-368D-A98714B82311}" dt="2023-05-20T17:54:35.481" v="11" actId="20577"/>
        <pc:sldMkLst>
          <pc:docMk/>
          <pc:sldMk cId="1573839919" sldId="264"/>
        </pc:sldMkLst>
        <pc:spChg chg="mod">
          <ac:chgData name="Eman kadry" userId="S::eman.20377392@compit.aun.edu.eg::d0b29016-96f0-4cbb-85db-ed72394b1125" providerId="AD" clId="Web-{9C8C9C43-F535-A65F-368D-A98714B82311}" dt="2023-05-20T17:54:35.481" v="11" actId="20577"/>
          <ac:spMkLst>
            <pc:docMk/>
            <pc:sldMk cId="1573839919" sldId="264"/>
            <ac:spMk id="3" creationId="{D33D00A9-244C-80D6-D0A3-A5A3DE0B0D07}"/>
          </ac:spMkLst>
        </pc:spChg>
      </pc:sldChg>
      <pc:sldChg chg="addSp delSp modSp new mod setBg modClrScheme setClrOvrMap delDesignElem chgLayout">
        <pc:chgData name="Eman kadry" userId="S::eman.20377392@compit.aun.edu.eg::d0b29016-96f0-4cbb-85db-ed72394b1125" providerId="AD" clId="Web-{9C8C9C43-F535-A65F-368D-A98714B82311}" dt="2023-05-20T18:01:50.039" v="49" actId="1076"/>
        <pc:sldMkLst>
          <pc:docMk/>
          <pc:sldMk cId="2187539940" sldId="266"/>
        </pc:sldMkLst>
        <pc:spChg chg="del">
          <ac:chgData name="Eman kadry" userId="S::eman.20377392@compit.aun.edu.eg::d0b29016-96f0-4cbb-85db-ed72394b1125" providerId="AD" clId="Web-{9C8C9C43-F535-A65F-368D-A98714B82311}" dt="2023-05-20T17:56:08.484" v="13"/>
          <ac:spMkLst>
            <pc:docMk/>
            <pc:sldMk cId="2187539940" sldId="266"/>
            <ac:spMk id="2" creationId="{EDA4C99C-C09C-1EE3-A2C9-2C69BFC5E160}"/>
          </ac:spMkLst>
        </pc:spChg>
        <pc:spChg chg="del">
          <ac:chgData name="Eman kadry" userId="S::eman.20377392@compit.aun.edu.eg::d0b29016-96f0-4cbb-85db-ed72394b1125" providerId="AD" clId="Web-{9C8C9C43-F535-A65F-368D-A98714B82311}" dt="2023-05-20T17:56:08.484" v="13"/>
          <ac:spMkLst>
            <pc:docMk/>
            <pc:sldMk cId="2187539940" sldId="266"/>
            <ac:spMk id="3" creationId="{4D1277CF-64E7-DF98-88CA-421C902C0320}"/>
          </ac:spMkLst>
        </pc:spChg>
        <pc:spChg chg="add mod ord">
          <ac:chgData name="Eman kadry" userId="S::eman.20377392@compit.aun.edu.eg::d0b29016-96f0-4cbb-85db-ed72394b1125" providerId="AD" clId="Web-{9C8C9C43-F535-A65F-368D-A98714B82311}" dt="2023-05-20T18:00:46.678" v="43" actId="14100"/>
          <ac:spMkLst>
            <pc:docMk/>
            <pc:sldMk cId="2187539940" sldId="266"/>
            <ac:spMk id="5" creationId="{D0F1376B-D6A8-053D-92CE-E0EFCD28D066}"/>
          </ac:spMkLst>
        </pc:spChg>
        <pc:spChg chg="add del mod ord">
          <ac:chgData name="Eman kadry" userId="S::eman.20377392@compit.aun.edu.eg::d0b29016-96f0-4cbb-85db-ed72394b1125" providerId="AD" clId="Web-{9C8C9C43-F535-A65F-368D-A98714B82311}" dt="2023-05-20T17:58:39.081" v="23"/>
          <ac:spMkLst>
            <pc:docMk/>
            <pc:sldMk cId="2187539940" sldId="266"/>
            <ac:spMk id="6" creationId="{9E040B39-414C-4607-BE48-7029744F43E4}"/>
          </ac:spMkLst>
        </pc:spChg>
        <pc:spChg chg="add del">
          <ac:chgData name="Eman kadry" userId="S::eman.20377392@compit.aun.edu.eg::d0b29016-96f0-4cbb-85db-ed72394b1125" providerId="AD" clId="Web-{9C8C9C43-F535-A65F-368D-A98714B82311}" dt="2023-05-20T17:58:04.487" v="21"/>
          <ac:spMkLst>
            <pc:docMk/>
            <pc:sldMk cId="2187539940" sldId="266"/>
            <ac:spMk id="11" creationId="{3D66C6E3-EBD2-40B7-8FD8-D6D2250FC482}"/>
          </ac:spMkLst>
        </pc:spChg>
        <pc:spChg chg="add">
          <ac:chgData name="Eman kadry" userId="S::eman.20377392@compit.aun.edu.eg::d0b29016-96f0-4cbb-85db-ed72394b1125" providerId="AD" clId="Web-{9C8C9C43-F535-A65F-368D-A98714B82311}" dt="2023-05-20T17:59:25.504" v="41"/>
          <ac:spMkLst>
            <pc:docMk/>
            <pc:sldMk cId="2187539940" sldId="266"/>
            <ac:spMk id="68" creationId="{D706AE2E-B17B-43A3-84F8-9C0FE9466CD5}"/>
          </ac:spMkLst>
        </pc:spChg>
        <pc:spChg chg="add">
          <ac:chgData name="Eman kadry" userId="S::eman.20377392@compit.aun.edu.eg::d0b29016-96f0-4cbb-85db-ed72394b1125" providerId="AD" clId="Web-{9C8C9C43-F535-A65F-368D-A98714B82311}" dt="2023-05-20T17:59:25.504" v="41"/>
          <ac:spMkLst>
            <pc:docMk/>
            <pc:sldMk cId="2187539940" sldId="266"/>
            <ac:spMk id="128" creationId="{5B986EF0-8540-483D-9DDE-1F168FAAC78F}"/>
          </ac:spMkLst>
        </pc:spChg>
        <pc:grpChg chg="add">
          <ac:chgData name="Eman kadry" userId="S::eman.20377392@compit.aun.edu.eg::d0b29016-96f0-4cbb-85db-ed72394b1125" providerId="AD" clId="Web-{9C8C9C43-F535-A65F-368D-A98714B82311}" dt="2023-05-20T17:59:25.504" v="41"/>
          <ac:grpSpMkLst>
            <pc:docMk/>
            <pc:sldMk cId="2187539940" sldId="266"/>
            <ac:grpSpMk id="12" creationId="{AB86F577-8905-4B21-8AF3-C1BB3433775D}"/>
          </ac:grpSpMkLst>
        </pc:grpChg>
        <pc:grpChg chg="add">
          <ac:chgData name="Eman kadry" userId="S::eman.20377392@compit.aun.edu.eg::d0b29016-96f0-4cbb-85db-ed72394b1125" providerId="AD" clId="Web-{9C8C9C43-F535-A65F-368D-A98714B82311}" dt="2023-05-20T17:59:25.504" v="41"/>
          <ac:grpSpMkLst>
            <pc:docMk/>
            <pc:sldMk cId="2187539940" sldId="266"/>
            <ac:grpSpMk id="70" creationId="{CEFFB8CF-3E94-42D7-849C-841E7744B2C9}"/>
          </ac:grpSpMkLst>
        </pc:grpChg>
        <pc:picChg chg="add mod ord">
          <ac:chgData name="Eman kadry" userId="S::eman.20377392@compit.aun.edu.eg::d0b29016-96f0-4cbb-85db-ed72394b1125" providerId="AD" clId="Web-{9C8C9C43-F535-A65F-368D-A98714B82311}" dt="2023-05-20T18:01:50.039" v="49" actId="1076"/>
          <ac:picMkLst>
            <pc:docMk/>
            <pc:sldMk cId="2187539940" sldId="266"/>
            <ac:picMk id="4" creationId="{1AB8AC69-CF6F-1F12-31A5-3C5E61078735}"/>
          </ac:picMkLst>
        </pc:picChg>
        <pc:picChg chg="add del">
          <ac:chgData name="Eman kadry" userId="S::eman.20377392@compit.aun.edu.eg::d0b29016-96f0-4cbb-85db-ed72394b1125" providerId="AD" clId="Web-{9C8C9C43-F535-A65F-368D-A98714B82311}" dt="2023-05-20T17:58:04.487" v="21"/>
          <ac:picMkLst>
            <pc:docMk/>
            <pc:sldMk cId="2187539940" sldId="266"/>
            <ac:picMk id="9" creationId="{6D651BB0-1DFD-4941-83DD-704006F6B139}"/>
          </ac:picMkLst>
        </pc:picChg>
        <pc:picChg chg="add">
          <ac:chgData name="Eman kadry" userId="S::eman.20377392@compit.aun.edu.eg::d0b29016-96f0-4cbb-85db-ed72394b1125" providerId="AD" clId="Web-{9C8C9C43-F535-A65F-368D-A98714B82311}" dt="2023-05-20T17:59:25.504" v="41"/>
          <ac:picMkLst>
            <pc:docMk/>
            <pc:sldMk cId="2187539940" sldId="266"/>
            <ac:picMk id="10" creationId="{678E285C-BE9E-45B7-A3EE-B9792DAE9917}"/>
          </ac:picMkLst>
        </pc:picChg>
        <pc:picChg chg="add">
          <ac:chgData name="Eman kadry" userId="S::eman.20377392@compit.aun.edu.eg::d0b29016-96f0-4cbb-85db-ed72394b1125" providerId="AD" clId="Web-{9C8C9C43-F535-A65F-368D-A98714B82311}" dt="2023-05-20T17:59:25.504" v="41"/>
          <ac:picMkLst>
            <pc:docMk/>
            <pc:sldMk cId="2187539940" sldId="266"/>
            <ac:picMk id="126" creationId="{3631D3C9-4C1D-4B3A-A737-E6E780042405}"/>
          </ac:picMkLst>
        </pc:picChg>
      </pc:sldChg>
      <pc:sldChg chg="addSp modSp new mod setBg setClrOvrMap">
        <pc:chgData name="Eman kadry" userId="S::eman.20377392@compit.aun.edu.eg::d0b29016-96f0-4cbb-85db-ed72394b1125" providerId="AD" clId="Web-{9C8C9C43-F535-A65F-368D-A98714B82311}" dt="2023-05-20T18:21:09.233" v="64" actId="14100"/>
        <pc:sldMkLst>
          <pc:docMk/>
          <pc:sldMk cId="3164989071" sldId="267"/>
        </pc:sldMkLst>
        <pc:spChg chg="mod">
          <ac:chgData name="Eman kadry" userId="S::eman.20377392@compit.aun.edu.eg::d0b29016-96f0-4cbb-85db-ed72394b1125" providerId="AD" clId="Web-{9C8C9C43-F535-A65F-368D-A98714B82311}" dt="2023-05-20T18:20:54.264" v="61" actId="20577"/>
          <ac:spMkLst>
            <pc:docMk/>
            <pc:sldMk cId="3164989071" sldId="267"/>
            <ac:spMk id="2" creationId="{C5C5777C-73EC-F54B-0367-FEC1ED50FD3F}"/>
          </ac:spMkLst>
        </pc:spChg>
        <pc:spChg chg="add">
          <ac:chgData name="Eman kadry" userId="S::eman.20377392@compit.aun.edu.eg::d0b29016-96f0-4cbb-85db-ed72394b1125" providerId="AD" clId="Web-{9C8C9C43-F535-A65F-368D-A98714B82311}" dt="2023-05-20T18:20:37.920" v="52"/>
          <ac:spMkLst>
            <pc:docMk/>
            <pc:sldMk cId="3164989071" sldId="267"/>
            <ac:spMk id="66" creationId="{D706AE2E-B17B-43A3-84F8-9C0FE9466CD5}"/>
          </ac:spMkLst>
        </pc:spChg>
        <pc:spChg chg="add">
          <ac:chgData name="Eman kadry" userId="S::eman.20377392@compit.aun.edu.eg::d0b29016-96f0-4cbb-85db-ed72394b1125" providerId="AD" clId="Web-{9C8C9C43-F535-A65F-368D-A98714B82311}" dt="2023-05-20T18:20:37.920" v="52"/>
          <ac:spMkLst>
            <pc:docMk/>
            <pc:sldMk cId="3164989071" sldId="267"/>
            <ac:spMk id="126" creationId="{5B986EF0-8540-483D-9DDE-1F168FAAC78F}"/>
          </ac:spMkLst>
        </pc:spChg>
        <pc:grpChg chg="add">
          <ac:chgData name="Eman kadry" userId="S::eman.20377392@compit.aun.edu.eg::d0b29016-96f0-4cbb-85db-ed72394b1125" providerId="AD" clId="Web-{9C8C9C43-F535-A65F-368D-A98714B82311}" dt="2023-05-20T18:20:37.920" v="52"/>
          <ac:grpSpMkLst>
            <pc:docMk/>
            <pc:sldMk cId="3164989071" sldId="267"/>
            <ac:grpSpMk id="10" creationId="{AB86F577-8905-4B21-8AF3-C1BB3433775D}"/>
          </ac:grpSpMkLst>
        </pc:grpChg>
        <pc:grpChg chg="add">
          <ac:chgData name="Eman kadry" userId="S::eman.20377392@compit.aun.edu.eg::d0b29016-96f0-4cbb-85db-ed72394b1125" providerId="AD" clId="Web-{9C8C9C43-F535-A65F-368D-A98714B82311}" dt="2023-05-20T18:20:37.920" v="52"/>
          <ac:grpSpMkLst>
            <pc:docMk/>
            <pc:sldMk cId="3164989071" sldId="267"/>
            <ac:grpSpMk id="68" creationId="{CEFFB8CF-3E94-42D7-849C-841E7744B2C9}"/>
          </ac:grpSpMkLst>
        </pc:grpChg>
        <pc:picChg chg="add mod">
          <ac:chgData name="Eman kadry" userId="S::eman.20377392@compit.aun.edu.eg::d0b29016-96f0-4cbb-85db-ed72394b1125" providerId="AD" clId="Web-{9C8C9C43-F535-A65F-368D-A98714B82311}" dt="2023-05-20T18:21:09.233" v="64" actId="14100"/>
          <ac:picMkLst>
            <pc:docMk/>
            <pc:sldMk cId="3164989071" sldId="267"/>
            <ac:picMk id="3" creationId="{A5827699-CEE4-49ED-B09F-09379ACE8FC0}"/>
          </ac:picMkLst>
        </pc:picChg>
        <pc:picChg chg="add">
          <ac:chgData name="Eman kadry" userId="S::eman.20377392@compit.aun.edu.eg::d0b29016-96f0-4cbb-85db-ed72394b1125" providerId="AD" clId="Web-{9C8C9C43-F535-A65F-368D-A98714B82311}" dt="2023-05-20T18:20:37.920" v="52"/>
          <ac:picMkLst>
            <pc:docMk/>
            <pc:sldMk cId="3164989071" sldId="267"/>
            <ac:picMk id="8" creationId="{678E285C-BE9E-45B7-A3EE-B9792DAE9917}"/>
          </ac:picMkLst>
        </pc:picChg>
        <pc:picChg chg="add">
          <ac:chgData name="Eman kadry" userId="S::eman.20377392@compit.aun.edu.eg::d0b29016-96f0-4cbb-85db-ed72394b1125" providerId="AD" clId="Web-{9C8C9C43-F535-A65F-368D-A98714B82311}" dt="2023-05-20T18:20:37.920" v="52"/>
          <ac:picMkLst>
            <pc:docMk/>
            <pc:sldMk cId="3164989071" sldId="267"/>
            <ac:picMk id="124" creationId="{3631D3C9-4C1D-4B3A-A737-E6E780042405}"/>
          </ac:picMkLst>
        </pc:picChg>
      </pc:sldChg>
    </pc:docChg>
  </pc:docChgLst>
  <pc:docChgLst>
    <pc:chgData name="Eman kadry" userId="S::eman.20377392@compit.aun.edu.eg::d0b29016-96f0-4cbb-85db-ed72394b1125" providerId="AD" clId="Web-{984178E9-93FF-9B15-176D-6A86E9B794D7}"/>
    <pc:docChg chg="addSld delSld modSld">
      <pc:chgData name="Eman kadry" userId="S::eman.20377392@compit.aun.edu.eg::d0b29016-96f0-4cbb-85db-ed72394b1125" providerId="AD" clId="Web-{984178E9-93FF-9B15-176D-6A86E9B794D7}" dt="2023-05-21T21:56:18.472" v="1251" actId="688"/>
      <pc:docMkLst>
        <pc:docMk/>
      </pc:docMkLst>
      <pc:sldChg chg="delSp modSp">
        <pc:chgData name="Eman kadry" userId="S::eman.20377392@compit.aun.edu.eg::d0b29016-96f0-4cbb-85db-ed72394b1125" providerId="AD" clId="Web-{984178E9-93FF-9B15-176D-6A86E9B794D7}" dt="2023-05-21T21:50:12.945" v="1248"/>
        <pc:sldMkLst>
          <pc:docMk/>
          <pc:sldMk cId="2185875816" sldId="256"/>
        </pc:sldMkLst>
        <pc:spChg chg="mod">
          <ac:chgData name="Eman kadry" userId="S::eman.20377392@compit.aun.edu.eg::d0b29016-96f0-4cbb-85db-ed72394b1125" providerId="AD" clId="Web-{984178E9-93FF-9B15-176D-6A86E9B794D7}" dt="2023-05-21T21:50:03.819" v="1247" actId="20577"/>
          <ac:spMkLst>
            <pc:docMk/>
            <pc:sldMk cId="2185875816" sldId="256"/>
            <ac:spMk id="2" creationId="{4D687081-16D7-4BC5-A7DB-E70117439F85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1:50:12.945" v="1248"/>
          <ac:spMkLst>
            <pc:docMk/>
            <pc:sldMk cId="2185875816" sldId="256"/>
            <ac:spMk id="3" creationId="{1841851F-203A-4F8E-AA75-478526ABA894}"/>
          </ac:spMkLst>
        </pc:spChg>
      </pc:sldChg>
      <pc:sldChg chg="modSp">
        <pc:chgData name="Eman kadry" userId="S::eman.20377392@compit.aun.edu.eg::d0b29016-96f0-4cbb-85db-ed72394b1125" providerId="AD" clId="Web-{984178E9-93FF-9B15-176D-6A86E9B794D7}" dt="2023-05-21T21:53:15.287" v="1250" actId="20577"/>
        <pc:sldMkLst>
          <pc:docMk/>
          <pc:sldMk cId="2889932627" sldId="263"/>
        </pc:sldMkLst>
        <pc:spChg chg="mod">
          <ac:chgData name="Eman kadry" userId="S::eman.20377392@compit.aun.edu.eg::d0b29016-96f0-4cbb-85db-ed72394b1125" providerId="AD" clId="Web-{984178E9-93FF-9B15-176D-6A86E9B794D7}" dt="2023-05-21T21:53:15.287" v="1250" actId="20577"/>
          <ac:spMkLst>
            <pc:docMk/>
            <pc:sldMk cId="2889932627" sldId="263"/>
            <ac:spMk id="3" creationId="{E5EE19A8-CAA8-265E-2495-3B07AB80FBE9}"/>
          </ac:spMkLst>
        </pc:spChg>
      </pc:sldChg>
      <pc:sldChg chg="addSp delSp modSp">
        <pc:chgData name="Eman kadry" userId="S::eman.20377392@compit.aun.edu.eg::d0b29016-96f0-4cbb-85db-ed72394b1125" providerId="AD" clId="Web-{984178E9-93FF-9B15-176D-6A86E9B794D7}" dt="2023-05-21T21:15:42.569" v="306"/>
        <pc:sldMkLst>
          <pc:docMk/>
          <pc:sldMk cId="2187539940" sldId="266"/>
        </pc:sldMkLst>
        <pc:spChg chg="mod">
          <ac:chgData name="Eman kadry" userId="S::eman.20377392@compit.aun.edu.eg::d0b29016-96f0-4cbb-85db-ed72394b1125" providerId="AD" clId="Web-{984178E9-93FF-9B15-176D-6A86E9B794D7}" dt="2023-05-21T21:15:42.569" v="306"/>
          <ac:spMkLst>
            <pc:docMk/>
            <pc:sldMk cId="2187539940" sldId="266"/>
            <ac:spMk id="5" creationId="{D0F1376B-D6A8-053D-92CE-E0EFCD28D066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1:15:42.569" v="306"/>
          <ac:spMkLst>
            <pc:docMk/>
            <pc:sldMk cId="2187539940" sldId="266"/>
            <ac:spMk id="68" creationId="{D706AE2E-B17B-43A3-84F8-9C0FE9466CD5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1:15:42.569" v="306"/>
          <ac:spMkLst>
            <pc:docMk/>
            <pc:sldMk cId="2187539940" sldId="266"/>
            <ac:spMk id="128" creationId="{5B986EF0-8540-483D-9DDE-1F168FAAC78F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1:15:42.569" v="306"/>
          <ac:spMkLst>
            <pc:docMk/>
            <pc:sldMk cId="2187539940" sldId="266"/>
            <ac:spMk id="191" creationId="{34106153-7990-4956-BD26-A04A030064E7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1:15:42.569" v="306"/>
          <ac:spMkLst>
            <pc:docMk/>
            <pc:sldMk cId="2187539940" sldId="266"/>
            <ac:spMk id="251" creationId="{62B94F88-FD5B-4053-B143-DFF55CE44377}"/>
          </ac:spMkLst>
        </pc:spChg>
        <pc:grpChg chg="del">
          <ac:chgData name="Eman kadry" userId="S::eman.20377392@compit.aun.edu.eg::d0b29016-96f0-4cbb-85db-ed72394b1125" providerId="AD" clId="Web-{984178E9-93FF-9B15-176D-6A86E9B794D7}" dt="2023-05-21T21:15:42.569" v="306"/>
          <ac:grpSpMkLst>
            <pc:docMk/>
            <pc:sldMk cId="2187539940" sldId="266"/>
            <ac:grpSpMk id="12" creationId="{AB86F577-8905-4B21-8AF3-C1BB3433775D}"/>
          </ac:grpSpMkLst>
        </pc:grpChg>
        <pc:grpChg chg="del">
          <ac:chgData name="Eman kadry" userId="S::eman.20377392@compit.aun.edu.eg::d0b29016-96f0-4cbb-85db-ed72394b1125" providerId="AD" clId="Web-{984178E9-93FF-9B15-176D-6A86E9B794D7}" dt="2023-05-21T21:15:42.569" v="306"/>
          <ac:grpSpMkLst>
            <pc:docMk/>
            <pc:sldMk cId="2187539940" sldId="266"/>
            <ac:grpSpMk id="70" creationId="{CEFFB8CF-3E94-42D7-849C-841E7744B2C9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15:42.569" v="306"/>
          <ac:grpSpMkLst>
            <pc:docMk/>
            <pc:sldMk cId="2187539940" sldId="266"/>
            <ac:grpSpMk id="135" creationId="{AB86F577-8905-4B21-8AF3-C1BB3433775D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15:42.569" v="306"/>
          <ac:grpSpMkLst>
            <pc:docMk/>
            <pc:sldMk cId="2187539940" sldId="266"/>
            <ac:grpSpMk id="195" creationId="{866FCB64-0A37-46EB-8A9B-EC0C4C000AA4}"/>
          </ac:grpSpMkLst>
        </pc:grpChg>
        <pc:picChg chg="mod">
          <ac:chgData name="Eman kadry" userId="S::eman.20377392@compit.aun.edu.eg::d0b29016-96f0-4cbb-85db-ed72394b1125" providerId="AD" clId="Web-{984178E9-93FF-9B15-176D-6A86E9B794D7}" dt="2023-05-21T21:15:42.569" v="306"/>
          <ac:picMkLst>
            <pc:docMk/>
            <pc:sldMk cId="2187539940" sldId="266"/>
            <ac:picMk id="4" creationId="{1AB8AC69-CF6F-1F12-31A5-3C5E61078735}"/>
          </ac:picMkLst>
        </pc:picChg>
        <pc:picChg chg="del">
          <ac:chgData name="Eman kadry" userId="S::eman.20377392@compit.aun.edu.eg::d0b29016-96f0-4cbb-85db-ed72394b1125" providerId="AD" clId="Web-{984178E9-93FF-9B15-176D-6A86E9B794D7}" dt="2023-05-21T21:15:42.569" v="306"/>
          <ac:picMkLst>
            <pc:docMk/>
            <pc:sldMk cId="2187539940" sldId="266"/>
            <ac:picMk id="10" creationId="{678E285C-BE9E-45B7-A3EE-B9792DAE9917}"/>
          </ac:picMkLst>
        </pc:picChg>
        <pc:picChg chg="del">
          <ac:chgData name="Eman kadry" userId="S::eman.20377392@compit.aun.edu.eg::d0b29016-96f0-4cbb-85db-ed72394b1125" providerId="AD" clId="Web-{984178E9-93FF-9B15-176D-6A86E9B794D7}" dt="2023-05-21T21:15:42.569" v="306"/>
          <ac:picMkLst>
            <pc:docMk/>
            <pc:sldMk cId="2187539940" sldId="266"/>
            <ac:picMk id="126" creationId="{3631D3C9-4C1D-4B3A-A737-E6E780042405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15:42.569" v="306"/>
          <ac:picMkLst>
            <pc:docMk/>
            <pc:sldMk cId="2187539940" sldId="266"/>
            <ac:picMk id="133" creationId="{678E285C-BE9E-45B7-A3EE-B9792DAE9917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15:42.569" v="306"/>
          <ac:picMkLst>
            <pc:docMk/>
            <pc:sldMk cId="2187539940" sldId="266"/>
            <ac:picMk id="193" creationId="{BDEA11A5-20BA-4650-A324-47C0465FF5A4}"/>
          </ac:picMkLst>
        </pc:picChg>
      </pc:sldChg>
      <pc:sldChg chg="addSp delSp modSp mod setBg setClrOvrMap delDesignElem chgLayout">
        <pc:chgData name="Eman kadry" userId="S::eman.20377392@compit.aun.edu.eg::d0b29016-96f0-4cbb-85db-ed72394b1125" providerId="AD" clId="Web-{984178E9-93FF-9B15-176D-6A86E9B794D7}" dt="2023-05-21T21:43:16.913" v="1054" actId="1076"/>
        <pc:sldMkLst>
          <pc:docMk/>
          <pc:sldMk cId="3164989071" sldId="267"/>
        </pc:sldMkLst>
        <pc:spChg chg="mod ord">
          <ac:chgData name="Eman kadry" userId="S::eman.20377392@compit.aun.edu.eg::d0b29016-96f0-4cbb-85db-ed72394b1125" providerId="AD" clId="Web-{984178E9-93FF-9B15-176D-6A86E9B794D7}" dt="2023-05-21T21:43:09.647" v="1052" actId="14100"/>
          <ac:spMkLst>
            <pc:docMk/>
            <pc:sldMk cId="3164989071" sldId="267"/>
            <ac:spMk id="2" creationId="{C5C5777C-73EC-F54B-0367-FEC1ED50FD3F}"/>
          </ac:spMkLst>
        </pc:spChg>
        <pc:spChg chg="add del mod ord">
          <ac:chgData name="Eman kadry" userId="S::eman.20377392@compit.aun.edu.eg::d0b29016-96f0-4cbb-85db-ed72394b1125" providerId="AD" clId="Web-{984178E9-93FF-9B15-176D-6A86E9B794D7}" dt="2023-05-21T21:42:00.189" v="1046"/>
          <ac:spMkLst>
            <pc:docMk/>
            <pc:sldMk cId="3164989071" sldId="267"/>
            <ac:spMk id="4" creationId="{33655ECC-15AD-1A6F-A812-0AB4308149F5}"/>
          </ac:spMkLst>
        </pc:spChg>
        <pc:spChg chg="add del mod ord">
          <ac:chgData name="Eman kadry" userId="S::eman.20377392@compit.aun.edu.eg::d0b29016-96f0-4cbb-85db-ed72394b1125" providerId="AD" clId="Web-{984178E9-93FF-9B15-176D-6A86E9B794D7}" dt="2023-05-21T21:42:21.268" v="1047"/>
          <ac:spMkLst>
            <pc:docMk/>
            <pc:sldMk cId="3164989071" sldId="267"/>
            <ac:spMk id="5" creationId="{0A72A2CA-8E14-D7E7-95B2-02BEFD120399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1:42:00.189" v="1046"/>
          <ac:spMkLst>
            <pc:docMk/>
            <pc:sldMk cId="3164989071" sldId="267"/>
            <ac:spMk id="53" creationId="{C2E4E997-8672-4FFD-B8EC-9932A8E4714B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1:41:54.469" v="1045"/>
          <ac:spMkLst>
            <pc:docMk/>
            <pc:sldMk cId="3164989071" sldId="267"/>
            <ac:spMk id="66" creationId="{D706AE2E-B17B-43A3-84F8-9C0FE9466CD5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1:41:54.469" v="1045"/>
          <ac:spMkLst>
            <pc:docMk/>
            <pc:sldMk cId="3164989071" sldId="267"/>
            <ac:spMk id="126" creationId="{5B986EF0-8540-483D-9DDE-1F168FAAC78F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1:16:40.214" v="308"/>
          <ac:spMkLst>
            <pc:docMk/>
            <pc:sldMk cId="3164989071" sldId="267"/>
            <ac:spMk id="189" creationId="{34106153-7990-4956-BD26-A04A030064E7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1:16:40.214" v="308"/>
          <ac:spMkLst>
            <pc:docMk/>
            <pc:sldMk cId="3164989071" sldId="267"/>
            <ac:spMk id="249" creationId="{62B94F88-FD5B-4053-B143-DFF55CE44377}"/>
          </ac:spMkLst>
        </pc:spChg>
        <pc:grpChg chg="add del">
          <ac:chgData name="Eman kadry" userId="S::eman.20377392@compit.aun.edu.eg::d0b29016-96f0-4cbb-85db-ed72394b1125" providerId="AD" clId="Web-{984178E9-93FF-9B15-176D-6A86E9B794D7}" dt="2023-05-21T21:41:54.469" v="1045"/>
          <ac:grpSpMkLst>
            <pc:docMk/>
            <pc:sldMk cId="3164989071" sldId="267"/>
            <ac:grpSpMk id="10" creationId="{AB86F577-8905-4B21-8AF3-C1BB3433775D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42:00.189" v="1046"/>
          <ac:grpSpMkLst>
            <pc:docMk/>
            <pc:sldMk cId="3164989071" sldId="267"/>
            <ac:grpSpMk id="12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42:00.189" v="1046"/>
          <ac:grpSpMkLst>
            <pc:docMk/>
            <pc:sldMk cId="3164989071" sldId="267"/>
            <ac:grpSpMk id="57" creationId="{453E4DEE-E996-40F8-8635-0FF43D7348F9}"/>
          </ac:grpSpMkLst>
        </pc:grpChg>
        <pc:grpChg chg="add del">
          <ac:chgData name="Eman kadry" userId="S::eman.20377392@compit.aun.edu.eg::d0b29016-96f0-4cbb-85db-ed72394b1125" providerId="AD" clId="Web-{984178E9-93FF-9B15-176D-6A86E9B794D7}" dt="2023-05-21T21:41:54.469" v="1045"/>
          <ac:grpSpMkLst>
            <pc:docMk/>
            <pc:sldMk cId="3164989071" sldId="267"/>
            <ac:grpSpMk id="68" creationId="{CEFFB8CF-3E94-42D7-849C-841E7744B2C9}"/>
          </ac:grpSpMkLst>
        </pc:grpChg>
        <pc:grpChg chg="add del">
          <ac:chgData name="Eman kadry" userId="S::eman.20377392@compit.aun.edu.eg::d0b29016-96f0-4cbb-85db-ed72394b1125" providerId="AD" clId="Web-{984178E9-93FF-9B15-176D-6A86E9B794D7}" dt="2023-05-21T21:16:40.214" v="308"/>
          <ac:grpSpMkLst>
            <pc:docMk/>
            <pc:sldMk cId="3164989071" sldId="267"/>
            <ac:grpSpMk id="133" creationId="{AB86F577-8905-4B21-8AF3-C1BB3433775D}"/>
          </ac:grpSpMkLst>
        </pc:grpChg>
        <pc:grpChg chg="add del">
          <ac:chgData name="Eman kadry" userId="S::eman.20377392@compit.aun.edu.eg::d0b29016-96f0-4cbb-85db-ed72394b1125" providerId="AD" clId="Web-{984178E9-93FF-9B15-176D-6A86E9B794D7}" dt="2023-05-21T21:16:40.214" v="308"/>
          <ac:grpSpMkLst>
            <pc:docMk/>
            <pc:sldMk cId="3164989071" sldId="267"/>
            <ac:grpSpMk id="193" creationId="{866FCB64-0A37-46EB-8A9B-EC0C4C000AA4}"/>
          </ac:grpSpMkLst>
        </pc:grpChg>
        <pc:picChg chg="mod">
          <ac:chgData name="Eman kadry" userId="S::eman.20377392@compit.aun.edu.eg::d0b29016-96f0-4cbb-85db-ed72394b1125" providerId="AD" clId="Web-{984178E9-93FF-9B15-176D-6A86E9B794D7}" dt="2023-05-21T21:43:16.913" v="1054" actId="1076"/>
          <ac:picMkLst>
            <pc:docMk/>
            <pc:sldMk cId="3164989071" sldId="267"/>
            <ac:picMk id="3" creationId="{A5827699-CEE4-49ED-B09F-09379ACE8FC0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42:00.189" v="1046"/>
          <ac:picMkLst>
            <pc:docMk/>
            <pc:sldMk cId="3164989071" sldId="267"/>
            <ac:picMk id="7" creationId="{5FF7B57D-FF7B-48B3-9F60-9BCEEECF9E76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1:41:54.469" v="1045"/>
          <ac:picMkLst>
            <pc:docMk/>
            <pc:sldMk cId="3164989071" sldId="267"/>
            <ac:picMk id="8" creationId="{678E285C-BE9E-45B7-A3EE-B9792DAE9917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42:00.189" v="1046"/>
          <ac:picMkLst>
            <pc:docMk/>
            <pc:sldMk cId="3164989071" sldId="267"/>
            <ac:picMk id="55" creationId="{FE6BA9E6-1D9E-4D30-B528-D49FA1342E4E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1:41:54.469" v="1045"/>
          <ac:picMkLst>
            <pc:docMk/>
            <pc:sldMk cId="3164989071" sldId="267"/>
            <ac:picMk id="124" creationId="{3631D3C9-4C1D-4B3A-A737-E6E780042405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1:16:40.214" v="308"/>
          <ac:picMkLst>
            <pc:docMk/>
            <pc:sldMk cId="3164989071" sldId="267"/>
            <ac:picMk id="131" creationId="{678E285C-BE9E-45B7-A3EE-B9792DAE9917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1:16:40.214" v="308"/>
          <ac:picMkLst>
            <pc:docMk/>
            <pc:sldMk cId="3164989071" sldId="267"/>
            <ac:picMk id="191" creationId="{BDEA11A5-20BA-4650-A324-47C0465FF5A4}"/>
          </ac:picMkLst>
        </pc:picChg>
      </pc:sldChg>
      <pc:sldChg chg="addSp modSp new del mod modClrScheme chgLayout">
        <pc:chgData name="Eman kadry" userId="S::eman.20377392@compit.aun.edu.eg::d0b29016-96f0-4cbb-85db-ed72394b1125" providerId="AD" clId="Web-{984178E9-93FF-9B15-176D-6A86E9B794D7}" dt="2023-05-21T21:15:29.677" v="304"/>
        <pc:sldMkLst>
          <pc:docMk/>
          <pc:sldMk cId="1155293250" sldId="268"/>
        </pc:sldMkLst>
        <pc:spChg chg="mod ord">
          <ac:chgData name="Eman kadry" userId="S::eman.20377392@compit.aun.edu.eg::d0b29016-96f0-4cbb-85db-ed72394b1125" providerId="AD" clId="Web-{984178E9-93FF-9B15-176D-6A86E9B794D7}" dt="2023-05-21T19:41:58.569" v="60" actId="20577"/>
          <ac:spMkLst>
            <pc:docMk/>
            <pc:sldMk cId="1155293250" sldId="268"/>
            <ac:spMk id="2" creationId="{89612BF7-BEA5-2792-99C8-E028382EF503}"/>
          </ac:spMkLst>
        </pc:spChg>
        <pc:spChg chg="add mod ord">
          <ac:chgData name="Eman kadry" userId="S::eman.20377392@compit.aun.edu.eg::d0b29016-96f0-4cbb-85db-ed72394b1125" providerId="AD" clId="Web-{984178E9-93FF-9B15-176D-6A86E9B794D7}" dt="2023-05-21T19:41:27.756" v="59" actId="20577"/>
          <ac:spMkLst>
            <pc:docMk/>
            <pc:sldMk cId="1155293250" sldId="268"/>
            <ac:spMk id="3" creationId="{0BCED738-8EDB-7734-B11A-156A056D8E67}"/>
          </ac:spMkLst>
        </pc:spChg>
      </pc:sldChg>
      <pc:sldChg chg="new del">
        <pc:chgData name="Eman kadry" userId="S::eman.20377392@compit.aun.edu.eg::d0b29016-96f0-4cbb-85db-ed72394b1125" providerId="AD" clId="Web-{984178E9-93FF-9B15-176D-6A86E9B794D7}" dt="2023-05-21T19:33:24.247" v="1"/>
        <pc:sldMkLst>
          <pc:docMk/>
          <pc:sldMk cId="3986999314" sldId="268"/>
        </pc:sldMkLst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56:18.472" v="1251" actId="688"/>
        <pc:sldMkLst>
          <pc:docMk/>
          <pc:sldMk cId="2829437374" sldId="269"/>
        </pc:sldMkLst>
        <pc:spChg chg="del mod">
          <ac:chgData name="Eman kadry" userId="S::eman.20377392@compit.aun.edu.eg::d0b29016-96f0-4cbb-85db-ed72394b1125" providerId="AD" clId="Web-{984178E9-93FF-9B15-176D-6A86E9B794D7}" dt="2023-05-21T19:44:54.041" v="77"/>
          <ac:spMkLst>
            <pc:docMk/>
            <pc:sldMk cId="2829437374" sldId="269"/>
            <ac:spMk id="2" creationId="{2FA7E7BE-C7FA-37BE-2934-307EDFE5A9A1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56:18.472" v="1251" actId="688"/>
          <ac:spMkLst>
            <pc:docMk/>
            <pc:sldMk cId="2829437374" sldId="269"/>
            <ac:spMk id="3" creationId="{4EFF32D4-B729-62E7-919E-26200D9E00E3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19:43:49.024" v="73"/>
          <ac:spMkLst>
            <pc:docMk/>
            <pc:sldMk cId="2829437374" sldId="269"/>
            <ac:spMk id="8" creationId="{E978A47D-4F17-40FE-AB70-7AF78A9575EB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19:43:49.024" v="73"/>
          <ac:spMkLst>
            <pc:docMk/>
            <pc:sldMk cId="2829437374" sldId="269"/>
            <ac:spMk id="58" creationId="{C2E4E997-8672-4FFD-B8EC-9932A8E4714B}"/>
          </ac:spMkLst>
        </pc:spChg>
        <pc:grpChg chg="add del">
          <ac:chgData name="Eman kadry" userId="S::eman.20377392@compit.aun.edu.eg::d0b29016-96f0-4cbb-85db-ed72394b1125" providerId="AD" clId="Web-{984178E9-93FF-9B15-176D-6A86E9B794D7}" dt="2023-05-21T19:43:49.024" v="73"/>
          <ac:grpSpMkLst>
            <pc:docMk/>
            <pc:sldMk cId="2829437374" sldId="269"/>
            <ac:grpSpMk id="10" creationId="{85BE3A7E-6A3F-401E-A025-BBB8FDB8DD30}"/>
          </ac:grpSpMkLst>
        </pc:grpChg>
        <pc:grpChg chg="add del">
          <ac:chgData name="Eman kadry" userId="S::eman.20377392@compit.aun.edu.eg::d0b29016-96f0-4cbb-85db-ed72394b1125" providerId="AD" clId="Web-{984178E9-93FF-9B15-176D-6A86E9B794D7}" dt="2023-05-21T19:43:49.024" v="73"/>
          <ac:grpSpMkLst>
            <pc:docMk/>
            <pc:sldMk cId="2829437374" sldId="269"/>
            <ac:grpSpMk id="41" creationId="{F4E035BE-9FF4-43D3-BC25-CF582D7FF85E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19:43:49.024" v="73"/>
          <ac:grpSpMkLst>
            <pc:docMk/>
            <pc:sldMk cId="2829437374" sldId="269"/>
            <ac:grpSpMk id="62" creationId="{453E4DEE-E996-40F8-8635-0FF43D7348F9}"/>
          </ac:grpSpMkLst>
        </pc:grpChg>
        <pc:picChg chg="add">
          <ac:chgData name="Eman kadry" userId="S::eman.20377392@compit.aun.edu.eg::d0b29016-96f0-4cbb-85db-ed72394b1125" providerId="AD" clId="Web-{984178E9-93FF-9B15-176D-6A86E9B794D7}" dt="2023-05-21T19:43:49.024" v="73"/>
          <ac:picMkLst>
            <pc:docMk/>
            <pc:sldMk cId="2829437374" sldId="269"/>
            <ac:picMk id="55" creationId="{4571C187-6C3F-430A-1E26-30BA4DD56621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19:43:49.024" v="73"/>
          <ac:picMkLst>
            <pc:docMk/>
            <pc:sldMk cId="2829437374" sldId="269"/>
            <ac:picMk id="60" creationId="{FE6BA9E6-1D9E-4D30-B528-D49FA1342E4E}"/>
          </ac:picMkLst>
        </pc:picChg>
        <pc:cxnChg chg="add del">
          <ac:chgData name="Eman kadry" userId="S::eman.20377392@compit.aun.edu.eg::d0b29016-96f0-4cbb-85db-ed72394b1125" providerId="AD" clId="Web-{984178E9-93FF-9B15-176D-6A86E9B794D7}" dt="2023-05-21T19:43:49.024" v="73"/>
          <ac:cxnSpMkLst>
            <pc:docMk/>
            <pc:sldMk cId="2829437374" sldId="269"/>
            <ac:cxnSpMk id="39" creationId="{085ECEC0-FF5D-4348-92C7-1EA7C61E770C}"/>
          </ac:cxnSpMkLst>
        </pc:cxnChg>
      </pc:sldChg>
      <pc:sldChg chg="addSp delSp modSp new del mod setBg modClrScheme setClrOvrMap chgLayout">
        <pc:chgData name="Eman kadry" userId="S::eman.20377392@compit.aun.edu.eg::d0b29016-96f0-4cbb-85db-ed72394b1125" providerId="AD" clId="Web-{984178E9-93FF-9B15-176D-6A86E9B794D7}" dt="2023-05-21T20:43:59.456" v="148"/>
        <pc:sldMkLst>
          <pc:docMk/>
          <pc:sldMk cId="3609463348" sldId="270"/>
        </pc:sldMkLst>
        <pc:spChg chg="mod ord">
          <ac:chgData name="Eman kadry" userId="S::eman.20377392@compit.aun.edu.eg::d0b29016-96f0-4cbb-85db-ed72394b1125" providerId="AD" clId="Web-{984178E9-93FF-9B15-176D-6A86E9B794D7}" dt="2023-05-21T20:43:10.390" v="143"/>
          <ac:spMkLst>
            <pc:docMk/>
            <pc:sldMk cId="3609463348" sldId="270"/>
            <ac:spMk id="2" creationId="{4516D568-76B6-1B55-45AD-D02EE075611D}"/>
          </ac:spMkLst>
        </pc:spChg>
        <pc:spChg chg="add del mod ord">
          <ac:chgData name="Eman kadry" userId="S::eman.20377392@compit.aun.edu.eg::d0b29016-96f0-4cbb-85db-ed72394b1125" providerId="AD" clId="Web-{984178E9-93FF-9B15-176D-6A86E9B794D7}" dt="2023-05-21T20:38:57.949" v="94"/>
          <ac:spMkLst>
            <pc:docMk/>
            <pc:sldMk cId="3609463348" sldId="270"/>
            <ac:spMk id="3" creationId="{BC13D332-BEB7-594D-2A61-23F7DB27F35B}"/>
          </ac:spMkLst>
        </pc:spChg>
        <pc:spChg chg="add mod ord">
          <ac:chgData name="Eman kadry" userId="S::eman.20377392@compit.aun.edu.eg::d0b29016-96f0-4cbb-85db-ed72394b1125" providerId="AD" clId="Web-{984178E9-93FF-9B15-176D-6A86E9B794D7}" dt="2023-05-21T20:43:10.390" v="143"/>
          <ac:spMkLst>
            <pc:docMk/>
            <pc:sldMk cId="3609463348" sldId="270"/>
            <ac:spMk id="4" creationId="{A42B2EF7-6896-36C9-EEF5-553A426AA0F7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0:38:57.902" v="93"/>
          <ac:spMkLst>
            <pc:docMk/>
            <pc:sldMk cId="3609463348" sldId="270"/>
            <ac:spMk id="52" creationId="{B61375F2-60B1-44ED-B60A-019C4BD5A62A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0:43:10.390" v="143"/>
          <ac:spMkLst>
            <pc:docMk/>
            <pc:sldMk cId="3609463348" sldId="270"/>
            <ac:spMk id="97" creationId="{EAC88772-6DB3-49EC-9C8A-A0B46ACE37A3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0:43:10.390" v="143"/>
          <ac:spMkLst>
            <pc:docMk/>
            <pc:sldMk cId="3609463348" sldId="270"/>
            <ac:spMk id="98" creationId="{17A3DD84-FAA5-438A-8462-D1E01EA0D624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0:43:10.390" v="143"/>
          <ac:spMkLst>
            <pc:docMk/>
            <pc:sldMk cId="3609463348" sldId="270"/>
            <ac:spMk id="146" creationId="{3CBA50DB-DBC7-4B6E-B3C1-8FF1EA519791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0:43:10.390" v="143"/>
          <ac:spMkLst>
            <pc:docMk/>
            <pc:sldMk cId="3609463348" sldId="270"/>
            <ac:spMk id="191" creationId="{A1351C6B-7343-451F-AB4A-1CE294A4E927}"/>
          </ac:spMkLst>
        </pc:spChg>
        <pc:grpChg chg="add del">
          <ac:chgData name="Eman kadry" userId="S::eman.20377392@compit.aun.edu.eg::d0b29016-96f0-4cbb-85db-ed72394b1125" providerId="AD" clId="Web-{984178E9-93FF-9B15-176D-6A86E9B794D7}" dt="2023-05-21T20:38:57.902" v="93"/>
          <ac:grpSpMkLst>
            <pc:docMk/>
            <pc:sldMk cId="3609463348" sldId="270"/>
            <ac:grpSpMk id="11" creationId="{3BAEF7DA-43C4-4736-B5A3-B48E6125AB2D}"/>
          </ac:grpSpMkLst>
        </pc:grpChg>
        <pc:grpChg chg="add del">
          <ac:chgData name="Eman kadry" userId="S::eman.20377392@compit.aun.edu.eg::d0b29016-96f0-4cbb-85db-ed72394b1125" providerId="AD" clId="Web-{984178E9-93FF-9B15-176D-6A86E9B794D7}" dt="2023-05-21T20:38:57.902" v="93"/>
          <ac:grpSpMkLst>
            <pc:docMk/>
            <pc:sldMk cId="3609463348" sldId="270"/>
            <ac:grpSpMk id="54" creationId="{4ADB9295-9645-4BF2-ADFD-75800B7FAD06}"/>
          </ac:grpSpMkLst>
        </pc:grpChg>
        <pc:grpChg chg="add del">
          <ac:chgData name="Eman kadry" userId="S::eman.20377392@compit.aun.edu.eg::d0b29016-96f0-4cbb-85db-ed72394b1125" providerId="AD" clId="Web-{984178E9-93FF-9B15-176D-6A86E9B794D7}" dt="2023-05-21T20:38:57.902" v="93"/>
          <ac:grpSpMkLst>
            <pc:docMk/>
            <pc:sldMk cId="3609463348" sldId="270"/>
            <ac:grpSpMk id="83" creationId="{B485B3F6-654D-4842-A2DE-677D12FED460}"/>
          </ac:grpSpMkLst>
        </pc:grpChg>
        <pc:grpChg chg="add del">
          <ac:chgData name="Eman kadry" userId="S::eman.20377392@compit.aun.edu.eg::d0b29016-96f0-4cbb-85db-ed72394b1125" providerId="AD" clId="Web-{984178E9-93FF-9B15-176D-6A86E9B794D7}" dt="2023-05-21T20:43:10.390" v="143"/>
          <ac:grpSpMkLst>
            <pc:docMk/>
            <pc:sldMk cId="3609463348" sldId="270"/>
            <ac:grpSpMk id="96" creationId="{3BAEF7DA-43C4-4736-B5A3-B48E6125AB2D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0:43:10.390" v="143"/>
          <ac:grpSpMkLst>
            <pc:docMk/>
            <pc:sldMk cId="3609463348" sldId="270"/>
            <ac:grpSpMk id="105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0:43:10.390" v="143"/>
          <ac:grpSpMkLst>
            <pc:docMk/>
            <pc:sldMk cId="3609463348" sldId="270"/>
            <ac:grpSpMk id="148" creationId="{1DED8FB6-AF8D-4D98-913D-E6486FEC1021}"/>
          </ac:grpSpMkLst>
        </pc:grpChg>
        <pc:picChg chg="add mod">
          <ac:chgData name="Eman kadry" userId="S::eman.20377392@compit.aun.edu.eg::d0b29016-96f0-4cbb-85db-ed72394b1125" providerId="AD" clId="Web-{984178E9-93FF-9B15-176D-6A86E9B794D7}" dt="2023-05-21T20:43:40.033" v="147" actId="1076"/>
          <ac:picMkLst>
            <pc:docMk/>
            <pc:sldMk cId="3609463348" sldId="270"/>
            <ac:picMk id="5" creationId="{0931C4AD-6CB1-129B-84E8-7F27874A75F4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0:38:57.902" v="93"/>
          <ac:picMkLst>
            <pc:docMk/>
            <pc:sldMk cId="3609463348" sldId="270"/>
            <ac:picMk id="9" creationId="{9FBB3149-8289-4060-BB01-ED3047C53146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0:43:10.390" v="143"/>
          <ac:picMkLst>
            <pc:docMk/>
            <pc:sldMk cId="3609463348" sldId="270"/>
            <ac:picMk id="95" creationId="{9FBB3149-8289-4060-BB01-ED3047C5314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43:10.390" v="143"/>
          <ac:picMkLst>
            <pc:docMk/>
            <pc:sldMk cId="3609463348" sldId="270"/>
            <ac:picMk id="103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43:10.390" v="143"/>
          <ac:picMkLst>
            <pc:docMk/>
            <pc:sldMk cId="3609463348" sldId="270"/>
            <ac:picMk id="189" creationId="{5B3DE270-418F-47A7-B311-C4D876041DC6}"/>
          </ac:picMkLst>
        </pc:picChg>
        <pc:cxnChg chg="add del">
          <ac:chgData name="Eman kadry" userId="S::eman.20377392@compit.aun.edu.eg::d0b29016-96f0-4cbb-85db-ed72394b1125" providerId="AD" clId="Web-{984178E9-93FF-9B15-176D-6A86E9B794D7}" dt="2023-05-21T20:43:10.390" v="143"/>
          <ac:cxnSpMkLst>
            <pc:docMk/>
            <pc:sldMk cId="3609463348" sldId="270"/>
            <ac:cxnSpMk id="56" creationId="{46640D31-0CFD-4B3F-AE95-530AA5174FEB}"/>
          </ac:cxnSpMkLst>
        </pc:cxnChg>
      </pc:sldChg>
      <pc:sldChg chg="addSp delSp modSp new del mod setBg modClrScheme chgLayout">
        <pc:chgData name="Eman kadry" userId="S::eman.20377392@compit.aun.edu.eg::d0b29016-96f0-4cbb-85db-ed72394b1125" providerId="AD" clId="Web-{984178E9-93FF-9B15-176D-6A86E9B794D7}" dt="2023-05-21T21:19:31.743" v="421"/>
        <pc:sldMkLst>
          <pc:docMk/>
          <pc:sldMk cId="3906882919" sldId="270"/>
        </pc:sldMkLst>
        <pc:spChg chg="mod ord">
          <ac:chgData name="Eman kadry" userId="S::eman.20377392@compit.aun.edu.eg::d0b29016-96f0-4cbb-85db-ed72394b1125" providerId="AD" clId="Web-{984178E9-93FF-9B15-176D-6A86E9B794D7}" dt="2023-05-21T21:17:06.685" v="328" actId="20577"/>
          <ac:spMkLst>
            <pc:docMk/>
            <pc:sldMk cId="3906882919" sldId="270"/>
            <ac:spMk id="2" creationId="{E459AD53-0B0E-E98A-D9E5-40995A37174D}"/>
          </ac:spMkLst>
        </pc:spChg>
        <pc:spChg chg="del mod ord">
          <ac:chgData name="Eman kadry" userId="S::eman.20377392@compit.aun.edu.eg::d0b29016-96f0-4cbb-85db-ed72394b1125" providerId="AD" clId="Web-{984178E9-93FF-9B15-176D-6A86E9B794D7}" dt="2023-05-21T20:44:27.630" v="151"/>
          <ac:spMkLst>
            <pc:docMk/>
            <pc:sldMk cId="3906882919" sldId="270"/>
            <ac:spMk id="3" creationId="{A4AC3C06-EF6D-8713-1263-14B6735398C5}"/>
          </ac:spMkLst>
        </pc:spChg>
        <pc:spChg chg="add mod ord">
          <ac:chgData name="Eman kadry" userId="S::eman.20377392@compit.aun.edu.eg::d0b29016-96f0-4cbb-85db-ed72394b1125" providerId="AD" clId="Web-{984178E9-93FF-9B15-176D-6A86E9B794D7}" dt="2023-05-21T21:18:52.224" v="402" actId="20577"/>
          <ac:spMkLst>
            <pc:docMk/>
            <pc:sldMk cId="3906882919" sldId="270"/>
            <ac:spMk id="4" creationId="{A0D97C13-D2DE-71C3-3E8A-D5513D5C7F4F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1:13:52.029" v="296"/>
          <ac:spMkLst>
            <pc:docMk/>
            <pc:sldMk cId="3906882919" sldId="270"/>
            <ac:spMk id="52" creationId="{EAC88772-6DB3-49EC-9C8A-A0B46ACE37A3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1:13:52.029" v="296"/>
          <ac:spMkLst>
            <pc:docMk/>
            <pc:sldMk cId="3906882919" sldId="270"/>
            <ac:spMk id="54" creationId="{17A3DD84-FAA5-438A-8462-D1E01EA0D624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1:13:52.029" v="296"/>
          <ac:spMkLst>
            <pc:docMk/>
            <pc:sldMk cId="3906882919" sldId="270"/>
            <ac:spMk id="104" creationId="{C2E4E997-8672-4FFD-B8EC-9932A8E4714B}"/>
          </ac:spMkLst>
        </pc:spChg>
        <pc:grpChg chg="add del">
          <ac:chgData name="Eman kadry" userId="S::eman.20377392@compit.aun.edu.eg::d0b29016-96f0-4cbb-85db-ed72394b1125" providerId="AD" clId="Web-{984178E9-93FF-9B15-176D-6A86E9B794D7}" dt="2023-05-21T21:13:52.029" v="296"/>
          <ac:grpSpMkLst>
            <pc:docMk/>
            <pc:sldMk cId="3906882919" sldId="270"/>
            <ac:grpSpMk id="11" creationId="{3BAEF7DA-43C4-4736-B5A3-B48E6125AB2D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13:52.029" v="296"/>
          <ac:grpSpMkLst>
            <pc:docMk/>
            <pc:sldMk cId="3906882919" sldId="270"/>
            <ac:grpSpMk id="63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13:52.029" v="296"/>
          <ac:grpSpMkLst>
            <pc:docMk/>
            <pc:sldMk cId="3906882919" sldId="270"/>
            <ac:grpSpMk id="108" creationId="{453E4DEE-E996-40F8-8635-0FF43D7348F9}"/>
          </ac:grpSpMkLst>
        </pc:grpChg>
        <pc:picChg chg="add mod">
          <ac:chgData name="Eman kadry" userId="S::eman.20377392@compit.aun.edu.eg::d0b29016-96f0-4cbb-85db-ed72394b1125" providerId="AD" clId="Web-{984178E9-93FF-9B15-176D-6A86E9B794D7}" dt="2023-05-21T21:17:17.670" v="331" actId="14100"/>
          <ac:picMkLst>
            <pc:docMk/>
            <pc:sldMk cId="3906882919" sldId="270"/>
            <ac:picMk id="5" creationId="{0577FDE7-D753-7E7D-2A1A-1B90C1047E4A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1:13:52.029" v="296"/>
          <ac:picMkLst>
            <pc:docMk/>
            <pc:sldMk cId="3906882919" sldId="270"/>
            <ac:picMk id="9" creationId="{9FBB3149-8289-4060-BB01-ED3047C5314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13:52.029" v="296"/>
          <ac:picMkLst>
            <pc:docMk/>
            <pc:sldMk cId="3906882919" sldId="270"/>
            <ac:picMk id="61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13:52.029" v="296"/>
          <ac:picMkLst>
            <pc:docMk/>
            <pc:sldMk cId="3906882919" sldId="270"/>
            <ac:picMk id="106" creationId="{FE6BA9E6-1D9E-4D30-B528-D49FA1342E4E}"/>
          </ac:picMkLst>
        </pc:picChg>
        <pc:cxnChg chg="add del">
          <ac:chgData name="Eman kadry" userId="S::eman.20377392@compit.aun.edu.eg::d0b29016-96f0-4cbb-85db-ed72394b1125" providerId="AD" clId="Web-{984178E9-93FF-9B15-176D-6A86E9B794D7}" dt="2023-05-21T21:13:52.029" v="296"/>
          <ac:cxnSpMkLst>
            <pc:docMk/>
            <pc:sldMk cId="3906882919" sldId="270"/>
            <ac:cxnSpMk id="56" creationId="{46640D31-0CFD-4B3F-AE95-530AA5174FEB}"/>
          </ac:cxnSpMkLst>
        </pc:cxnChg>
      </pc:sldChg>
      <pc:sldChg chg="addSp delSp modSp new mod setBg setClrOvrMap">
        <pc:chgData name="Eman kadry" userId="S::eman.20377392@compit.aun.edu.eg::d0b29016-96f0-4cbb-85db-ed72394b1125" providerId="AD" clId="Web-{984178E9-93FF-9B15-176D-6A86E9B794D7}" dt="2023-05-21T21:19:26.023" v="420" actId="20577"/>
        <pc:sldMkLst>
          <pc:docMk/>
          <pc:sldMk cId="1431231562" sldId="271"/>
        </pc:sldMkLst>
        <pc:spChg chg="mod">
          <ac:chgData name="Eman kadry" userId="S::eman.20377392@compit.aun.edu.eg::d0b29016-96f0-4cbb-85db-ed72394b1125" providerId="AD" clId="Web-{984178E9-93FF-9B15-176D-6A86E9B794D7}" dt="2023-05-21T21:19:26.023" v="420" actId="20577"/>
          <ac:spMkLst>
            <pc:docMk/>
            <pc:sldMk cId="1431231562" sldId="271"/>
            <ac:spMk id="2" creationId="{229CB134-0B98-E039-8F48-B498896E1F41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0:46:25.108" v="170"/>
          <ac:spMkLst>
            <pc:docMk/>
            <pc:sldMk cId="1431231562" sldId="271"/>
            <ac:spMk id="3" creationId="{1380CE55-ED96-56F3-7BCC-77C479853F96}"/>
          </ac:spMkLst>
        </pc:spChg>
        <pc:spChg chg="mod ord">
          <ac:chgData name="Eman kadry" userId="S::eman.20377392@compit.aun.edu.eg::d0b29016-96f0-4cbb-85db-ed72394b1125" providerId="AD" clId="Web-{984178E9-93FF-9B15-176D-6A86E9B794D7}" dt="2023-05-21T21:19:16.210" v="404" actId="20577"/>
          <ac:spMkLst>
            <pc:docMk/>
            <pc:sldMk cId="1431231562" sldId="271"/>
            <ac:spMk id="4" creationId="{422EACA7-6E87-F1D8-E88C-2960067E2642}"/>
          </ac:spMkLst>
        </pc:spChg>
        <pc:spChg chg="add del mod">
          <ac:chgData name="Eman kadry" userId="S::eman.20377392@compit.aun.edu.eg::d0b29016-96f0-4cbb-85db-ed72394b1125" providerId="AD" clId="Web-{984178E9-93FF-9B15-176D-6A86E9B794D7}" dt="2023-05-21T20:47:15.002" v="173"/>
          <ac:spMkLst>
            <pc:docMk/>
            <pc:sldMk cId="1431231562" sldId="271"/>
            <ac:spMk id="7" creationId="{8618328B-227F-8C7B-5333-9B5852991A6A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0:47:30.441" v="175"/>
          <ac:spMkLst>
            <pc:docMk/>
            <pc:sldMk cId="1431231562" sldId="271"/>
            <ac:spMk id="53" creationId="{6697F791-5FFA-4164-899F-EB52EA72B024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0:47:30.441" v="175"/>
          <ac:spMkLst>
            <pc:docMk/>
            <pc:sldMk cId="1431231562" sldId="271"/>
            <ac:spMk id="57" creationId="{B773AB25-A422-41AA-9737-5E04C1966DE1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0:48:29.023" v="186"/>
          <ac:spMkLst>
            <pc:docMk/>
            <pc:sldMk cId="1431231562" sldId="271"/>
            <ac:spMk id="136" creationId="{3CBA50DB-DBC7-4B6E-B3C1-8FF1EA519791}"/>
          </ac:spMkLst>
        </pc:spChg>
        <pc:spChg chg="add del">
          <ac:chgData name="Eman kadry" userId="S::eman.20377392@compit.aun.edu.eg::d0b29016-96f0-4cbb-85db-ed72394b1125" providerId="AD" clId="Web-{984178E9-93FF-9B15-176D-6A86E9B794D7}" dt="2023-05-21T20:48:29.023" v="186"/>
          <ac:spMkLst>
            <pc:docMk/>
            <pc:sldMk cId="1431231562" sldId="271"/>
            <ac:spMk id="181" creationId="{A1351C6B-7343-451F-AB4A-1CE294A4E927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0:48:29.023" v="186"/>
          <ac:spMkLst>
            <pc:docMk/>
            <pc:sldMk cId="1431231562" sldId="271"/>
            <ac:spMk id="229" creationId="{C2E4E997-8672-4FFD-B8EC-9932A8E4714B}"/>
          </ac:spMkLst>
        </pc:spChg>
        <pc:grpChg chg="add del">
          <ac:chgData name="Eman kadry" userId="S::eman.20377392@compit.aun.edu.eg::d0b29016-96f0-4cbb-85db-ed72394b1125" providerId="AD" clId="Web-{984178E9-93FF-9B15-176D-6A86E9B794D7}" dt="2023-05-21T20:47:30.441" v="175"/>
          <ac:grpSpMkLst>
            <pc:docMk/>
            <pc:sldMk cId="1431231562" sldId="271"/>
            <ac:grpSpMk id="12" creationId="{EB95AFDF-FA7D-4311-9C65-6D507D92F474}"/>
          </ac:grpSpMkLst>
        </pc:grpChg>
        <pc:grpChg chg="add del">
          <ac:chgData name="Eman kadry" userId="S::eman.20377392@compit.aun.edu.eg::d0b29016-96f0-4cbb-85db-ed72394b1125" providerId="AD" clId="Web-{984178E9-93FF-9B15-176D-6A86E9B794D7}" dt="2023-05-21T20:47:30.441" v="175"/>
          <ac:grpSpMkLst>
            <pc:docMk/>
            <pc:sldMk cId="1431231562" sldId="271"/>
            <ac:grpSpMk id="61" creationId="{6AD0D387-1584-4477-B5F8-52B50D4F2205}"/>
          </ac:grpSpMkLst>
        </pc:grpChg>
        <pc:grpChg chg="add del">
          <ac:chgData name="Eman kadry" userId="S::eman.20377392@compit.aun.edu.eg::d0b29016-96f0-4cbb-85db-ed72394b1125" providerId="AD" clId="Web-{984178E9-93FF-9B15-176D-6A86E9B794D7}" dt="2023-05-21T20:48:29.023" v="186"/>
          <ac:grpSpMkLst>
            <pc:docMk/>
            <pc:sldMk cId="1431231562" sldId="271"/>
            <ac:grpSpMk id="95" creationId="{EB95AFDF-FA7D-4311-9C65-6D507D92F474}"/>
          </ac:grpSpMkLst>
        </pc:grpChg>
        <pc:grpChg chg="add del">
          <ac:chgData name="Eman kadry" userId="S::eman.20377392@compit.aun.edu.eg::d0b29016-96f0-4cbb-85db-ed72394b1125" providerId="AD" clId="Web-{984178E9-93FF-9B15-176D-6A86E9B794D7}" dt="2023-05-21T20:48:29.023" v="186"/>
          <ac:grpSpMkLst>
            <pc:docMk/>
            <pc:sldMk cId="1431231562" sldId="271"/>
            <ac:grpSpMk id="138" creationId="{1DED8FB6-AF8D-4D98-913D-E6486FEC1021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0:48:29.023" v="186"/>
          <ac:grpSpMkLst>
            <pc:docMk/>
            <pc:sldMk cId="1431231562" sldId="271"/>
            <ac:grpSpMk id="188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0:48:29.023" v="186"/>
          <ac:grpSpMkLst>
            <pc:docMk/>
            <pc:sldMk cId="1431231562" sldId="271"/>
            <ac:grpSpMk id="233" creationId="{453E4DEE-E996-40F8-8635-0FF43D7348F9}"/>
          </ac:grpSpMkLst>
        </pc:grpChg>
        <pc:picChg chg="add del mod ord">
          <ac:chgData name="Eman kadry" userId="S::eman.20377392@compit.aun.edu.eg::d0b29016-96f0-4cbb-85db-ed72394b1125" providerId="AD" clId="Web-{984178E9-93FF-9B15-176D-6A86E9B794D7}" dt="2023-05-21T20:47:05.423" v="172"/>
          <ac:picMkLst>
            <pc:docMk/>
            <pc:sldMk cId="1431231562" sldId="271"/>
            <ac:picMk id="5" creationId="{B8B3B3BA-13D5-2CBE-E37F-752D95C8661F}"/>
          </ac:picMkLst>
        </pc:picChg>
        <pc:picChg chg="add mod ord">
          <ac:chgData name="Eman kadry" userId="S::eman.20377392@compit.aun.edu.eg::d0b29016-96f0-4cbb-85db-ed72394b1125" providerId="AD" clId="Web-{984178E9-93FF-9B15-176D-6A86E9B794D7}" dt="2023-05-21T20:48:29.023" v="186"/>
          <ac:picMkLst>
            <pc:docMk/>
            <pc:sldMk cId="1431231562" sldId="271"/>
            <ac:picMk id="8" creationId="{49D00C57-6EF2-5295-C4E7-9415EFF4DBF5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0:47:30.441" v="175"/>
          <ac:picMkLst>
            <pc:docMk/>
            <pc:sldMk cId="1431231562" sldId="271"/>
            <ac:picMk id="10" creationId="{5FF7B57D-FF7B-48B3-9F60-9BCEEECF9E76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0:47:30.441" v="175"/>
          <ac:picMkLst>
            <pc:docMk/>
            <pc:sldMk cId="1431231562" sldId="271"/>
            <ac:picMk id="55" creationId="{4E28A1A9-FB81-4816-AAEA-C3B430946951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0:47:30.441" v="175"/>
          <ac:picMkLst>
            <pc:docMk/>
            <pc:sldMk cId="1431231562" sldId="271"/>
            <ac:picMk id="59" creationId="{AF0552B8-DE8C-40DF-B29F-1728E6A10619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0:48:29.023" v="186"/>
          <ac:picMkLst>
            <pc:docMk/>
            <pc:sldMk cId="1431231562" sldId="271"/>
            <ac:picMk id="93" creationId="{5FF7B57D-FF7B-48B3-9F60-9BCEEECF9E76}"/>
          </ac:picMkLst>
        </pc:picChg>
        <pc:picChg chg="add del">
          <ac:chgData name="Eman kadry" userId="S::eman.20377392@compit.aun.edu.eg::d0b29016-96f0-4cbb-85db-ed72394b1125" providerId="AD" clId="Web-{984178E9-93FF-9B15-176D-6A86E9B794D7}" dt="2023-05-21T20:48:29.023" v="186"/>
          <ac:picMkLst>
            <pc:docMk/>
            <pc:sldMk cId="1431231562" sldId="271"/>
            <ac:picMk id="179" creationId="{5B3DE270-418F-47A7-B311-C4D876041DC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48:29.023" v="186"/>
          <ac:picMkLst>
            <pc:docMk/>
            <pc:sldMk cId="1431231562" sldId="271"/>
            <ac:picMk id="186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48:29.023" v="186"/>
          <ac:picMkLst>
            <pc:docMk/>
            <pc:sldMk cId="1431231562" sldId="271"/>
            <ac:picMk id="231" creationId="{FE6BA9E6-1D9E-4D30-B528-D49FA1342E4E}"/>
          </ac:picMkLst>
        </pc:picChg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20:09.214" v="436" actId="20577"/>
        <pc:sldMkLst>
          <pc:docMk/>
          <pc:sldMk cId="3608229622" sldId="272"/>
        </pc:sldMkLst>
        <pc:spChg chg="mod">
          <ac:chgData name="Eman kadry" userId="S::eman.20377392@compit.aun.edu.eg::d0b29016-96f0-4cbb-85db-ed72394b1125" providerId="AD" clId="Web-{984178E9-93FF-9B15-176D-6A86E9B794D7}" dt="2023-05-21T21:20:09.214" v="436" actId="20577"/>
          <ac:spMkLst>
            <pc:docMk/>
            <pc:sldMk cId="3608229622" sldId="272"/>
            <ac:spMk id="2" creationId="{146A3C0C-DE13-D8CD-2956-CB9FA72D2D23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0:49:42.623" v="188"/>
          <ac:spMkLst>
            <pc:docMk/>
            <pc:sldMk cId="3608229622" sldId="272"/>
            <ac:spMk id="3" creationId="{5283D709-1A61-17D2-A37A-6A6F18FC9530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0:52:40.136" v="228" actId="20577"/>
          <ac:spMkLst>
            <pc:docMk/>
            <pc:sldMk cId="3608229622" sldId="272"/>
            <ac:spMk id="4" creationId="{74571F0A-58B1-04D1-F829-8A589917A3DB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0:49:49.795" v="189"/>
          <ac:spMkLst>
            <pc:docMk/>
            <pc:sldMk cId="3608229622" sldId="272"/>
            <ac:spMk id="53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0:49:49.795" v="189"/>
          <ac:grpSpMkLst>
            <pc:docMk/>
            <pc:sldMk cId="3608229622" sldId="272"/>
            <ac:grpSpMk id="12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0:49:49.795" v="189"/>
          <ac:grpSpMkLst>
            <pc:docMk/>
            <pc:sldMk cId="3608229622" sldId="272"/>
            <ac:grpSpMk id="57" creationId="{453E4DEE-E996-40F8-8635-0FF43D7348F9}"/>
          </ac:grpSpMkLst>
        </pc:grpChg>
        <pc:picChg chg="add mod ord">
          <ac:chgData name="Eman kadry" userId="S::eman.20377392@compit.aun.edu.eg::d0b29016-96f0-4cbb-85db-ed72394b1125" providerId="AD" clId="Web-{984178E9-93FF-9B15-176D-6A86E9B794D7}" dt="2023-05-21T20:49:49.795" v="189"/>
          <ac:picMkLst>
            <pc:docMk/>
            <pc:sldMk cId="3608229622" sldId="272"/>
            <ac:picMk id="5" creationId="{B995AB5D-D86C-9EEA-8B25-BC4B8CD08B1F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49:49.795" v="189"/>
          <ac:picMkLst>
            <pc:docMk/>
            <pc:sldMk cId="3608229622" sldId="272"/>
            <ac:picMk id="10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49:49.795" v="189"/>
          <ac:picMkLst>
            <pc:docMk/>
            <pc:sldMk cId="3608229622" sldId="272"/>
            <ac:picMk id="55" creationId="{FE6BA9E6-1D9E-4D30-B528-D49FA1342E4E}"/>
          </ac:picMkLst>
        </pc:picChg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30:35.465" v="666" actId="20577"/>
        <pc:sldMkLst>
          <pc:docMk/>
          <pc:sldMk cId="2509708899" sldId="273"/>
        </pc:sldMkLst>
        <pc:spChg chg="mod">
          <ac:chgData name="Eman kadry" userId="S::eman.20377392@compit.aun.edu.eg::d0b29016-96f0-4cbb-85db-ed72394b1125" providerId="AD" clId="Web-{984178E9-93FF-9B15-176D-6A86E9B794D7}" dt="2023-05-21T21:30:35.465" v="666" actId="20577"/>
          <ac:spMkLst>
            <pc:docMk/>
            <pc:sldMk cId="2509708899" sldId="273"/>
            <ac:spMk id="2" creationId="{1EB57C63-2BC6-E228-4257-5CC1B8742458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0:54:57.943" v="230"/>
          <ac:spMkLst>
            <pc:docMk/>
            <pc:sldMk cId="2509708899" sldId="273"/>
            <ac:spMk id="3" creationId="{B95B4FF8-3A20-A84D-AC73-D4199B4B1415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30:26.527" v="658" actId="20577"/>
          <ac:spMkLst>
            <pc:docMk/>
            <pc:sldMk cId="2509708899" sldId="273"/>
            <ac:spMk id="4" creationId="{B5BE143D-6E59-EA33-0B3D-51807481971B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0:55:03.569" v="231"/>
          <ac:spMkLst>
            <pc:docMk/>
            <pc:sldMk cId="2509708899" sldId="273"/>
            <ac:spMk id="53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0:55:03.569" v="231"/>
          <ac:grpSpMkLst>
            <pc:docMk/>
            <pc:sldMk cId="2509708899" sldId="273"/>
            <ac:grpSpMk id="12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0:55:03.569" v="231"/>
          <ac:grpSpMkLst>
            <pc:docMk/>
            <pc:sldMk cId="2509708899" sldId="273"/>
            <ac:grpSpMk id="57" creationId="{453E4DEE-E996-40F8-8635-0FF43D7348F9}"/>
          </ac:grpSpMkLst>
        </pc:grpChg>
        <pc:picChg chg="add mod ord">
          <ac:chgData name="Eman kadry" userId="S::eman.20377392@compit.aun.edu.eg::d0b29016-96f0-4cbb-85db-ed72394b1125" providerId="AD" clId="Web-{984178E9-93FF-9B15-176D-6A86E9B794D7}" dt="2023-05-21T20:55:03.569" v="231"/>
          <ac:picMkLst>
            <pc:docMk/>
            <pc:sldMk cId="2509708899" sldId="273"/>
            <ac:picMk id="5" creationId="{4547D147-DA68-8824-403F-668962CA4A65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55:03.569" v="231"/>
          <ac:picMkLst>
            <pc:docMk/>
            <pc:sldMk cId="2509708899" sldId="273"/>
            <ac:picMk id="10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55:03.569" v="231"/>
          <ac:picMkLst>
            <pc:docMk/>
            <pc:sldMk cId="2509708899" sldId="273"/>
            <ac:picMk id="55" creationId="{FE6BA9E6-1D9E-4D30-B528-D49FA1342E4E}"/>
          </ac:picMkLst>
        </pc:picChg>
      </pc:sldChg>
      <pc:sldChg chg="addSp delSp modSp new del mod setBg">
        <pc:chgData name="Eman kadry" userId="S::eman.20377392@compit.aun.edu.eg::d0b29016-96f0-4cbb-85db-ed72394b1125" providerId="AD" clId="Web-{984178E9-93FF-9B15-176D-6A86E9B794D7}" dt="2023-05-21T20:56:30.279" v="235"/>
        <pc:sldMkLst>
          <pc:docMk/>
          <pc:sldMk cId="1410817129" sldId="274"/>
        </pc:sldMkLst>
        <pc:spChg chg="mod">
          <ac:chgData name="Eman kadry" userId="S::eman.20377392@compit.aun.edu.eg::d0b29016-96f0-4cbb-85db-ed72394b1125" providerId="AD" clId="Web-{984178E9-93FF-9B15-176D-6A86E9B794D7}" dt="2023-05-21T20:55:35.243" v="234"/>
          <ac:spMkLst>
            <pc:docMk/>
            <pc:sldMk cId="1410817129" sldId="274"/>
            <ac:spMk id="2" creationId="{43D15CEB-6AAA-79E5-43C9-584F4E4EE5C1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0:55:29.149" v="233"/>
          <ac:spMkLst>
            <pc:docMk/>
            <pc:sldMk cId="1410817129" sldId="274"/>
            <ac:spMk id="3" creationId="{0A4C4995-EDE9-2B38-3C7B-69A276C9A044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0:55:35.243" v="234"/>
          <ac:spMkLst>
            <pc:docMk/>
            <pc:sldMk cId="1410817129" sldId="274"/>
            <ac:spMk id="4" creationId="{FA95BAC7-484C-36EB-7B08-44F7793E5873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0:55:35.243" v="234"/>
          <ac:spMkLst>
            <pc:docMk/>
            <pc:sldMk cId="1410817129" sldId="274"/>
            <ac:spMk id="53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0:55:35.243" v="234"/>
          <ac:grpSpMkLst>
            <pc:docMk/>
            <pc:sldMk cId="1410817129" sldId="274"/>
            <ac:grpSpMk id="12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0:55:35.243" v="234"/>
          <ac:grpSpMkLst>
            <pc:docMk/>
            <pc:sldMk cId="1410817129" sldId="274"/>
            <ac:grpSpMk id="57" creationId="{453E4DEE-E996-40F8-8635-0FF43D7348F9}"/>
          </ac:grpSpMkLst>
        </pc:grpChg>
        <pc:picChg chg="add mod ord">
          <ac:chgData name="Eman kadry" userId="S::eman.20377392@compit.aun.edu.eg::d0b29016-96f0-4cbb-85db-ed72394b1125" providerId="AD" clId="Web-{984178E9-93FF-9B15-176D-6A86E9B794D7}" dt="2023-05-21T20:55:35.243" v="234"/>
          <ac:picMkLst>
            <pc:docMk/>
            <pc:sldMk cId="1410817129" sldId="274"/>
            <ac:picMk id="5" creationId="{5F78C1B9-00F4-5EC3-99A4-3FE30028AD68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55:35.243" v="234"/>
          <ac:picMkLst>
            <pc:docMk/>
            <pc:sldMk cId="1410817129" sldId="274"/>
            <ac:picMk id="10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55:35.243" v="234"/>
          <ac:picMkLst>
            <pc:docMk/>
            <pc:sldMk cId="1410817129" sldId="274"/>
            <ac:picMk id="55" creationId="{FE6BA9E6-1D9E-4D30-B528-D49FA1342E4E}"/>
          </ac:picMkLst>
        </pc:picChg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28:31.096" v="580" actId="20577"/>
        <pc:sldMkLst>
          <pc:docMk/>
          <pc:sldMk cId="2859315107" sldId="274"/>
        </pc:sldMkLst>
        <pc:spChg chg="mod">
          <ac:chgData name="Eman kadry" userId="S::eman.20377392@compit.aun.edu.eg::d0b29016-96f0-4cbb-85db-ed72394b1125" providerId="AD" clId="Web-{984178E9-93FF-9B15-176D-6A86E9B794D7}" dt="2023-05-21T21:20:44.186" v="445" actId="20577"/>
          <ac:spMkLst>
            <pc:docMk/>
            <pc:sldMk cId="2859315107" sldId="274"/>
            <ac:spMk id="2" creationId="{36342775-4503-8BCC-42D2-09F4570400BF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0:56:42.873" v="237"/>
          <ac:spMkLst>
            <pc:docMk/>
            <pc:sldMk cId="2859315107" sldId="274"/>
            <ac:spMk id="3" creationId="{A67D5640-5FEB-FCD0-841A-C661A3D645BF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28:31.096" v="580" actId="20577"/>
          <ac:spMkLst>
            <pc:docMk/>
            <pc:sldMk cId="2859315107" sldId="274"/>
            <ac:spMk id="4" creationId="{C98C4818-9D88-0DA4-DF75-9FB8BF89CC57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0:56:46.764" v="238"/>
          <ac:spMkLst>
            <pc:docMk/>
            <pc:sldMk cId="2859315107" sldId="274"/>
            <ac:spMk id="53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0:56:46.764" v="238"/>
          <ac:grpSpMkLst>
            <pc:docMk/>
            <pc:sldMk cId="2859315107" sldId="274"/>
            <ac:grpSpMk id="12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0:56:46.764" v="238"/>
          <ac:grpSpMkLst>
            <pc:docMk/>
            <pc:sldMk cId="2859315107" sldId="274"/>
            <ac:grpSpMk id="57" creationId="{453E4DEE-E996-40F8-8635-0FF43D7348F9}"/>
          </ac:grpSpMkLst>
        </pc:grpChg>
        <pc:picChg chg="add mod ord">
          <ac:chgData name="Eman kadry" userId="S::eman.20377392@compit.aun.edu.eg::d0b29016-96f0-4cbb-85db-ed72394b1125" providerId="AD" clId="Web-{984178E9-93FF-9B15-176D-6A86E9B794D7}" dt="2023-05-21T20:56:46.764" v="238"/>
          <ac:picMkLst>
            <pc:docMk/>
            <pc:sldMk cId="2859315107" sldId="274"/>
            <ac:picMk id="5" creationId="{B9568018-C61D-BED5-6514-2A1950EADC39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56:46.764" v="238"/>
          <ac:picMkLst>
            <pc:docMk/>
            <pc:sldMk cId="2859315107" sldId="274"/>
            <ac:picMk id="10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56:46.764" v="238"/>
          <ac:picMkLst>
            <pc:docMk/>
            <pc:sldMk cId="2859315107" sldId="274"/>
            <ac:picMk id="55" creationId="{FE6BA9E6-1D9E-4D30-B528-D49FA1342E4E}"/>
          </ac:picMkLst>
        </pc:picChg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32:48.569" v="803" actId="20577"/>
        <pc:sldMkLst>
          <pc:docMk/>
          <pc:sldMk cId="2535889199" sldId="275"/>
        </pc:sldMkLst>
        <pc:spChg chg="mod">
          <ac:chgData name="Eman kadry" userId="S::eman.20377392@compit.aun.edu.eg::d0b29016-96f0-4cbb-85db-ed72394b1125" providerId="AD" clId="Web-{984178E9-93FF-9B15-176D-6A86E9B794D7}" dt="2023-05-21T21:32:48.569" v="803" actId="20577"/>
          <ac:spMkLst>
            <pc:docMk/>
            <pc:sldMk cId="2535889199" sldId="275"/>
            <ac:spMk id="2" creationId="{28D123A0-8BA0-51F1-7805-35C6C9D6E670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0:58:17.474" v="240"/>
          <ac:spMkLst>
            <pc:docMk/>
            <pc:sldMk cId="2535889199" sldId="275"/>
            <ac:spMk id="3" creationId="{0A19ADC1-17ED-468A-2A8B-FF7A5339FEB7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32:42.084" v="793" actId="20577"/>
          <ac:spMkLst>
            <pc:docMk/>
            <pc:sldMk cId="2535889199" sldId="275"/>
            <ac:spMk id="4" creationId="{AA75C9C5-A932-D1D4-4135-46CC0330FE0E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0:58:21.803" v="241"/>
          <ac:spMkLst>
            <pc:docMk/>
            <pc:sldMk cId="2535889199" sldId="275"/>
            <ac:spMk id="53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0:58:21.803" v="241"/>
          <ac:grpSpMkLst>
            <pc:docMk/>
            <pc:sldMk cId="2535889199" sldId="275"/>
            <ac:grpSpMk id="12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0:58:21.803" v="241"/>
          <ac:grpSpMkLst>
            <pc:docMk/>
            <pc:sldMk cId="2535889199" sldId="275"/>
            <ac:grpSpMk id="57" creationId="{453E4DEE-E996-40F8-8635-0FF43D7348F9}"/>
          </ac:grpSpMkLst>
        </pc:grpChg>
        <pc:picChg chg="add mod ord">
          <ac:chgData name="Eman kadry" userId="S::eman.20377392@compit.aun.edu.eg::d0b29016-96f0-4cbb-85db-ed72394b1125" providerId="AD" clId="Web-{984178E9-93FF-9B15-176D-6A86E9B794D7}" dt="2023-05-21T20:58:21.803" v="241"/>
          <ac:picMkLst>
            <pc:docMk/>
            <pc:sldMk cId="2535889199" sldId="275"/>
            <ac:picMk id="5" creationId="{162825C2-57C5-D382-D3F4-A782B800C929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58:21.803" v="241"/>
          <ac:picMkLst>
            <pc:docMk/>
            <pc:sldMk cId="2535889199" sldId="275"/>
            <ac:picMk id="10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58:21.803" v="241"/>
          <ac:picMkLst>
            <pc:docMk/>
            <pc:sldMk cId="2535889199" sldId="275"/>
            <ac:picMk id="55" creationId="{FE6BA9E6-1D9E-4D30-B528-D49FA1342E4E}"/>
          </ac:picMkLst>
        </pc:picChg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35:00.594" v="890" actId="20577"/>
        <pc:sldMkLst>
          <pc:docMk/>
          <pc:sldMk cId="1931078610" sldId="276"/>
        </pc:sldMkLst>
        <pc:spChg chg="mod">
          <ac:chgData name="Eman kadry" userId="S::eman.20377392@compit.aun.edu.eg::d0b29016-96f0-4cbb-85db-ed72394b1125" providerId="AD" clId="Web-{984178E9-93FF-9B15-176D-6A86E9B794D7}" dt="2023-05-21T21:34:55" v="889" actId="20577"/>
          <ac:spMkLst>
            <pc:docMk/>
            <pc:sldMk cId="1931078610" sldId="276"/>
            <ac:spMk id="2" creationId="{613FBE3F-D090-BC54-8A07-DCA95E59DB0C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0:59:14.869" v="243"/>
          <ac:spMkLst>
            <pc:docMk/>
            <pc:sldMk cId="1931078610" sldId="276"/>
            <ac:spMk id="3" creationId="{175F844E-D123-FB31-BFC4-07485B01B69E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35:00.594" v="890" actId="20577"/>
          <ac:spMkLst>
            <pc:docMk/>
            <pc:sldMk cId="1931078610" sldId="276"/>
            <ac:spMk id="4" creationId="{3AC1349A-8287-5131-DB98-BB6379B74AB8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0:59:19.198" v="244"/>
          <ac:spMkLst>
            <pc:docMk/>
            <pc:sldMk cId="1931078610" sldId="276"/>
            <ac:spMk id="53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0:59:19.198" v="244"/>
          <ac:grpSpMkLst>
            <pc:docMk/>
            <pc:sldMk cId="1931078610" sldId="276"/>
            <ac:grpSpMk id="12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0:59:19.198" v="244"/>
          <ac:grpSpMkLst>
            <pc:docMk/>
            <pc:sldMk cId="1931078610" sldId="276"/>
            <ac:grpSpMk id="57" creationId="{453E4DEE-E996-40F8-8635-0FF43D7348F9}"/>
          </ac:grpSpMkLst>
        </pc:grpChg>
        <pc:picChg chg="add mod ord">
          <ac:chgData name="Eman kadry" userId="S::eman.20377392@compit.aun.edu.eg::d0b29016-96f0-4cbb-85db-ed72394b1125" providerId="AD" clId="Web-{984178E9-93FF-9B15-176D-6A86E9B794D7}" dt="2023-05-21T20:59:19.198" v="244"/>
          <ac:picMkLst>
            <pc:docMk/>
            <pc:sldMk cId="1931078610" sldId="276"/>
            <ac:picMk id="5" creationId="{1821B16D-9586-46C8-4E61-72D3AD49214C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59:19.198" v="244"/>
          <ac:picMkLst>
            <pc:docMk/>
            <pc:sldMk cId="1931078610" sldId="276"/>
            <ac:picMk id="10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0:59:19.198" v="244"/>
          <ac:picMkLst>
            <pc:docMk/>
            <pc:sldMk cId="1931078610" sldId="276"/>
            <ac:picMk id="55" creationId="{FE6BA9E6-1D9E-4D30-B528-D49FA1342E4E}"/>
          </ac:picMkLst>
        </pc:picChg>
      </pc:sldChg>
      <pc:sldChg chg="addSp delSp modSp new">
        <pc:chgData name="Eman kadry" userId="S::eman.20377392@compit.aun.edu.eg::d0b29016-96f0-4cbb-85db-ed72394b1125" providerId="AD" clId="Web-{984178E9-93FF-9B15-176D-6A86E9B794D7}" dt="2023-05-21T21:36:07.177" v="934" actId="20577"/>
        <pc:sldMkLst>
          <pc:docMk/>
          <pc:sldMk cId="3720451417" sldId="277"/>
        </pc:sldMkLst>
        <pc:spChg chg="mod">
          <ac:chgData name="Eman kadry" userId="S::eman.20377392@compit.aun.edu.eg::d0b29016-96f0-4cbb-85db-ed72394b1125" providerId="AD" clId="Web-{984178E9-93FF-9B15-176D-6A86E9B794D7}" dt="2023-05-21T21:35:10.407" v="900" actId="20577"/>
          <ac:spMkLst>
            <pc:docMk/>
            <pc:sldMk cId="3720451417" sldId="277"/>
            <ac:spMk id="2" creationId="{3A18684C-4381-D8FD-6B31-CB4A8213110B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1:00:07.076" v="246"/>
          <ac:spMkLst>
            <pc:docMk/>
            <pc:sldMk cId="3720451417" sldId="277"/>
            <ac:spMk id="3" creationId="{2B188FD6-4AE3-995C-AACF-18AC131BF4D1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36:07.177" v="934" actId="20577"/>
          <ac:spMkLst>
            <pc:docMk/>
            <pc:sldMk cId="3720451417" sldId="277"/>
            <ac:spMk id="4" creationId="{EED3F938-42D6-FE66-5A71-F4A526A98276}"/>
          </ac:spMkLst>
        </pc:spChg>
        <pc:picChg chg="add mod ord">
          <ac:chgData name="Eman kadry" userId="S::eman.20377392@compit.aun.edu.eg::d0b29016-96f0-4cbb-85db-ed72394b1125" providerId="AD" clId="Web-{984178E9-93FF-9B15-176D-6A86E9B794D7}" dt="2023-05-21T21:00:07.076" v="246"/>
          <ac:picMkLst>
            <pc:docMk/>
            <pc:sldMk cId="3720451417" sldId="277"/>
            <ac:picMk id="5" creationId="{827A889F-8C42-16D1-114D-78F37C9F17AA}"/>
          </ac:picMkLst>
        </pc:picChg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39:30.083" v="980"/>
        <pc:sldMkLst>
          <pc:docMk/>
          <pc:sldMk cId="226573464" sldId="278"/>
        </pc:sldMkLst>
        <pc:spChg chg="mod">
          <ac:chgData name="Eman kadry" userId="S::eman.20377392@compit.aun.edu.eg::d0b29016-96f0-4cbb-85db-ed72394b1125" providerId="AD" clId="Web-{984178E9-93FF-9B15-176D-6A86E9B794D7}" dt="2023-05-21T21:36:23.819" v="945" actId="20577"/>
          <ac:spMkLst>
            <pc:docMk/>
            <pc:sldMk cId="226573464" sldId="278"/>
            <ac:spMk id="2" creationId="{47306196-CCC5-0F24-31B7-E5BCAD417F10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1:00:56.877" v="248"/>
          <ac:spMkLst>
            <pc:docMk/>
            <pc:sldMk cId="226573464" sldId="278"/>
            <ac:spMk id="3" creationId="{2A64E3F4-727C-4B4B-9FCF-7B0408E43985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38:40.877" v="979" actId="20577"/>
          <ac:spMkLst>
            <pc:docMk/>
            <pc:sldMk cId="226573464" sldId="278"/>
            <ac:spMk id="4" creationId="{4F9A21E4-07B3-BB08-F3DF-2B09647A42B4}"/>
          </ac:spMkLst>
        </pc:spChg>
        <pc:spChg chg="add del mod">
          <ac:chgData name="Eman kadry" userId="S::eman.20377392@compit.aun.edu.eg::d0b29016-96f0-4cbb-85db-ed72394b1125" providerId="AD" clId="Web-{984178E9-93FF-9B15-176D-6A86E9B794D7}" dt="2023-05-21T21:02:16.195" v="251"/>
          <ac:spMkLst>
            <pc:docMk/>
            <pc:sldMk cId="226573464" sldId="278"/>
            <ac:spMk id="7" creationId="{2FE68C70-5F95-8468-064D-9C701D56E3D3}"/>
          </ac:spMkLst>
        </pc:spChg>
        <pc:spChg chg="add del mod">
          <ac:chgData name="Eman kadry" userId="S::eman.20377392@compit.aun.edu.eg::d0b29016-96f0-4cbb-85db-ed72394b1125" providerId="AD" clId="Web-{984178E9-93FF-9B15-176D-6A86E9B794D7}" dt="2023-05-21T21:03:14.278" v="260"/>
          <ac:spMkLst>
            <pc:docMk/>
            <pc:sldMk cId="226573464" sldId="278"/>
            <ac:spMk id="10" creationId="{0F72DC69-692A-986B-1ED8-2008A61FFDE3}"/>
          </ac:spMkLst>
        </pc:spChg>
        <pc:spChg chg="add del mod">
          <ac:chgData name="Eman kadry" userId="S::eman.20377392@compit.aun.edu.eg::d0b29016-96f0-4cbb-85db-ed72394b1125" providerId="AD" clId="Web-{984178E9-93FF-9B15-176D-6A86E9B794D7}" dt="2023-05-21T21:03:45.812" v="265"/>
          <ac:spMkLst>
            <pc:docMk/>
            <pc:sldMk cId="226573464" sldId="278"/>
            <ac:spMk id="13" creationId="{18E01985-D67D-BF3A-7833-61169D18DF70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1:04:05.829" v="267"/>
          <ac:spMkLst>
            <pc:docMk/>
            <pc:sldMk cId="226573464" sldId="278"/>
            <ac:spMk id="62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1:04:05.829" v="267"/>
          <ac:grpSpMkLst>
            <pc:docMk/>
            <pc:sldMk cId="226573464" sldId="278"/>
            <ac:grpSpMk id="21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04:05.829" v="267"/>
          <ac:grpSpMkLst>
            <pc:docMk/>
            <pc:sldMk cId="226573464" sldId="278"/>
            <ac:grpSpMk id="66" creationId="{453E4DEE-E996-40F8-8635-0FF43D7348F9}"/>
          </ac:grpSpMkLst>
        </pc:grpChg>
        <pc:picChg chg="add del mod ord">
          <ac:chgData name="Eman kadry" userId="S::eman.20377392@compit.aun.edu.eg::d0b29016-96f0-4cbb-85db-ed72394b1125" providerId="AD" clId="Web-{984178E9-93FF-9B15-176D-6A86E9B794D7}" dt="2023-05-21T21:01:18.425" v="250"/>
          <ac:picMkLst>
            <pc:docMk/>
            <pc:sldMk cId="226573464" sldId="278"/>
            <ac:picMk id="5" creationId="{A5B9924B-D912-A791-C812-B436D4E3C116}"/>
          </ac:picMkLst>
        </pc:picChg>
        <pc:picChg chg="add del mod ord">
          <ac:chgData name="Eman kadry" userId="S::eman.20377392@compit.aun.edu.eg::d0b29016-96f0-4cbb-85db-ed72394b1125" providerId="AD" clId="Web-{984178E9-93FF-9B15-176D-6A86E9B794D7}" dt="2023-05-21T21:02:53.292" v="256"/>
          <ac:picMkLst>
            <pc:docMk/>
            <pc:sldMk cId="226573464" sldId="278"/>
            <ac:picMk id="8" creationId="{CA4773E5-31F2-E642-3A02-78FCFA8F39A5}"/>
          </ac:picMkLst>
        </pc:picChg>
        <pc:picChg chg="add del mod ord">
          <ac:chgData name="Eman kadry" userId="S::eman.20377392@compit.aun.edu.eg::d0b29016-96f0-4cbb-85db-ed72394b1125" providerId="AD" clId="Web-{984178E9-93FF-9B15-176D-6A86E9B794D7}" dt="2023-05-21T21:03:24.216" v="261"/>
          <ac:picMkLst>
            <pc:docMk/>
            <pc:sldMk cId="226573464" sldId="278"/>
            <ac:picMk id="11" creationId="{B56B0D69-8D22-DC4E-1B08-ED8A6721AFDA}"/>
          </ac:picMkLst>
        </pc:picChg>
        <pc:picChg chg="add mod ord">
          <ac:chgData name="Eman kadry" userId="S::eman.20377392@compit.aun.edu.eg::d0b29016-96f0-4cbb-85db-ed72394b1125" providerId="AD" clId="Web-{984178E9-93FF-9B15-176D-6A86E9B794D7}" dt="2023-05-21T21:39:30.083" v="980"/>
          <ac:picMkLst>
            <pc:docMk/>
            <pc:sldMk cId="226573464" sldId="278"/>
            <ac:picMk id="14" creationId="{58854AC7-B69E-9818-FCD3-BA6A831B4F1B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04:05.829" v="267"/>
          <ac:picMkLst>
            <pc:docMk/>
            <pc:sldMk cId="226573464" sldId="278"/>
            <ac:picMk id="19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04:05.829" v="267"/>
          <ac:picMkLst>
            <pc:docMk/>
            <pc:sldMk cId="226573464" sldId="278"/>
            <ac:picMk id="64" creationId="{FE6BA9E6-1D9E-4D30-B528-D49FA1342E4E}"/>
          </ac:picMkLst>
        </pc:picChg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40:39.151" v="1013" actId="20577"/>
        <pc:sldMkLst>
          <pc:docMk/>
          <pc:sldMk cId="1716818840" sldId="279"/>
        </pc:sldMkLst>
        <pc:spChg chg="mod">
          <ac:chgData name="Eman kadry" userId="S::eman.20377392@compit.aun.edu.eg::d0b29016-96f0-4cbb-85db-ed72394b1125" providerId="AD" clId="Web-{984178E9-93FF-9B15-176D-6A86E9B794D7}" dt="2023-05-21T21:40:39.151" v="1013" actId="20577"/>
          <ac:spMkLst>
            <pc:docMk/>
            <pc:sldMk cId="1716818840" sldId="279"/>
            <ac:spMk id="2" creationId="{D504FF1E-6B58-ECAD-59A6-3D44EF0F0462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1:06:49.060" v="274"/>
          <ac:spMkLst>
            <pc:docMk/>
            <pc:sldMk cId="1716818840" sldId="279"/>
            <ac:spMk id="3" creationId="{BFEEE6A0-C792-D80F-F396-49EC23AF55D5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40:29.729" v="1004" actId="20577"/>
          <ac:spMkLst>
            <pc:docMk/>
            <pc:sldMk cId="1716818840" sldId="279"/>
            <ac:spMk id="4" creationId="{D4D4561C-BF0F-8798-9239-17931440BDC5}"/>
          </ac:spMkLst>
        </pc:spChg>
        <pc:spChg chg="add del mod">
          <ac:chgData name="Eman kadry" userId="S::eman.20377392@compit.aun.edu.eg::d0b29016-96f0-4cbb-85db-ed72394b1125" providerId="AD" clId="Web-{984178E9-93FF-9B15-176D-6A86E9B794D7}" dt="2023-05-21T21:07:43.986" v="283"/>
          <ac:spMkLst>
            <pc:docMk/>
            <pc:sldMk cId="1716818840" sldId="279"/>
            <ac:spMk id="7" creationId="{8758EF58-8B9F-2F26-34D7-32CCE8EAD141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1:07:51.002" v="284"/>
          <ac:spMkLst>
            <pc:docMk/>
            <pc:sldMk cId="1716818840" sldId="279"/>
            <ac:spMk id="56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1:07:51.002" v="284"/>
          <ac:grpSpMkLst>
            <pc:docMk/>
            <pc:sldMk cId="1716818840" sldId="279"/>
            <ac:grpSpMk id="15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07:51.002" v="284"/>
          <ac:grpSpMkLst>
            <pc:docMk/>
            <pc:sldMk cId="1716818840" sldId="279"/>
            <ac:grpSpMk id="60" creationId="{453E4DEE-E996-40F8-8635-0FF43D7348F9}"/>
          </ac:grpSpMkLst>
        </pc:grpChg>
        <pc:picChg chg="add del mod ord">
          <ac:chgData name="Eman kadry" userId="S::eman.20377392@compit.aun.edu.eg::d0b29016-96f0-4cbb-85db-ed72394b1125" providerId="AD" clId="Web-{984178E9-93FF-9B15-176D-6A86E9B794D7}" dt="2023-05-21T21:06:56.592" v="275"/>
          <ac:picMkLst>
            <pc:docMk/>
            <pc:sldMk cId="1716818840" sldId="279"/>
            <ac:picMk id="5" creationId="{640BC5EF-E909-1248-F424-0F8CBBD764FB}"/>
          </ac:picMkLst>
        </pc:picChg>
        <pc:picChg chg="add mod ord">
          <ac:chgData name="Eman kadry" userId="S::eman.20377392@compit.aun.edu.eg::d0b29016-96f0-4cbb-85db-ed72394b1125" providerId="AD" clId="Web-{984178E9-93FF-9B15-176D-6A86E9B794D7}" dt="2023-05-21T21:08:28.302" v="289" actId="1076"/>
          <ac:picMkLst>
            <pc:docMk/>
            <pc:sldMk cId="1716818840" sldId="279"/>
            <ac:picMk id="8" creationId="{E83DBF21-2FCD-23B7-BFBA-C6C0918601E7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07:51.002" v="284"/>
          <ac:picMkLst>
            <pc:docMk/>
            <pc:sldMk cId="1716818840" sldId="279"/>
            <ac:picMk id="13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07:51.002" v="284"/>
          <ac:picMkLst>
            <pc:docMk/>
            <pc:sldMk cId="1716818840" sldId="279"/>
            <ac:picMk id="58" creationId="{FE6BA9E6-1D9E-4D30-B528-D49FA1342E4E}"/>
          </ac:picMkLst>
        </pc:picChg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44:41.607" v="1095" actId="20577"/>
        <pc:sldMkLst>
          <pc:docMk/>
          <pc:sldMk cId="3350662576" sldId="280"/>
        </pc:sldMkLst>
        <pc:spChg chg="mod">
          <ac:chgData name="Eman kadry" userId="S::eman.20377392@compit.aun.edu.eg::d0b29016-96f0-4cbb-85db-ed72394b1125" providerId="AD" clId="Web-{984178E9-93FF-9B15-176D-6A86E9B794D7}" dt="2023-05-21T21:40:52.121" v="1025" actId="20577"/>
          <ac:spMkLst>
            <pc:docMk/>
            <pc:sldMk cId="3350662576" sldId="280"/>
            <ac:spMk id="2" creationId="{A536CA44-F2F3-034A-5390-DA440D825F26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1:09:25.931" v="291"/>
          <ac:spMkLst>
            <pc:docMk/>
            <pc:sldMk cId="3350662576" sldId="280"/>
            <ac:spMk id="3" creationId="{BD46E124-DBE6-3A12-12CC-3B30ABD898E1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44:41.607" v="1095" actId="20577"/>
          <ac:spMkLst>
            <pc:docMk/>
            <pc:sldMk cId="3350662576" sldId="280"/>
            <ac:spMk id="4" creationId="{F05E788E-DC47-12A8-3C91-721C7F53E3D5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1:09:30.650" v="292"/>
          <ac:spMkLst>
            <pc:docMk/>
            <pc:sldMk cId="3350662576" sldId="280"/>
            <ac:spMk id="53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1:09:30.650" v="292"/>
          <ac:grpSpMkLst>
            <pc:docMk/>
            <pc:sldMk cId="3350662576" sldId="280"/>
            <ac:grpSpMk id="12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09:30.650" v="292"/>
          <ac:grpSpMkLst>
            <pc:docMk/>
            <pc:sldMk cId="3350662576" sldId="280"/>
            <ac:grpSpMk id="57" creationId="{453E4DEE-E996-40F8-8635-0FF43D7348F9}"/>
          </ac:grpSpMkLst>
        </pc:grpChg>
        <pc:picChg chg="add mod ord">
          <ac:chgData name="Eman kadry" userId="S::eman.20377392@compit.aun.edu.eg::d0b29016-96f0-4cbb-85db-ed72394b1125" providerId="AD" clId="Web-{984178E9-93FF-9B15-176D-6A86E9B794D7}" dt="2023-05-21T21:09:30.650" v="292"/>
          <ac:picMkLst>
            <pc:docMk/>
            <pc:sldMk cId="3350662576" sldId="280"/>
            <ac:picMk id="5" creationId="{A56D57DB-89A9-151B-EA6C-ED42BB67EC6A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09:30.650" v="292"/>
          <ac:picMkLst>
            <pc:docMk/>
            <pc:sldMk cId="3350662576" sldId="280"/>
            <ac:picMk id="10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09:30.650" v="292"/>
          <ac:picMkLst>
            <pc:docMk/>
            <pc:sldMk cId="3350662576" sldId="280"/>
            <ac:picMk id="55" creationId="{FE6BA9E6-1D9E-4D30-B528-D49FA1342E4E}"/>
          </ac:picMkLst>
        </pc:picChg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45:36.752" v="1142" actId="20577"/>
        <pc:sldMkLst>
          <pc:docMk/>
          <pc:sldMk cId="1417374679" sldId="281"/>
        </pc:sldMkLst>
        <pc:spChg chg="mod">
          <ac:chgData name="Eman kadry" userId="S::eman.20377392@compit.aun.edu.eg::d0b29016-96f0-4cbb-85db-ed72394b1125" providerId="AD" clId="Web-{984178E9-93FF-9B15-176D-6A86E9B794D7}" dt="2023-05-21T21:44:55.249" v="1103" actId="20577"/>
          <ac:spMkLst>
            <pc:docMk/>
            <pc:sldMk cId="1417374679" sldId="281"/>
            <ac:spMk id="2" creationId="{C3D60D45-8088-20B2-67F3-58F1586EA6C5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1:12:42.774" v="294"/>
          <ac:spMkLst>
            <pc:docMk/>
            <pc:sldMk cId="1417374679" sldId="281"/>
            <ac:spMk id="3" creationId="{01A9D13F-AFF8-611B-A3A8-6AFC3DDECBC4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45:36.752" v="1142" actId="20577"/>
          <ac:spMkLst>
            <pc:docMk/>
            <pc:sldMk cId="1417374679" sldId="281"/>
            <ac:spMk id="4" creationId="{80CB5D4C-7C04-0A66-E7E9-E0E6A9375F4E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1:12:47.009" v="295"/>
          <ac:spMkLst>
            <pc:docMk/>
            <pc:sldMk cId="1417374679" sldId="281"/>
            <ac:spMk id="53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1:12:47.009" v="295"/>
          <ac:grpSpMkLst>
            <pc:docMk/>
            <pc:sldMk cId="1417374679" sldId="281"/>
            <ac:grpSpMk id="12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12:47.009" v="295"/>
          <ac:grpSpMkLst>
            <pc:docMk/>
            <pc:sldMk cId="1417374679" sldId="281"/>
            <ac:grpSpMk id="57" creationId="{453E4DEE-E996-40F8-8635-0FF43D7348F9}"/>
          </ac:grpSpMkLst>
        </pc:grpChg>
        <pc:picChg chg="add mod ord">
          <ac:chgData name="Eman kadry" userId="S::eman.20377392@compit.aun.edu.eg::d0b29016-96f0-4cbb-85db-ed72394b1125" providerId="AD" clId="Web-{984178E9-93FF-9B15-176D-6A86E9B794D7}" dt="2023-05-21T21:12:47.009" v="295"/>
          <ac:picMkLst>
            <pc:docMk/>
            <pc:sldMk cId="1417374679" sldId="281"/>
            <ac:picMk id="5" creationId="{CA66E476-9A7D-C52A-94C2-BD8F18A633E9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12:47.009" v="295"/>
          <ac:picMkLst>
            <pc:docMk/>
            <pc:sldMk cId="1417374679" sldId="281"/>
            <ac:picMk id="10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12:47.009" v="295"/>
          <ac:picMkLst>
            <pc:docMk/>
            <pc:sldMk cId="1417374679" sldId="281"/>
            <ac:picMk id="55" creationId="{FE6BA9E6-1D9E-4D30-B528-D49FA1342E4E}"/>
          </ac:picMkLst>
        </pc:picChg>
      </pc:sldChg>
      <pc:sldChg chg="modSp new">
        <pc:chgData name="Eman kadry" userId="S::eman.20377392@compit.aun.edu.eg::d0b29016-96f0-4cbb-85db-ed72394b1125" providerId="AD" clId="Web-{984178E9-93FF-9B15-176D-6A86E9B794D7}" dt="2023-05-21T21:15:37.147" v="305" actId="20577"/>
        <pc:sldMkLst>
          <pc:docMk/>
          <pc:sldMk cId="3705551125" sldId="282"/>
        </pc:sldMkLst>
        <pc:spChg chg="mod">
          <ac:chgData name="Eman kadry" userId="S::eman.20377392@compit.aun.edu.eg::d0b29016-96f0-4cbb-85db-ed72394b1125" providerId="AD" clId="Web-{984178E9-93FF-9B15-176D-6A86E9B794D7}" dt="2023-05-21T21:15:37.147" v="305" actId="20577"/>
          <ac:spMkLst>
            <pc:docMk/>
            <pc:sldMk cId="3705551125" sldId="282"/>
            <ac:spMk id="2" creationId="{8019FB45-BFB9-824B-B36B-F9690715F585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15:17.489" v="303" actId="20577"/>
          <ac:spMkLst>
            <pc:docMk/>
            <pc:sldMk cId="3705551125" sldId="282"/>
            <ac:spMk id="3" creationId="{C5070919-2DB1-6949-8C92-68013E27DBC8}"/>
          </ac:spMkLst>
        </pc:spChg>
      </pc:sldChg>
      <pc:sldChg chg="addSp delSp modSp new mod setBg">
        <pc:chgData name="Eman kadry" userId="S::eman.20377392@compit.aun.edu.eg::d0b29016-96f0-4cbb-85db-ed72394b1125" providerId="AD" clId="Web-{984178E9-93FF-9B15-176D-6A86E9B794D7}" dt="2023-05-21T21:49:32.160" v="1238" actId="20577"/>
        <pc:sldMkLst>
          <pc:docMk/>
          <pc:sldMk cId="3324770095" sldId="283"/>
        </pc:sldMkLst>
        <pc:spChg chg="mod">
          <ac:chgData name="Eman kadry" userId="S::eman.20377392@compit.aun.edu.eg::d0b29016-96f0-4cbb-85db-ed72394b1125" providerId="AD" clId="Web-{984178E9-93FF-9B15-176D-6A86E9B794D7}" dt="2023-05-21T21:47:53.184" v="1176" actId="20577"/>
          <ac:spMkLst>
            <pc:docMk/>
            <pc:sldMk cId="3324770095" sldId="283"/>
            <ac:spMk id="2" creationId="{005951F9-0817-4F15-F3BE-575C4A6F1E17}"/>
          </ac:spMkLst>
        </pc:spChg>
        <pc:spChg chg="del">
          <ac:chgData name="Eman kadry" userId="S::eman.20377392@compit.aun.edu.eg::d0b29016-96f0-4cbb-85db-ed72394b1125" providerId="AD" clId="Web-{984178E9-93FF-9B15-176D-6A86E9B794D7}" dt="2023-05-21T21:45:58.832" v="1144"/>
          <ac:spMkLst>
            <pc:docMk/>
            <pc:sldMk cId="3324770095" sldId="283"/>
            <ac:spMk id="3" creationId="{D7F524A0-B672-5CF8-C15D-CD6DA54C1731}"/>
          </ac:spMkLst>
        </pc:spChg>
        <pc:spChg chg="mod">
          <ac:chgData name="Eman kadry" userId="S::eman.20377392@compit.aun.edu.eg::d0b29016-96f0-4cbb-85db-ed72394b1125" providerId="AD" clId="Web-{984178E9-93FF-9B15-176D-6A86E9B794D7}" dt="2023-05-21T21:49:32.160" v="1238" actId="20577"/>
          <ac:spMkLst>
            <pc:docMk/>
            <pc:sldMk cId="3324770095" sldId="283"/>
            <ac:spMk id="4" creationId="{9C57EC35-16D6-8F6A-608B-86697B18AEC7}"/>
          </ac:spMkLst>
        </pc:spChg>
        <pc:spChg chg="add del mod">
          <ac:chgData name="Eman kadry" userId="S::eman.20377392@compit.aun.edu.eg::d0b29016-96f0-4cbb-85db-ed72394b1125" providerId="AD" clId="Web-{984178E9-93FF-9B15-176D-6A86E9B794D7}" dt="2023-05-21T21:46:36.944" v="1151"/>
          <ac:spMkLst>
            <pc:docMk/>
            <pc:sldMk cId="3324770095" sldId="283"/>
            <ac:spMk id="7" creationId="{56A5A6F1-2B28-BFF8-71ED-B3E493466938}"/>
          </ac:spMkLst>
        </pc:spChg>
        <pc:spChg chg="add del mod">
          <ac:chgData name="Eman kadry" userId="S::eman.20377392@compit.aun.edu.eg::d0b29016-96f0-4cbb-85db-ed72394b1125" providerId="AD" clId="Web-{984178E9-93FF-9B15-176D-6A86E9B794D7}" dt="2023-05-21T21:47:14.009" v="1159"/>
          <ac:spMkLst>
            <pc:docMk/>
            <pc:sldMk cId="3324770095" sldId="283"/>
            <ac:spMk id="10" creationId="{1F042DE8-2800-FDC3-3187-16075A805C00}"/>
          </ac:spMkLst>
        </pc:spChg>
        <pc:spChg chg="add">
          <ac:chgData name="Eman kadry" userId="S::eman.20377392@compit.aun.edu.eg::d0b29016-96f0-4cbb-85db-ed72394b1125" providerId="AD" clId="Web-{984178E9-93FF-9B15-176D-6A86E9B794D7}" dt="2023-05-21T21:47:19.478" v="1160"/>
          <ac:spMkLst>
            <pc:docMk/>
            <pc:sldMk cId="3324770095" sldId="283"/>
            <ac:spMk id="59" creationId="{C2E4E997-8672-4FFD-B8EC-9932A8E4714B}"/>
          </ac:spMkLst>
        </pc:spChg>
        <pc:grpChg chg="add">
          <ac:chgData name="Eman kadry" userId="S::eman.20377392@compit.aun.edu.eg::d0b29016-96f0-4cbb-85db-ed72394b1125" providerId="AD" clId="Web-{984178E9-93FF-9B15-176D-6A86E9B794D7}" dt="2023-05-21T21:47:19.478" v="1160"/>
          <ac:grpSpMkLst>
            <pc:docMk/>
            <pc:sldMk cId="3324770095" sldId="283"/>
            <ac:grpSpMk id="18" creationId="{EB95AFDF-FA7D-4311-9C65-6D507D92F474}"/>
          </ac:grpSpMkLst>
        </pc:grpChg>
        <pc:grpChg chg="add">
          <ac:chgData name="Eman kadry" userId="S::eman.20377392@compit.aun.edu.eg::d0b29016-96f0-4cbb-85db-ed72394b1125" providerId="AD" clId="Web-{984178E9-93FF-9B15-176D-6A86E9B794D7}" dt="2023-05-21T21:47:19.478" v="1160"/>
          <ac:grpSpMkLst>
            <pc:docMk/>
            <pc:sldMk cId="3324770095" sldId="283"/>
            <ac:grpSpMk id="63" creationId="{453E4DEE-E996-40F8-8635-0FF43D7348F9}"/>
          </ac:grpSpMkLst>
        </pc:grpChg>
        <pc:picChg chg="add del mod ord">
          <ac:chgData name="Eman kadry" userId="S::eman.20377392@compit.aun.edu.eg::d0b29016-96f0-4cbb-85db-ed72394b1125" providerId="AD" clId="Web-{984178E9-93FF-9B15-176D-6A86E9B794D7}" dt="2023-05-21T21:46:05.191" v="1145"/>
          <ac:picMkLst>
            <pc:docMk/>
            <pc:sldMk cId="3324770095" sldId="283"/>
            <ac:picMk id="5" creationId="{0F128987-DCCD-6783-94BE-5B8750769704}"/>
          </ac:picMkLst>
        </pc:picChg>
        <pc:picChg chg="add del mod ord">
          <ac:chgData name="Eman kadry" userId="S::eman.20377392@compit.aun.edu.eg::d0b29016-96f0-4cbb-85db-ed72394b1125" providerId="AD" clId="Web-{984178E9-93FF-9B15-176D-6A86E9B794D7}" dt="2023-05-21T21:46:44.413" v="1153"/>
          <ac:picMkLst>
            <pc:docMk/>
            <pc:sldMk cId="3324770095" sldId="283"/>
            <ac:picMk id="8" creationId="{62EEA679-C80D-DE3F-6CFD-BE953C53A9F0}"/>
          </ac:picMkLst>
        </pc:picChg>
        <pc:picChg chg="add mod ord">
          <ac:chgData name="Eman kadry" userId="S::eman.20377392@compit.aun.edu.eg::d0b29016-96f0-4cbb-85db-ed72394b1125" providerId="AD" clId="Web-{984178E9-93FF-9B15-176D-6A86E9B794D7}" dt="2023-05-21T21:47:41.511" v="1164" actId="1076"/>
          <ac:picMkLst>
            <pc:docMk/>
            <pc:sldMk cId="3324770095" sldId="283"/>
            <ac:picMk id="11" creationId="{7F279F69-C1FE-AA12-7643-E05D64B8D6EE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47:19.478" v="1160"/>
          <ac:picMkLst>
            <pc:docMk/>
            <pc:sldMk cId="3324770095" sldId="283"/>
            <ac:picMk id="16" creationId="{5FF7B57D-FF7B-48B3-9F60-9BCEEECF9E76}"/>
          </ac:picMkLst>
        </pc:picChg>
        <pc:picChg chg="add">
          <ac:chgData name="Eman kadry" userId="S::eman.20377392@compit.aun.edu.eg::d0b29016-96f0-4cbb-85db-ed72394b1125" providerId="AD" clId="Web-{984178E9-93FF-9B15-176D-6A86E9B794D7}" dt="2023-05-21T21:47:19.478" v="1160"/>
          <ac:picMkLst>
            <pc:docMk/>
            <pc:sldMk cId="3324770095" sldId="283"/>
            <ac:picMk id="61" creationId="{FE6BA9E6-1D9E-4D30-B528-D49FA1342E4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91A50-C686-4934-BF7B-05A6134A6A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43B841A-F98C-4C81-AB84-52109901E342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w Cen MT" panose="020B0602020104020603"/>
            </a:rPr>
            <a:t>inspectors</a:t>
          </a:r>
          <a:endParaRPr lang="en-US" dirty="0"/>
        </a:p>
      </dgm:t>
    </dgm:pt>
    <dgm:pt modelId="{884CBC1F-71DD-48DD-9AF2-52AF262DEBBD}" type="parTrans" cxnId="{405D2B96-501D-415F-B240-24D9D7CFE4D3}">
      <dgm:prSet/>
      <dgm:spPr/>
      <dgm:t>
        <a:bodyPr/>
        <a:lstStyle/>
        <a:p>
          <a:endParaRPr lang="en-US"/>
        </a:p>
      </dgm:t>
    </dgm:pt>
    <dgm:pt modelId="{CAFE7C63-AB58-4477-983E-8167878024D9}" type="sibTrans" cxnId="{405D2B96-501D-415F-B240-24D9D7CFE4D3}">
      <dgm:prSet/>
      <dgm:spPr/>
      <dgm:t>
        <a:bodyPr/>
        <a:lstStyle/>
        <a:p>
          <a:endParaRPr lang="en-US"/>
        </a:p>
      </dgm:t>
    </dgm:pt>
    <dgm:pt modelId="{39DF6E61-3870-4501-BD87-38976C465D1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w Cen MT" panose="020B0602020104020603"/>
            </a:rPr>
            <a:t>Admins</a:t>
          </a:r>
        </a:p>
      </dgm:t>
    </dgm:pt>
    <dgm:pt modelId="{4836A6E8-CA8F-40B4-9F7A-4BDA01DA0F29}" type="parTrans" cxnId="{37E3541D-A17A-400F-9D2C-1063BE474D54}">
      <dgm:prSet/>
      <dgm:spPr/>
    </dgm:pt>
    <dgm:pt modelId="{7D785E30-9EFA-467B-A592-50EA540FA97B}" type="sibTrans" cxnId="{37E3541D-A17A-400F-9D2C-1063BE474D54}">
      <dgm:prSet/>
      <dgm:spPr/>
      <dgm:t>
        <a:bodyPr/>
        <a:lstStyle/>
        <a:p>
          <a:endParaRPr lang="en-US"/>
        </a:p>
      </dgm:t>
    </dgm:pt>
    <dgm:pt modelId="{42C80514-1960-4C7C-91AA-F63284E3D29A}" type="pres">
      <dgm:prSet presAssocID="{FEB91A50-C686-4934-BF7B-05A6134A6AB8}" presName="root" presStyleCnt="0">
        <dgm:presLayoutVars>
          <dgm:dir/>
          <dgm:resizeHandles val="exact"/>
        </dgm:presLayoutVars>
      </dgm:prSet>
      <dgm:spPr/>
    </dgm:pt>
    <dgm:pt modelId="{4F6CBD19-756E-44A6-8C3E-0894E470500C}" type="pres">
      <dgm:prSet presAssocID="{39DF6E61-3870-4501-BD87-38976C465D14}" presName="compNode" presStyleCnt="0"/>
      <dgm:spPr/>
    </dgm:pt>
    <dgm:pt modelId="{ADC1590D-C9B8-4617-8239-64E69F280411}" type="pres">
      <dgm:prSet presAssocID="{39DF6E61-3870-4501-BD87-38976C465D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22215C0-A4CF-4994-A931-C6FCB5D63642}" type="pres">
      <dgm:prSet presAssocID="{39DF6E61-3870-4501-BD87-38976C465D14}" presName="spaceRect" presStyleCnt="0"/>
      <dgm:spPr/>
    </dgm:pt>
    <dgm:pt modelId="{50F11B43-FE4E-48E2-A7DD-BC382172232D}" type="pres">
      <dgm:prSet presAssocID="{39DF6E61-3870-4501-BD87-38976C465D14}" presName="textRect" presStyleLbl="revTx" presStyleIdx="0" presStyleCnt="2">
        <dgm:presLayoutVars>
          <dgm:chMax val="1"/>
          <dgm:chPref val="1"/>
        </dgm:presLayoutVars>
      </dgm:prSet>
      <dgm:spPr/>
    </dgm:pt>
    <dgm:pt modelId="{2D83E4EA-B61F-4DC6-819E-01CD2444E560}" type="pres">
      <dgm:prSet presAssocID="{7D785E30-9EFA-467B-A592-50EA540FA97B}" presName="sibTrans" presStyleCnt="0"/>
      <dgm:spPr/>
    </dgm:pt>
    <dgm:pt modelId="{26A2183B-2181-466F-985F-56C8B4E48085}" type="pres">
      <dgm:prSet presAssocID="{043B841A-F98C-4C81-AB84-52109901E342}" presName="compNode" presStyleCnt="0"/>
      <dgm:spPr/>
    </dgm:pt>
    <dgm:pt modelId="{2BD2B524-2FE5-4DD9-ABDF-0D2044F7EB7B}" type="pres">
      <dgm:prSet presAssocID="{043B841A-F98C-4C81-AB84-52109901E3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3CDB886-14F2-4FCB-A01E-0B94E9F46518}" type="pres">
      <dgm:prSet presAssocID="{043B841A-F98C-4C81-AB84-52109901E342}" presName="spaceRect" presStyleCnt="0"/>
      <dgm:spPr/>
    </dgm:pt>
    <dgm:pt modelId="{6BDA7EC3-259F-46EB-9756-B3C83B8A596A}" type="pres">
      <dgm:prSet presAssocID="{043B841A-F98C-4C81-AB84-52109901E3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7E3541D-A17A-400F-9D2C-1063BE474D54}" srcId="{FEB91A50-C686-4934-BF7B-05A6134A6AB8}" destId="{39DF6E61-3870-4501-BD87-38976C465D14}" srcOrd="0" destOrd="0" parTransId="{4836A6E8-CA8F-40B4-9F7A-4BDA01DA0F29}" sibTransId="{7D785E30-9EFA-467B-A592-50EA540FA97B}"/>
    <dgm:cxn modelId="{767C1241-0485-4382-934D-B3F803165C9E}" type="presOf" srcId="{39DF6E61-3870-4501-BD87-38976C465D14}" destId="{50F11B43-FE4E-48E2-A7DD-BC382172232D}" srcOrd="0" destOrd="0" presId="urn:microsoft.com/office/officeart/2018/2/layout/IconLabelList"/>
    <dgm:cxn modelId="{4C1ABD57-CEC2-40A7-9DEC-CFBB5B6B7CD1}" type="presOf" srcId="{043B841A-F98C-4C81-AB84-52109901E342}" destId="{6BDA7EC3-259F-46EB-9756-B3C83B8A596A}" srcOrd="0" destOrd="0" presId="urn:microsoft.com/office/officeart/2018/2/layout/IconLabelList"/>
    <dgm:cxn modelId="{A9A11683-5E85-4204-AD4C-CC50F128C1AF}" type="presOf" srcId="{FEB91A50-C686-4934-BF7B-05A6134A6AB8}" destId="{42C80514-1960-4C7C-91AA-F63284E3D29A}" srcOrd="0" destOrd="0" presId="urn:microsoft.com/office/officeart/2018/2/layout/IconLabelList"/>
    <dgm:cxn modelId="{405D2B96-501D-415F-B240-24D9D7CFE4D3}" srcId="{FEB91A50-C686-4934-BF7B-05A6134A6AB8}" destId="{043B841A-F98C-4C81-AB84-52109901E342}" srcOrd="1" destOrd="0" parTransId="{884CBC1F-71DD-48DD-9AF2-52AF262DEBBD}" sibTransId="{CAFE7C63-AB58-4477-983E-8167878024D9}"/>
    <dgm:cxn modelId="{F5852A0B-16FC-4C9D-BBBB-B9E18C92F3BE}" type="presParOf" srcId="{42C80514-1960-4C7C-91AA-F63284E3D29A}" destId="{4F6CBD19-756E-44A6-8C3E-0894E470500C}" srcOrd="0" destOrd="0" presId="urn:microsoft.com/office/officeart/2018/2/layout/IconLabelList"/>
    <dgm:cxn modelId="{B3422524-BACD-4CA1-874D-9ADC7B29865E}" type="presParOf" srcId="{4F6CBD19-756E-44A6-8C3E-0894E470500C}" destId="{ADC1590D-C9B8-4617-8239-64E69F280411}" srcOrd="0" destOrd="0" presId="urn:microsoft.com/office/officeart/2018/2/layout/IconLabelList"/>
    <dgm:cxn modelId="{2FE256FF-AFC3-448D-8CE6-C19EF23B093F}" type="presParOf" srcId="{4F6CBD19-756E-44A6-8C3E-0894E470500C}" destId="{822215C0-A4CF-4994-A931-C6FCB5D63642}" srcOrd="1" destOrd="0" presId="urn:microsoft.com/office/officeart/2018/2/layout/IconLabelList"/>
    <dgm:cxn modelId="{2E42F0BA-CC80-4480-94D2-9987C1C55A5D}" type="presParOf" srcId="{4F6CBD19-756E-44A6-8C3E-0894E470500C}" destId="{50F11B43-FE4E-48E2-A7DD-BC382172232D}" srcOrd="2" destOrd="0" presId="urn:microsoft.com/office/officeart/2018/2/layout/IconLabelList"/>
    <dgm:cxn modelId="{3A2F8234-7840-4B53-92EF-17E737D85468}" type="presParOf" srcId="{42C80514-1960-4C7C-91AA-F63284E3D29A}" destId="{2D83E4EA-B61F-4DC6-819E-01CD2444E560}" srcOrd="1" destOrd="0" presId="urn:microsoft.com/office/officeart/2018/2/layout/IconLabelList"/>
    <dgm:cxn modelId="{0BF35827-FE26-4FCA-A860-9056DBE42106}" type="presParOf" srcId="{42C80514-1960-4C7C-91AA-F63284E3D29A}" destId="{26A2183B-2181-466F-985F-56C8B4E48085}" srcOrd="2" destOrd="0" presId="urn:microsoft.com/office/officeart/2018/2/layout/IconLabelList"/>
    <dgm:cxn modelId="{D093C543-2A84-4D18-B99D-A9FEA283385D}" type="presParOf" srcId="{26A2183B-2181-466F-985F-56C8B4E48085}" destId="{2BD2B524-2FE5-4DD9-ABDF-0D2044F7EB7B}" srcOrd="0" destOrd="0" presId="urn:microsoft.com/office/officeart/2018/2/layout/IconLabelList"/>
    <dgm:cxn modelId="{251ACE34-CB19-4232-95EC-A0C96086DCD6}" type="presParOf" srcId="{26A2183B-2181-466F-985F-56C8B4E48085}" destId="{A3CDB886-14F2-4FCB-A01E-0B94E9F46518}" srcOrd="1" destOrd="0" presId="urn:microsoft.com/office/officeart/2018/2/layout/IconLabelList"/>
    <dgm:cxn modelId="{1644680B-CEB6-4131-8298-7C799AD774C4}" type="presParOf" srcId="{26A2183B-2181-466F-985F-56C8B4E48085}" destId="{6BDA7EC3-259F-46EB-9756-B3C83B8A59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1590D-C9B8-4617-8239-64E69F280411}">
      <dsp:nvSpPr>
        <dsp:cNvPr id="0" name=""/>
        <dsp:cNvSpPr/>
      </dsp:nvSpPr>
      <dsp:spPr>
        <a:xfrm>
          <a:off x="1443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11B43-FE4E-48E2-A7DD-BC382172232D}">
      <dsp:nvSpPr>
        <dsp:cNvPr id="0" name=""/>
        <dsp:cNvSpPr/>
      </dsp:nvSpPr>
      <dsp:spPr>
        <a:xfrm>
          <a:off x="255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Tw Cen MT" panose="020B0602020104020603"/>
            </a:rPr>
            <a:t>Admins</a:t>
          </a:r>
        </a:p>
      </dsp:txBody>
      <dsp:txXfrm>
        <a:off x="255000" y="2418512"/>
        <a:ext cx="4320000" cy="720000"/>
      </dsp:txXfrm>
    </dsp:sp>
    <dsp:sp modelId="{2BD2B524-2FE5-4DD9-ABDF-0D2044F7EB7B}">
      <dsp:nvSpPr>
        <dsp:cNvPr id="0" name=""/>
        <dsp:cNvSpPr/>
      </dsp:nvSpPr>
      <dsp:spPr>
        <a:xfrm>
          <a:off x="6519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A7EC3-259F-46EB-9756-B3C83B8A596A}">
      <dsp:nvSpPr>
        <dsp:cNvPr id="0" name=""/>
        <dsp:cNvSpPr/>
      </dsp:nvSpPr>
      <dsp:spPr>
        <a:xfrm>
          <a:off x="5331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w Cen MT" panose="020B0602020104020603"/>
            </a:rPr>
            <a:t>inspectors</a:t>
          </a:r>
          <a:endParaRPr lang="en-US" sz="5000" kern="1200" dirty="0"/>
        </a:p>
      </dsp:txBody>
      <dsp:txXfrm>
        <a:off x="5331000" y="24185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dirty="0"/>
              <a:t>Charity project</a:t>
            </a:r>
          </a:p>
        </p:txBody>
      </p: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465" r="513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5777C-73EC-F54B-0367-FEC1ED50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379" y="2379001"/>
            <a:ext cx="3443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ER Diagram</a:t>
            </a: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A5827699-CEE4-49ED-B09F-09379ACE8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241" y="1029842"/>
            <a:ext cx="5456279" cy="40376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6498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1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29" name="Rectangle 22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CB134-0B98-E039-8F48-B498896E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ACA7-6E87-F1D8-E88C-2960067E2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</a:rPr>
              <a:t>This is the home page of the project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</a:rPr>
              <a:t>You can select one choice of two: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</a:rPr>
              <a:t>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</a:rPr>
              <a:t>Inspector.</a:t>
            </a:r>
            <a:endParaRPr lang="en-US" dirty="0"/>
          </a:p>
        </p:txBody>
      </p:sp>
      <p:pic>
        <p:nvPicPr>
          <p:cNvPr id="8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9D00C57-6EF2-5295-C4E7-9415EFF4DB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30095" r="30095"/>
          <a:stretch/>
        </p:blipFill>
        <p:spPr>
          <a:xfrm>
            <a:off x="6843896" y="618518"/>
            <a:ext cx="396048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3123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6A3C0C-DE13-D8CD-2956-CB9FA72D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71F0A-58B1-04D1-F829-8A589917A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When you choose as an admin you have two choices either sign up or sign in</a:t>
            </a:r>
            <a:endParaRPr lang="en-US" dirty="0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995AB5D-D86C-9EEA-8B25-BC4B8CD08B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30095" r="30095"/>
          <a:stretch/>
        </p:blipFill>
        <p:spPr>
          <a:xfrm>
            <a:off x="6843896" y="618518"/>
            <a:ext cx="396048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0822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342775-4503-8BCC-42D2-09F45704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C4818-9D88-0DA4-DF75-9FB8BF89C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 the admin side when you choose sign up ,you will find this page to create an account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Write an appropriate email and password then click sign up to finish</a:t>
            </a: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9568018-C61D-BED5-6514-2A1950EADC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30095" r="30095"/>
          <a:stretch/>
        </p:blipFill>
        <p:spPr>
          <a:xfrm>
            <a:off x="6843896" y="618518"/>
            <a:ext cx="396048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5931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57C63-2BC6-E228-4257-5CC1B874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E143D-6E59-EA33-0B3D-51807481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 case you have an account you can click on "sign in"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Then write your email and password to log in.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547D147-DA68-8824-403F-668962CA4A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30095" r="30095"/>
          <a:stretch/>
        </p:blipFill>
        <p:spPr>
          <a:xfrm>
            <a:off x="6843896" y="618518"/>
            <a:ext cx="396048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0970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123A0-8BA0-51F1-7805-35C6C9D6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5C9C5-A932-D1D4-4135-46CC0330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After log in you can do one of the following: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Add a new case.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 account for inspector.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Show all inspectors in the system.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Show all reports created by inspectors.</a:t>
            </a: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62825C2-57C5-D382-D3F4-A782B800C9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30095" r="30095"/>
          <a:stretch/>
        </p:blipFill>
        <p:spPr>
          <a:xfrm>
            <a:off x="6843896" y="618518"/>
            <a:ext cx="396048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3588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3FBE3F-D090-BC54-8A07-DCA95E59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1349A-8287-5131-DB98-BB6379B7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When you click on "add case" ,you will find this form to enter all information about the case.</a:t>
            </a:r>
          </a:p>
        </p:txBody>
      </p:sp>
      <p:pic>
        <p:nvPicPr>
          <p:cNvPr id="5" name="Picture 5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id="{1821B16D-9586-46C8-4E61-72D3AD4921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30095" r="30095"/>
          <a:stretch/>
        </p:blipFill>
        <p:spPr>
          <a:xfrm>
            <a:off x="6843896" y="618518"/>
            <a:ext cx="396048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3107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684C-4381-D8FD-6B31-CB4A8213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27A889F-8C42-16D1-114D-78F37C9F17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095" r="3009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3F938-42D6-FE66-5A71-F4A526A98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W Cen MT"/>
              </a:rPr>
              <a:t>When you click on "create account" ,you will find this form to enter all information about the new inspector.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5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06196-CCC5-0F24-31B7-E5BCAD41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4397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A21E4-07B3-BB08-F3DF-2B09647A4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14397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</a:rPr>
              <a:t>When you click on "show inspectors" ,you will </a:t>
            </a:r>
            <a:r>
              <a:rPr lang="en-US" sz="2000" dirty="0">
                <a:ea typeface="+mn-lt"/>
                <a:cs typeface="+mn-lt"/>
              </a:rPr>
              <a:t>see all the inspector in the system.</a:t>
            </a:r>
            <a:endParaRPr lang="en-US" sz="2000" dirty="0"/>
          </a:p>
        </p:txBody>
      </p:sp>
      <p:pic>
        <p:nvPicPr>
          <p:cNvPr id="14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58854AC7-B69E-9818-FCD3-BA6A831B4F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1003" r="11003"/>
          <a:stretch/>
        </p:blipFill>
        <p:spPr>
          <a:xfrm>
            <a:off x="5535448" y="1142440"/>
            <a:ext cx="5456279" cy="39350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6573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4FF1E-6B58-ECAD-59A6-3D44EF0F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9652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4561C-BF0F-8798-9239-17931440B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14397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</a:rPr>
              <a:t>When you click on "show reports" ,you will see all the reports in the system.</a:t>
            </a:r>
            <a:endParaRPr lang="en-US" sz="2000" dirty="0"/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E83DBF21-2FCD-23B7-BFBA-C6C0918601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7455" r="17455"/>
          <a:stretch/>
        </p:blipFill>
        <p:spPr>
          <a:xfrm>
            <a:off x="5526689" y="1076417"/>
            <a:ext cx="5456279" cy="47152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1681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367270E2-43C3-454A-94D5-828E78DF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>
                <a:ea typeface="+mj-lt"/>
                <a:cs typeface="+mj-lt"/>
              </a:rPr>
              <a:t>Product purpose</a:t>
            </a:r>
            <a:endParaRPr lang="en-US" dirty="0"/>
          </a:p>
          <a:p>
            <a:endParaRPr lang="en-US" dirty="0">
              <a:latin typeface="Arial Nova"/>
            </a:endParaRP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E404A57E-CC67-15A6-656A-E3387438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"/>
                <a:cs typeface="Segoe UI"/>
              </a:rPr>
              <a:t>The  purpose of the project is to improve the efficiency and effectiveness of the </a:t>
            </a:r>
            <a:r>
              <a:rPr lang="en-US" dirty="0">
                <a:ea typeface="+mn-lt"/>
                <a:cs typeface="+mn-lt"/>
              </a:rPr>
              <a:t>charity organization’s work as </a:t>
            </a:r>
            <a:r>
              <a:rPr lang="en-US" dirty="0">
                <a:latin typeface="Segoe UI"/>
                <a:cs typeface="Segoe UI"/>
              </a:rPr>
              <a:t> it facilitates the registration and tracking of cases for a charity organization.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6CA44-F2F3-034A-5390-DA440D82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E788E-DC47-12A8-3C91-721C7F53E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W Cen MT"/>
              </a:rPr>
              <a:t>When you choose as an inspector you have two choices either Cases or Reports.</a:t>
            </a:r>
            <a:endParaRPr lang="en-US" dirty="0" err="1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56D57DB-89A9-151B-EA6C-ED42BB67EC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30095" r="30095"/>
          <a:stretch/>
        </p:blipFill>
        <p:spPr>
          <a:xfrm>
            <a:off x="6843896" y="618518"/>
            <a:ext cx="396048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5066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951F9-0817-4F15-F3BE-575C4A6F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72356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7EC35-16D6-8F6A-608B-86697B18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382866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Here  as an inspector  can see all cases assigned to you and review them.</a:t>
            </a:r>
          </a:p>
        </p:txBody>
      </p:sp>
      <p:pic>
        <p:nvPicPr>
          <p:cNvPr id="11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7F279F69-C1FE-AA12-7643-E05D64B8D6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3698" r="13698"/>
          <a:stretch/>
        </p:blipFill>
        <p:spPr>
          <a:xfrm>
            <a:off x="5447862" y="1005105"/>
            <a:ext cx="5456279" cy="42272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2477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60D45-8088-20B2-67F3-58F1586E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B5D4C-7C04-0A66-E7E9-E0E6A937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Here you can create a report for the case you have reviewed.</a:t>
            </a: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A66E476-9A7D-C52A-94C2-BD8F18A633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30095" r="30095"/>
          <a:stretch/>
        </p:blipFill>
        <p:spPr>
          <a:xfrm>
            <a:off x="6843896" y="618518"/>
            <a:ext cx="396048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1737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32D4-B729-62E7-919E-26200D9E00E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360000">
            <a:off x="1141412" y="1122586"/>
            <a:ext cx="4459287" cy="50919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7200" i="1" dirty="0"/>
              <a:t>Thank you</a:t>
            </a:r>
            <a:endParaRPr lang="en-US"/>
          </a:p>
        </p:txBody>
      </p:sp>
      <p:pic>
        <p:nvPicPr>
          <p:cNvPr id="55" name="Graphic 54" descr="Smiling Face with No Fill">
            <a:extLst>
              <a:ext uri="{FF2B5EF4-FFF2-40B4-BE49-F238E27FC236}">
                <a16:creationId xmlns:a16="http://schemas.microsoft.com/office/drawing/2014/main" id="{4571C187-6C3F-430A-1E26-30BA4DD56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2943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FA31-F7D1-02FD-F00F-54DFCAE1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r>
              <a:rPr lang="en-US" sz="2600" dirty="0">
                <a:ea typeface="+mj-lt"/>
                <a:cs typeface="+mj-lt"/>
              </a:rPr>
              <a:t>Product Scope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0D427-8773-783B-6CF1-791AED08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Segoe UI"/>
                <a:cs typeface="Segoe UI"/>
              </a:rPr>
              <a:t>The scope of the project includes the following: </a:t>
            </a:r>
            <a:endParaRPr lang="en-US">
              <a:latin typeface="Tw Cen MT" panose="020B0602020104020603"/>
              <a:cs typeface="Segoe UI"/>
            </a:endParaRPr>
          </a:p>
          <a:p>
            <a:r>
              <a:rPr lang="en-US" sz="1800" dirty="0">
                <a:latin typeface="Segoe UI"/>
                <a:cs typeface="Segoe UI"/>
              </a:rPr>
              <a:t>The system allows admins to register new cases to the charity organization,  register new inspectors to the system and assign case to specific inspector.</a:t>
            </a:r>
            <a:endParaRPr lang="en-US" dirty="0"/>
          </a:p>
          <a:p>
            <a:r>
              <a:rPr lang="en-US" sz="1800" dirty="0">
                <a:latin typeface="Segoe UI"/>
                <a:cs typeface="Segoe UI"/>
              </a:rPr>
              <a:t>The system allows inspectors to access information about assigned cases and  create reports about the cases they are working 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01E6-9DA0-CEBE-6507-E2EA11F0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3669"/>
          </a:xfrm>
        </p:spPr>
        <p:txBody>
          <a:bodyPr/>
          <a:lstStyle/>
          <a:p>
            <a:r>
              <a:rPr lang="en-US" sz="2600" dirty="0">
                <a:ea typeface="+mj-lt"/>
                <a:cs typeface="+mj-lt"/>
              </a:rPr>
              <a:t>Product Perspective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19A8-CAA8-265E-2495-3B07AB80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8727"/>
            <a:ext cx="9905999" cy="3992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Calibri"/>
                <a:cs typeface="Calibri"/>
              </a:rPr>
              <a:t>The newly introduced system  will overcome the problems that have occurred due to the current manual system .</a:t>
            </a:r>
            <a:endParaRPr lang="en-US" dirty="0">
              <a:latin typeface="Tw Cen MT" panose="020B0602020104020603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It will provide an easy access to the system and </a:t>
            </a:r>
            <a:r>
              <a:rPr lang="en-US" sz="1800" dirty="0">
                <a:latin typeface="Segoe UI"/>
                <a:cs typeface="Segoe UI"/>
              </a:rPr>
              <a:t> will be designed to be maintainable and easy to update over time, with appropriate documentation and support.</a:t>
            </a:r>
          </a:p>
          <a:p>
            <a:r>
              <a:rPr lang="en-US" sz="1800" dirty="0">
                <a:solidFill>
                  <a:srgbClr val="050E17"/>
                </a:solidFill>
                <a:latin typeface="Segoe UI"/>
                <a:cs typeface="Segoe UI"/>
              </a:rPr>
              <a:t>.</a:t>
            </a:r>
            <a:r>
              <a:rPr lang="en-US" sz="1800" dirty="0">
                <a:ea typeface="+mn-lt"/>
                <a:cs typeface="+mn-lt"/>
              </a:rPr>
              <a:t> It will use a database to store information about cases and people involved, and will have a user interface for admins and inspectors to access and update that information..</a:t>
            </a:r>
            <a:endParaRPr lang="en-US" sz="1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93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5D4C-5868-7ECA-04C1-C8750BAE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Product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00A9-244C-80D6-D0A3-A5A3DE0B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Case registration.</a:t>
            </a:r>
            <a:endParaRPr lang="en-US" sz="1400" dirty="0">
              <a:solidFill>
                <a:srgbClr val="050E17"/>
              </a:solidFill>
              <a:latin typeface="Segoe UI"/>
              <a:cs typeface="Segoe UI"/>
            </a:endParaRPr>
          </a:p>
          <a:p>
            <a:r>
              <a:rPr lang="en-US" dirty="0">
                <a:ea typeface="+mn-lt"/>
                <a:cs typeface="+mn-lt"/>
              </a:rPr>
              <a:t>Inspector registration.</a:t>
            </a:r>
            <a:endParaRPr lang="en-US" sz="1400" dirty="0">
              <a:solidFill>
                <a:srgbClr val="050E17"/>
              </a:solidFill>
              <a:latin typeface="Segoe UI"/>
              <a:cs typeface="Segoe UI"/>
            </a:endParaRPr>
          </a:p>
          <a:p>
            <a:r>
              <a:rPr lang="en-US" dirty="0">
                <a:solidFill>
                  <a:srgbClr val="FFFFFF"/>
                </a:solidFill>
                <a:latin typeface="Tw Cen MT"/>
                <a:cs typeface="Segoe UI"/>
              </a:rPr>
              <a:t>Case assignment.</a:t>
            </a:r>
          </a:p>
          <a:p>
            <a:r>
              <a:rPr lang="en-US">
                <a:solidFill>
                  <a:srgbClr val="FFFFFF"/>
                </a:solidFill>
                <a:latin typeface="Tw Cen MT"/>
                <a:cs typeface="Segoe UI"/>
              </a:rPr>
              <a:t>Case review</a:t>
            </a:r>
            <a:endParaRPr lang="en-US" dirty="0">
              <a:solidFill>
                <a:srgbClr val="FFFFFF"/>
              </a:solidFill>
              <a:latin typeface="Tw Cen MT"/>
              <a:cs typeface="Segoe UI"/>
            </a:endParaRPr>
          </a:p>
          <a:p>
            <a:r>
              <a:rPr lang="en-US" dirty="0">
                <a:solidFill>
                  <a:srgbClr val="FFFFFF"/>
                </a:solidFill>
                <a:latin typeface="Tw Cen MT"/>
                <a:cs typeface="Segoe UI"/>
              </a:rPr>
              <a:t>Report creation.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3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User Classes</a:t>
            </a:r>
            <a:endParaRPr lang="en-US"/>
          </a:p>
        </p:txBody>
      </p:sp>
      <p:graphicFrame>
        <p:nvGraphicFramePr>
          <p:cNvPr id="6" name="Content Placeholder 5" descr="Smart Art">
            <a:extLst>
              <a:ext uri="{FF2B5EF4-FFF2-40B4-BE49-F238E27FC236}">
                <a16:creationId xmlns:a16="http://schemas.microsoft.com/office/drawing/2014/main" id="{E693AFA8-6DE5-4AFA-9068-5150F8136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44295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C66C-35D5-53DE-EE04-FF096F3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Characteristics of User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BA26-4112-399B-FC4F-F7CDC667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Admins: Admins are the primary users of the system and are responsible for managing cases, registering new cases, registering inspectors, and assigning cases to inspectors.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Inspectors: Inspectors are users of the system who are responsible for reviewing cases that have been assigned to them and  making reports about those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2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FB45-BFB9-824B-B36B-F9690715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/>
              </a:rPr>
              <a:t>Benefits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0919-2DB1-6949-8C92-68013E27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increasing efficiency of work.</a:t>
            </a:r>
          </a:p>
          <a:p>
            <a:r>
              <a:rPr lang="en-US" dirty="0">
                <a:latin typeface="TW Cen MT"/>
              </a:rPr>
              <a:t>better tracking of cases, and  improved reporting capabilities.</a:t>
            </a:r>
          </a:p>
          <a:p>
            <a:r>
              <a:rPr lang="en-US" dirty="0">
                <a:latin typeface="TW Cen MT"/>
              </a:rPr>
              <a:t>Enabling them to better serve those in need and make a greater positive impact on the community.</a:t>
            </a:r>
          </a:p>
          <a:p>
            <a:r>
              <a:rPr lang="en-US" dirty="0">
                <a:latin typeface="TW Cen MT"/>
              </a:rPr>
              <a:t>Better communication and 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5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6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5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7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0F1376B-D6A8-053D-92CE-E0EFCD28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Use case diagram</a:t>
            </a:r>
          </a:p>
        </p:txBody>
      </p:sp>
      <p:sp useBgFill="1">
        <p:nvSpPr>
          <p:cNvPr id="251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diagram, bubble chart&#10;&#10;Description automatically generated">
            <a:extLst>
              <a:ext uri="{FF2B5EF4-FFF2-40B4-BE49-F238E27FC236}">
                <a16:creationId xmlns:a16="http://schemas.microsoft.com/office/drawing/2014/main" id="{1AB8AC69-CF6F-1F12-31A5-3C5E61078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397187"/>
            <a:ext cx="4635583" cy="40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3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1A62B-AC56-4FF8-A85C-85C0B480DA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C60B4F-BC3B-4500-94A0-12B650EB3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E2ACFD-A954-4AE5-A646-04099F700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Widescreen</PresentationFormat>
  <Paragraphs>18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Circuit</vt:lpstr>
      <vt:lpstr>Charity project</vt:lpstr>
      <vt:lpstr>Product purpose </vt:lpstr>
      <vt:lpstr> Product Scope </vt:lpstr>
      <vt:lpstr>Product Perspective  </vt:lpstr>
      <vt:lpstr>Product Functions</vt:lpstr>
      <vt:lpstr>User Classes</vt:lpstr>
      <vt:lpstr>Characteristics of User Classes</vt:lpstr>
      <vt:lpstr>Benefits of the system</vt:lpstr>
      <vt:lpstr>Use case diagram</vt:lpstr>
      <vt:lpstr>ER Diagram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design</dc:title>
  <dc:creator/>
  <cp:lastModifiedBy/>
  <cp:revision>527</cp:revision>
  <dcterms:created xsi:type="dcterms:W3CDTF">2023-05-20T14:41:55Z</dcterms:created>
  <dcterms:modified xsi:type="dcterms:W3CDTF">2023-05-21T21:56:18Z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