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1" r:id="rId3"/>
    <p:sldId id="257" r:id="rId4"/>
    <p:sldId id="258" r:id="rId5"/>
    <p:sldId id="259" r:id="rId6"/>
    <p:sldId id="260"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A8EE4A09-7346-4438-831A-15224307004C}" type="datetimeFigureOut">
              <a:rPr lang="en-US" smtClean="0"/>
              <a:pPr/>
              <a:t>1/5/2022</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47841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E4A09-7346-4438-831A-15224307004C}"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608287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E4A09-7346-4438-831A-15224307004C}"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1739578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E4A09-7346-4438-831A-15224307004C}"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AD05AE31-C520-4EAB-B642-69E6700427B0}" type="slidenum">
              <a:rPr lang="en-US" smtClean="0"/>
              <a:pPr/>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945447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E4A09-7346-4438-831A-15224307004C}"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991260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EE4A09-7346-4438-831A-15224307004C}"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519538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8EE4A09-7346-4438-831A-15224307004C}"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40397126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E4A09-7346-4438-831A-15224307004C}"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3467520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A8EE4A09-7346-4438-831A-15224307004C}" type="datetimeFigureOut">
              <a:rPr lang="en-US" smtClean="0"/>
              <a:pPr/>
              <a:t>1/5/2022</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AD05AE31-C520-4EAB-B642-69E6700427B0}" type="slidenum">
              <a:rPr lang="en-US" smtClean="0"/>
              <a:pPr/>
              <a:t>‹#›</a:t>
            </a:fld>
            <a:endParaRPr lang="en-US"/>
          </a:p>
        </p:txBody>
      </p:sp>
    </p:spTree>
    <p:extLst>
      <p:ext uri="{BB962C8B-B14F-4D97-AF65-F5344CB8AC3E}">
        <p14:creationId xmlns:p14="http://schemas.microsoft.com/office/powerpoint/2010/main" val="201661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E4A09-7346-4438-831A-15224307004C}" type="datetimeFigureOut">
              <a:rPr lang="en-US" smtClean="0"/>
              <a:pPr/>
              <a:t>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3865132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A8EE4A09-7346-4438-831A-15224307004C}" type="datetimeFigureOut">
              <a:rPr lang="en-US" smtClean="0"/>
              <a:pPr/>
              <a:t>1/5/2022</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4018788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E4A09-7346-4438-831A-15224307004C}"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4150036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EE4A09-7346-4438-831A-15224307004C}" type="datetimeFigureOut">
              <a:rPr lang="en-US" smtClean="0"/>
              <a:pPr/>
              <a:t>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423652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EE4A09-7346-4438-831A-15224307004C}" type="datetimeFigureOut">
              <a:rPr lang="en-US" smtClean="0"/>
              <a:pPr/>
              <a:t>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185815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cstate="print">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8EE4A09-7346-4438-831A-15224307004C}" type="datetimeFigureOut">
              <a:rPr lang="en-US" smtClean="0"/>
              <a:pPr/>
              <a:t>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1143582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E4A09-7346-4438-831A-15224307004C}"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20696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cstate="print">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EE4A09-7346-4438-831A-15224307004C}" type="datetimeFigureOut">
              <a:rPr lang="en-US" smtClean="0"/>
              <a:pPr/>
              <a:t>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5AE31-C520-4EAB-B642-69E6700427B0}" type="slidenum">
              <a:rPr lang="en-US" smtClean="0"/>
              <a:pPr/>
              <a:t>‹#›</a:t>
            </a:fld>
            <a:endParaRPr lang="en-US"/>
          </a:p>
        </p:txBody>
      </p:sp>
    </p:spTree>
    <p:extLst>
      <p:ext uri="{BB962C8B-B14F-4D97-AF65-F5344CB8AC3E}">
        <p14:creationId xmlns:p14="http://schemas.microsoft.com/office/powerpoint/2010/main" val="404019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 xmlns:a14="http://schemas.microsoft.com/office/drawing/2010/main">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8EE4A09-7346-4438-831A-15224307004C}" type="datetimeFigureOut">
              <a:rPr lang="en-US" smtClean="0"/>
              <a:pPr/>
              <a:t>1/5/2022</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D05AE31-C520-4EAB-B642-69E6700427B0}" type="slidenum">
              <a:rPr lang="en-US" smtClean="0"/>
              <a:pPr/>
              <a:t>‹#›</a:t>
            </a:fld>
            <a:endParaRPr lang="en-US"/>
          </a:p>
        </p:txBody>
      </p:sp>
    </p:spTree>
    <p:extLst>
      <p:ext uri="{BB962C8B-B14F-4D97-AF65-F5344CB8AC3E}">
        <p14:creationId xmlns:p14="http://schemas.microsoft.com/office/powerpoint/2010/main" val="152377328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br>
              <a:rPr lang="en-US" dirty="0"/>
            </a:br>
            <a:r>
              <a:rPr lang="en-US" dirty="0"/>
              <a:t>Mobile Application</a:t>
            </a:r>
            <a:br>
              <a:rPr lang="en-US" dirty="0"/>
            </a:br>
            <a:br>
              <a:rPr lang="en-US" dirty="0"/>
            </a:br>
            <a:endParaRPr lang="en-US" dirty="0"/>
          </a:p>
        </p:txBody>
      </p:sp>
      <p:sp>
        <p:nvSpPr>
          <p:cNvPr id="3" name="Subtitle 2"/>
          <p:cNvSpPr>
            <a:spLocks noGrp="1"/>
          </p:cNvSpPr>
          <p:nvPr>
            <p:ph type="body" idx="1"/>
          </p:nvPr>
        </p:nvSpPr>
        <p:spPr>
          <a:xfrm>
            <a:off x="5119260" y="4187144"/>
            <a:ext cx="4024739" cy="2266192"/>
          </a:xfrm>
        </p:spPr>
        <p:txBody>
          <a:bodyPr>
            <a:normAutofit/>
          </a:bodyPr>
          <a:lstStyle/>
          <a:p>
            <a:pPr algn="r"/>
            <a:r>
              <a:rPr lang="ar-EG" sz="2400" dirty="0"/>
              <a:t>1-عبدالرحمن عبدالناصر محمد عطيفي</a:t>
            </a:r>
            <a:br>
              <a:rPr lang="ar-EG" sz="2400" dirty="0"/>
            </a:br>
            <a:r>
              <a:rPr lang="ar-EG" sz="2400" dirty="0"/>
              <a:t>2-عبدالرحمن رضا محمد</a:t>
            </a:r>
            <a:br>
              <a:rPr lang="ar-EG" sz="2400" dirty="0"/>
            </a:br>
            <a:r>
              <a:rPr lang="ar-EG" sz="2400" dirty="0"/>
              <a:t>3-عبدالله ناصر فتحي محمد</a:t>
            </a:r>
            <a:br>
              <a:rPr lang="ar-EG" sz="2400" dirty="0"/>
            </a:br>
            <a:r>
              <a:rPr lang="ar-EG" sz="2400" dirty="0"/>
              <a:t>4-عبدالرحمن خالد لطفي محفوظ</a:t>
            </a:r>
            <a:br>
              <a:rPr lang="ar-EG" sz="2400" dirty="0"/>
            </a:br>
            <a:r>
              <a:rPr lang="ar-EG" sz="2400" dirty="0"/>
              <a:t>5-زياد علي محمد</a:t>
            </a:r>
            <a:endParaRPr lang="en-US" sz="2400" dirty="0">
              <a:solidFill>
                <a:schemeClr val="tx1"/>
              </a:solidFill>
            </a:endParaRPr>
          </a:p>
        </p:txBody>
      </p:sp>
    </p:spTree>
    <p:extLst>
      <p:ext uri="{BB962C8B-B14F-4D97-AF65-F5344CB8AC3E}">
        <p14:creationId xmlns:p14="http://schemas.microsoft.com/office/powerpoint/2010/main" val="785181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CFA6B-9D72-42D9-B0F3-6E57A6259CBA}"/>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229862EC-A1F7-45B7-945E-C6E69AAEBE37}"/>
              </a:ext>
            </a:extLst>
          </p:cNvPr>
          <p:cNvSpPr>
            <a:spLocks noGrp="1"/>
          </p:cNvSpPr>
          <p:nvPr>
            <p:ph idx="1"/>
          </p:nvPr>
        </p:nvSpPr>
        <p:spPr>
          <a:xfrm>
            <a:off x="0" y="2489200"/>
            <a:ext cx="9144000" cy="4368800"/>
          </a:xfrm>
        </p:spPr>
        <p:txBody>
          <a:bodyPr>
            <a:normAutofit/>
          </a:bodyPr>
          <a:lstStyle/>
          <a:p>
            <a:r>
              <a:rPr lang="en-US" sz="2800" dirty="0"/>
              <a:t>Mobile applications are a create some distance from the coordinated programming frameworks by and large found on PCs. All things being equal, each application gives restricted and segregated usefulness, for example, a game, adding machine or versatile web perusing. In spite of the fact that applications might have stayed away from performing various tasks due to the restricted equipment assets of the early cell phones, their explicitness is presently important for their allure since they permit shoppers to hand-pick what their gadgets can do.</a:t>
            </a:r>
          </a:p>
        </p:txBody>
      </p:sp>
    </p:spTree>
    <p:extLst>
      <p:ext uri="{BB962C8B-B14F-4D97-AF65-F5344CB8AC3E}">
        <p14:creationId xmlns:p14="http://schemas.microsoft.com/office/powerpoint/2010/main" val="2493113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a:t>
            </a:r>
          </a:p>
        </p:txBody>
      </p:sp>
      <p:sp>
        <p:nvSpPr>
          <p:cNvPr id="3" name="Content Placeholder 2"/>
          <p:cNvSpPr>
            <a:spLocks noGrp="1"/>
          </p:cNvSpPr>
          <p:nvPr>
            <p:ph idx="1"/>
          </p:nvPr>
        </p:nvSpPr>
        <p:spPr>
          <a:xfrm>
            <a:off x="395536" y="2420888"/>
            <a:ext cx="8748464" cy="4437112"/>
          </a:xfrm>
        </p:spPr>
        <p:txBody>
          <a:bodyPr>
            <a:normAutofit/>
          </a:bodyPr>
          <a:lstStyle/>
          <a:p>
            <a:r>
              <a:rPr lang="en-US" sz="2800" dirty="0"/>
              <a:t>There are two fields : </a:t>
            </a:r>
          </a:p>
          <a:p>
            <a:pPr marL="0" indent="0">
              <a:buNone/>
            </a:pPr>
            <a:r>
              <a:rPr lang="en-US" sz="2800" dirty="0"/>
              <a:t>1- </a:t>
            </a:r>
            <a:r>
              <a:rPr lang="en-US" sz="2800" dirty="0" err="1"/>
              <a:t>front_end</a:t>
            </a:r>
            <a:r>
              <a:rPr lang="en-US" sz="2800" dirty="0"/>
              <a:t> .</a:t>
            </a:r>
          </a:p>
          <a:p>
            <a:pPr marL="0" indent="0">
              <a:buNone/>
            </a:pPr>
            <a:r>
              <a:rPr lang="en-US" sz="2800" dirty="0"/>
              <a:t>2- </a:t>
            </a:r>
            <a:r>
              <a:rPr lang="en-US" sz="2800" dirty="0" err="1"/>
              <a:t>Back_end</a:t>
            </a:r>
            <a:r>
              <a:rPr lang="en-US" sz="2800" dirty="0"/>
              <a:t>.</a:t>
            </a:r>
          </a:p>
          <a:p>
            <a:pPr marL="0" indent="0">
              <a:buNone/>
            </a:pPr>
            <a:r>
              <a:rPr lang="en-US" sz="2800" dirty="0"/>
              <a:t>*Frist we will </a:t>
            </a:r>
            <a:r>
              <a:rPr lang="en-US" sz="2800" dirty="0" err="1"/>
              <a:t>explane</a:t>
            </a:r>
            <a:r>
              <a:rPr lang="en-US" sz="2800" dirty="0"/>
              <a:t> </a:t>
            </a:r>
            <a:r>
              <a:rPr lang="en-US" sz="2800" dirty="0" err="1"/>
              <a:t>Front_end</a:t>
            </a:r>
            <a:endParaRPr lang="en-US" sz="2800" dirty="0"/>
          </a:p>
          <a:p>
            <a:pPr>
              <a:buFont typeface="Arial" charset="0"/>
              <a:buChar char="•"/>
            </a:pPr>
            <a:r>
              <a:rPr lang="en-US" sz="2800" dirty="0"/>
              <a:t>The destination that the user see</a:t>
            </a:r>
            <a:endParaRPr lang="ar-EG" sz="2800" dirty="0"/>
          </a:p>
          <a:p>
            <a:pPr>
              <a:buFont typeface="Arial" charset="0"/>
              <a:buChar char="•"/>
            </a:pPr>
            <a:r>
              <a:rPr lang="en-US" sz="2800" dirty="0" err="1"/>
              <a:t>Front_end</a:t>
            </a:r>
            <a:r>
              <a:rPr lang="en-US" sz="2800" dirty="0"/>
              <a:t> divided into two parts</a:t>
            </a:r>
          </a:p>
          <a:p>
            <a:pPr marL="0" indent="0">
              <a:buNone/>
            </a:pPr>
            <a:r>
              <a:rPr lang="en-US" sz="2800" dirty="0"/>
              <a:t>1- Native</a:t>
            </a:r>
          </a:p>
          <a:p>
            <a:pPr marL="0" indent="0">
              <a:buNone/>
            </a:pPr>
            <a:r>
              <a:rPr lang="en-US" sz="2800" dirty="0"/>
              <a:t>2- Cross Platform</a:t>
            </a:r>
          </a:p>
        </p:txBody>
      </p:sp>
    </p:spTree>
    <p:extLst>
      <p:ext uri="{BB962C8B-B14F-4D97-AF65-F5344CB8AC3E}">
        <p14:creationId xmlns:p14="http://schemas.microsoft.com/office/powerpoint/2010/main" val="1427689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a:t>
            </a:r>
          </a:p>
        </p:txBody>
      </p:sp>
      <p:sp>
        <p:nvSpPr>
          <p:cNvPr id="3" name="Content Placeholder 2"/>
          <p:cNvSpPr>
            <a:spLocks noGrp="1"/>
          </p:cNvSpPr>
          <p:nvPr>
            <p:ph idx="1"/>
          </p:nvPr>
        </p:nvSpPr>
        <p:spPr>
          <a:xfrm>
            <a:off x="521947" y="2468523"/>
            <a:ext cx="8100106" cy="4368800"/>
          </a:xfrm>
        </p:spPr>
        <p:txBody>
          <a:bodyPr>
            <a:normAutofit/>
          </a:bodyPr>
          <a:lstStyle/>
          <a:p>
            <a:r>
              <a:rPr lang="en-US" sz="3200" dirty="0"/>
              <a:t>We program once for Android and once for IOS </a:t>
            </a:r>
          </a:p>
          <a:p>
            <a:r>
              <a:rPr lang="en-US" sz="3200" dirty="0"/>
              <a:t>Some language used in Native</a:t>
            </a:r>
          </a:p>
          <a:p>
            <a:r>
              <a:rPr lang="en-US" sz="3200" dirty="0"/>
              <a:t>Android        Java , </a:t>
            </a:r>
            <a:r>
              <a:rPr lang="en-US" sz="3200" dirty="0" err="1"/>
              <a:t>Kotlin</a:t>
            </a:r>
            <a:endParaRPr lang="en-US" sz="3200" dirty="0"/>
          </a:p>
          <a:p>
            <a:r>
              <a:rPr lang="en-US" sz="3200" dirty="0"/>
              <a:t>IOS            Swift</a:t>
            </a:r>
          </a:p>
          <a:p>
            <a:r>
              <a:rPr lang="en-US" sz="3200" dirty="0"/>
              <a:t>there is an advantage of the native efficiency is high</a:t>
            </a:r>
            <a:r>
              <a:rPr lang="ar-EG" sz="3200" dirty="0"/>
              <a:t> </a:t>
            </a:r>
            <a:r>
              <a:rPr lang="en-US" sz="3200" dirty="0"/>
              <a:t>, but it’s Expensive in price</a:t>
            </a:r>
            <a:endParaRPr lang="ar-EG" sz="3200" dirty="0"/>
          </a:p>
          <a:p>
            <a:endParaRPr lang="en-US" sz="2400" dirty="0"/>
          </a:p>
        </p:txBody>
      </p:sp>
      <p:sp>
        <p:nvSpPr>
          <p:cNvPr id="4" name="Right Arrow 3"/>
          <p:cNvSpPr/>
          <p:nvPr/>
        </p:nvSpPr>
        <p:spPr>
          <a:xfrm>
            <a:off x="2555776" y="4221088"/>
            <a:ext cx="3810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1954188" y="4746465"/>
            <a:ext cx="3810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374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Platform</a:t>
            </a:r>
          </a:p>
        </p:txBody>
      </p:sp>
      <p:sp>
        <p:nvSpPr>
          <p:cNvPr id="3" name="Content Placeholder 2"/>
          <p:cNvSpPr>
            <a:spLocks noGrp="1"/>
          </p:cNvSpPr>
          <p:nvPr>
            <p:ph idx="1"/>
          </p:nvPr>
        </p:nvSpPr>
        <p:spPr>
          <a:xfrm>
            <a:off x="179512" y="2420888"/>
            <a:ext cx="8964488" cy="4437112"/>
          </a:xfrm>
        </p:spPr>
        <p:txBody>
          <a:bodyPr>
            <a:normAutofit/>
          </a:bodyPr>
          <a:lstStyle/>
          <a:p>
            <a:r>
              <a:rPr lang="en-US" sz="3200" dirty="0"/>
              <a:t>We program once and the code works for </a:t>
            </a:r>
          </a:p>
          <a:p>
            <a:pPr marL="0" indent="0">
              <a:buNone/>
            </a:pPr>
            <a:r>
              <a:rPr lang="en-US" sz="3200" dirty="0"/>
              <a:t>Android and IOS</a:t>
            </a:r>
          </a:p>
          <a:p>
            <a:pPr>
              <a:buFont typeface="Arial" charset="0"/>
              <a:buChar char="•"/>
            </a:pPr>
            <a:r>
              <a:rPr lang="en-US" sz="3200" dirty="0"/>
              <a:t>Some framework and language used in Cross Platform</a:t>
            </a:r>
          </a:p>
          <a:p>
            <a:pPr marL="0" indent="0">
              <a:buNone/>
            </a:pPr>
            <a:r>
              <a:rPr lang="en-US" sz="3200" dirty="0"/>
              <a:t>1- Flutter            we used Dart language and it’s supported by Google</a:t>
            </a:r>
          </a:p>
          <a:p>
            <a:pPr marL="0" indent="0">
              <a:buNone/>
            </a:pPr>
            <a:r>
              <a:rPr lang="en-US" sz="3200" dirty="0"/>
              <a:t>2- Xamarin           we used C# language and it’s supported by Microsoft</a:t>
            </a:r>
          </a:p>
          <a:p>
            <a:pPr marL="0" indent="0">
              <a:buNone/>
            </a:pPr>
            <a:endParaRPr lang="en-US" sz="2400" dirty="0"/>
          </a:p>
        </p:txBody>
      </p:sp>
      <p:sp>
        <p:nvSpPr>
          <p:cNvPr id="4" name="Right Arrow 3"/>
          <p:cNvSpPr/>
          <p:nvPr/>
        </p:nvSpPr>
        <p:spPr>
          <a:xfrm>
            <a:off x="2549688" y="4702846"/>
            <a:ext cx="533400" cy="1143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627784" y="5733256"/>
            <a:ext cx="533400" cy="1143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7276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 Platform</a:t>
            </a:r>
            <a:endParaRPr lang="en-US" dirty="0"/>
          </a:p>
        </p:txBody>
      </p:sp>
      <p:sp>
        <p:nvSpPr>
          <p:cNvPr id="3" name="Content Placeholder 2"/>
          <p:cNvSpPr>
            <a:spLocks noGrp="1"/>
          </p:cNvSpPr>
          <p:nvPr>
            <p:ph idx="1"/>
          </p:nvPr>
        </p:nvSpPr>
        <p:spPr>
          <a:xfrm>
            <a:off x="611560" y="2420888"/>
            <a:ext cx="8424936" cy="4437112"/>
          </a:xfrm>
        </p:spPr>
        <p:txBody>
          <a:bodyPr>
            <a:normAutofit/>
          </a:bodyPr>
          <a:lstStyle/>
          <a:p>
            <a:pPr marL="0" indent="0">
              <a:buNone/>
            </a:pPr>
            <a:r>
              <a:rPr lang="en-US" sz="3600" dirty="0"/>
              <a:t>3- React native          we used Java script language and it’s supported by Facebook</a:t>
            </a:r>
          </a:p>
          <a:p>
            <a:pPr marL="0" indent="0">
              <a:buNone/>
            </a:pPr>
            <a:r>
              <a:rPr lang="ar-EG" sz="3600" dirty="0"/>
              <a:t> *</a:t>
            </a:r>
            <a:r>
              <a:rPr lang="en-US" sz="3600" dirty="0"/>
              <a:t>From these slides, we can conclude that</a:t>
            </a:r>
            <a:r>
              <a:rPr lang="ar-EG" sz="3600" dirty="0"/>
              <a:t> </a:t>
            </a:r>
            <a:r>
              <a:rPr lang="en-US" sz="3600" dirty="0"/>
              <a:t>Mobile Application it is very important and required in the labor market</a:t>
            </a:r>
          </a:p>
          <a:p>
            <a:pPr marL="0" indent="0">
              <a:buNone/>
            </a:pPr>
            <a:endParaRPr lang="en-US" dirty="0"/>
          </a:p>
          <a:p>
            <a:pPr marL="0" indent="0">
              <a:buNone/>
            </a:pPr>
            <a:endParaRPr lang="en-US" dirty="0"/>
          </a:p>
        </p:txBody>
      </p:sp>
      <p:sp>
        <p:nvSpPr>
          <p:cNvPr id="4" name="Right Arrow 3"/>
          <p:cNvSpPr/>
          <p:nvPr/>
        </p:nvSpPr>
        <p:spPr>
          <a:xfrm>
            <a:off x="4214428" y="2636912"/>
            <a:ext cx="609600" cy="1524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6981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2F59-8C63-4DCC-A1FB-828F271ADBFE}"/>
              </a:ext>
            </a:extLst>
          </p:cNvPr>
          <p:cNvSpPr>
            <a:spLocks noGrp="1"/>
          </p:cNvSpPr>
          <p:nvPr>
            <p:ph type="ctrTitle"/>
          </p:nvPr>
        </p:nvSpPr>
        <p:spPr/>
        <p:txBody>
          <a:bodyPr/>
          <a:lstStyle/>
          <a:p>
            <a:r>
              <a:rPr lang="en-US" sz="9600" dirty="0"/>
              <a:t>thanks</a:t>
            </a:r>
          </a:p>
        </p:txBody>
      </p:sp>
    </p:spTree>
    <p:extLst>
      <p:ext uri="{BB962C8B-B14F-4D97-AF65-F5344CB8AC3E}">
        <p14:creationId xmlns:p14="http://schemas.microsoft.com/office/powerpoint/2010/main" val="212275005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60</TotalTime>
  <Words>281</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Trebuchet MS</vt:lpstr>
      <vt:lpstr>Berlin</vt:lpstr>
      <vt:lpstr> Mobile Application  </vt:lpstr>
      <vt:lpstr>introduction</vt:lpstr>
      <vt:lpstr>Details </vt:lpstr>
      <vt:lpstr>Native</vt:lpstr>
      <vt:lpstr>Cross Platform</vt:lpstr>
      <vt:lpstr>Cross Platform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Moblie Application</dc:title>
  <dc:creator>magdy</dc:creator>
  <cp:lastModifiedBy>Abdulrahman Abdel Naser</cp:lastModifiedBy>
  <cp:revision>26</cp:revision>
  <dcterms:created xsi:type="dcterms:W3CDTF">2021-12-13T21:43:29Z</dcterms:created>
  <dcterms:modified xsi:type="dcterms:W3CDTF">2022-01-05T02:29:01Z</dcterms:modified>
</cp:coreProperties>
</file>