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2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1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77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45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99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86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9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80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2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7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6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8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8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9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8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5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7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7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F6633E-C40C-474E-B338-30745F4D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801257"/>
            <a:ext cx="4113731" cy="1016000"/>
          </a:xfrm>
        </p:spPr>
        <p:txBody>
          <a:bodyPr>
            <a:noAutofit/>
          </a:bodyPr>
          <a:lstStyle/>
          <a:p>
            <a:r>
              <a:rPr lang="en-US" sz="5400" dirty="0"/>
              <a:t>Easy parking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CAE25-DCEB-446E-9A2C-4C6B7AEF1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9143" y="2027583"/>
            <a:ext cx="5296126" cy="3379304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Team:</a:t>
            </a:r>
          </a:p>
          <a:p>
            <a:pPr algn="r"/>
            <a:r>
              <a:rPr lang="ar-EG" sz="3200" b="1" u="sng" dirty="0"/>
              <a:t>- عبدالرحمن عبدالناصرمحمد عطيفي</a:t>
            </a:r>
            <a:r>
              <a:rPr lang="en-US" sz="3200" b="1" u="sng" dirty="0"/>
              <a:t>1</a:t>
            </a:r>
            <a:endParaRPr lang="ar-EG" sz="3200" b="1" u="sng" dirty="0"/>
          </a:p>
          <a:p>
            <a:pPr algn="r"/>
            <a:r>
              <a:rPr lang="ar-EG" sz="3200" b="1" u="sng" dirty="0"/>
              <a:t>2- عبدالرحمن خالد لطفي محفوظ</a:t>
            </a:r>
          </a:p>
          <a:p>
            <a:pPr algn="r"/>
            <a:r>
              <a:rPr lang="ar-EG" sz="3200" b="1" u="sng" dirty="0"/>
              <a:t>3- عبدالله ناصر فتحي محمد</a:t>
            </a:r>
          </a:p>
          <a:p>
            <a:pPr algn="r"/>
            <a:r>
              <a:rPr lang="ar-EG" sz="3200" b="1" u="sng" dirty="0"/>
              <a:t>4- عبدالرحمن رضا محمد</a:t>
            </a:r>
            <a:endParaRPr lang="ar-EG" sz="3200" dirty="0"/>
          </a:p>
        </p:txBody>
      </p:sp>
    </p:spTree>
    <p:extLst>
      <p:ext uri="{BB962C8B-B14F-4D97-AF65-F5344CB8AC3E}">
        <p14:creationId xmlns:p14="http://schemas.microsoft.com/office/powerpoint/2010/main" val="313891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72F9EC3-9EB1-41C1-B30C-FE497539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Details about our project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A05E36-ACEC-4203-81F6-5175E9A654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89583" y="3429000"/>
            <a:ext cx="3996255" cy="3416300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3E6197-6FBB-4865-836E-2FA3B8CD3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2258035"/>
            <a:ext cx="4825159" cy="1312479"/>
          </a:xfrm>
        </p:spPr>
        <p:txBody>
          <a:bodyPr/>
          <a:lstStyle/>
          <a:p>
            <a:r>
              <a:rPr lang="en-US" dirty="0"/>
              <a:t>Budget</a:t>
            </a:r>
            <a:br>
              <a:rPr lang="en-US" dirty="0"/>
            </a:br>
            <a:r>
              <a:rPr lang="en-US" dirty="0"/>
              <a:t>- our project costs 150,000$.</a:t>
            </a:r>
            <a:br>
              <a:rPr lang="en-US" dirty="0"/>
            </a:br>
            <a:r>
              <a:rPr lang="en-US" dirty="0"/>
              <a:t>- it will be </a:t>
            </a:r>
            <a:r>
              <a:rPr lang="en-US" dirty="0" err="1"/>
              <a:t>devided</a:t>
            </a:r>
            <a:r>
              <a:rPr lang="en-US" dirty="0"/>
              <a:t> during the work as below: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19B3E-57EB-4C0B-993B-EA35F7A2C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63" y="2258035"/>
            <a:ext cx="5534797" cy="458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06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264D-EED8-4B93-85C3-D424F38E9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4157"/>
            <a:ext cx="9037984" cy="2968486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rmAutofit/>
          </a:bodyPr>
          <a:lstStyle/>
          <a:p>
            <a:r>
              <a:rPr lang="en-US" sz="10000" b="1" u="sng" spc="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4025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FF19-4F3C-4A97-AD15-642CE96F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FD422-5EE4-40A3-9504-445BF2E87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57603" cy="391657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The problem of traffic congestion is one of the biggest problems facing major cities and densely populated places, and from this point of view came the idea of ​​creating an application to solve this problem in crowded places as well as quiet areas, so that our application includes all residential areas.</a:t>
            </a:r>
          </a:p>
        </p:txBody>
      </p:sp>
    </p:spTree>
    <p:extLst>
      <p:ext uri="{BB962C8B-B14F-4D97-AF65-F5344CB8AC3E}">
        <p14:creationId xmlns:p14="http://schemas.microsoft.com/office/powerpoint/2010/main" val="174795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545C-500C-4FF3-9EFD-15B3A9C0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A6741-209B-4F70-9CB8-01FDD74A3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Budget 150,000$.</a:t>
            </a:r>
          </a:p>
          <a:p>
            <a:r>
              <a:rPr lang="en-US" sz="2800" dirty="0"/>
              <a:t>2 android developer ,1 IOS developer ,1 back end and front end developer.</a:t>
            </a:r>
          </a:p>
          <a:p>
            <a:r>
              <a:rPr lang="en-US" sz="2800" dirty="0"/>
              <a:t>We use 4 laptop and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8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1FC0-A04F-4956-9BB4-2EBF9073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89B61-589B-4C3D-8A39-D2C2FEB25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marR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application will ........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"/>
            </a:pP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Help the user to find easy and quick parking space.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"/>
            </a:pP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Helps the user to find the nearest garage.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"/>
            </a:pP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Solve the Crowing streets congestion crisis.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"/>
            </a:pP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Reducing fines for parking in the wrong place.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"/>
            </a:pP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 easy to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8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5081-1333-4CCE-BB7B-1390E6C1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the app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9DE72-858A-4C8B-9CEA-2424A2DE1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08296" cy="4102100"/>
          </a:xfrm>
        </p:spPr>
        <p:txBody>
          <a:bodyPr>
            <a:noAutofit/>
          </a:bodyPr>
          <a:lstStyle/>
          <a:p>
            <a:r>
              <a:rPr lang="en-US" sz="3000" dirty="0">
                <a:latin typeface="Bahnschrift SemiLight Condensed" panose="020B0502040204020203" pitchFamily="34" charset="0"/>
                <a:cs typeface="Andalus" panose="02020603050405020304" pitchFamily="18" charset="-78"/>
              </a:rPr>
              <a:t>The user downloads the application on his operating system (Android / iOS)</a:t>
            </a:r>
            <a:r>
              <a:rPr lang="ar-EG" sz="3000" dirty="0">
                <a:latin typeface="Bahnschrift SemiLight Condensed" panose="020B0502040204020203" pitchFamily="34" charset="0"/>
                <a:cs typeface="Andalus" panose="02020603050405020304" pitchFamily="18" charset="-78"/>
              </a:rPr>
              <a:t>.</a:t>
            </a:r>
            <a:endParaRPr lang="en-US" sz="3000" dirty="0">
              <a:latin typeface="Bahnschrift SemiLight Condensed" panose="020B0502040204020203" pitchFamily="34" charset="0"/>
              <a:cs typeface="Andalus" panose="02020603050405020304" pitchFamily="18" charset="-78"/>
            </a:endParaRPr>
          </a:p>
          <a:p>
            <a:r>
              <a:rPr lang="en-US" sz="3000" dirty="0">
                <a:latin typeface="Bahnschrift SemiLight Condensed" panose="020B0502040204020203" pitchFamily="34" charset="0"/>
                <a:cs typeface="Andalus" panose="02020603050405020304" pitchFamily="18" charset="-78"/>
              </a:rPr>
              <a:t>It registers through the program's easy-to-use interface</a:t>
            </a:r>
            <a:r>
              <a:rPr lang="ar-EG" sz="3000" dirty="0">
                <a:latin typeface="Bahnschrift SemiLight Condensed" panose="020B0502040204020203" pitchFamily="34" charset="0"/>
                <a:cs typeface="Andalus" panose="02020603050405020304" pitchFamily="18" charset="-78"/>
              </a:rPr>
              <a:t>.</a:t>
            </a:r>
            <a:endParaRPr lang="en-US" sz="3000" dirty="0">
              <a:latin typeface="Bahnschrift SemiLight Condensed" panose="020B0502040204020203" pitchFamily="34" charset="0"/>
              <a:cs typeface="Andalus" panose="02020603050405020304" pitchFamily="18" charset="-78"/>
            </a:endParaRPr>
          </a:p>
          <a:p>
            <a:r>
              <a:rPr lang="en-US" sz="3000" dirty="0">
                <a:latin typeface="Bahnschrift SemiLight Condensed" panose="020B0502040204020203" pitchFamily="34" charset="0"/>
                <a:cs typeface="Andalus" panose="02020603050405020304" pitchFamily="18" charset="-78"/>
              </a:rPr>
              <a:t>The user enters the license plate number and his geographical location, then the application shows his way to the empty places and the time of arrival for each of them</a:t>
            </a:r>
            <a:r>
              <a:rPr lang="ar-EG" sz="3000" dirty="0">
                <a:latin typeface="Bahnschrift SemiLight Condensed" panose="020B0502040204020203" pitchFamily="34" charset="0"/>
                <a:cs typeface="Andalus" panose="02020603050405020304" pitchFamily="18" charset="-78"/>
              </a:rPr>
              <a:t> </a:t>
            </a:r>
            <a:r>
              <a:rPr lang="en-US" sz="3000" dirty="0">
                <a:latin typeface="Bahnschrift SemiLight Condensed" panose="020B0502040204020203" pitchFamily="34" charset="0"/>
                <a:cs typeface="Andalus" panose="02020603050405020304" pitchFamily="18" charset="-78"/>
              </a:rPr>
              <a:t>satellite watch so that the user chooses the nearest suitable empty place for him</a:t>
            </a:r>
            <a:r>
              <a:rPr lang="ar-EG" sz="3000" dirty="0">
                <a:latin typeface="Bahnschrift SemiLight Condensed" panose="020B0502040204020203" pitchFamily="34" charset="0"/>
                <a:cs typeface="Andalus" panose="02020603050405020304" pitchFamily="18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474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4F62-3599-440C-A683-C10E7A5B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the app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DA7A-DCA3-4D7A-909C-720020B93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Bahnschrift SemiLight Condensed" panose="020B0502040204020203" pitchFamily="34" charset="0"/>
              </a:rPr>
              <a:t>The application helps the satellite and GPS in showing directions to the user to reach the desired point</a:t>
            </a:r>
          </a:p>
          <a:p>
            <a:r>
              <a:rPr lang="en-US" sz="3600" dirty="0">
                <a:latin typeface="Bahnschrift SemiLight Condensed" panose="020B0502040204020203" pitchFamily="34" charset="0"/>
              </a:rPr>
              <a:t>The application saves the user's data so that he can review it in the event of a theft or damage to his car</a:t>
            </a:r>
          </a:p>
          <a:p>
            <a:r>
              <a:rPr lang="en-US" sz="3600" dirty="0">
                <a:latin typeface="Bahnschrift SemiLight Condensed" panose="020B0502040204020203" pitchFamily="34" charset="0"/>
              </a:rPr>
              <a:t>The program can also share its geographical location if the user requests it</a:t>
            </a:r>
          </a:p>
        </p:txBody>
      </p:sp>
    </p:spTree>
    <p:extLst>
      <p:ext uri="{BB962C8B-B14F-4D97-AF65-F5344CB8AC3E}">
        <p14:creationId xmlns:p14="http://schemas.microsoft.com/office/powerpoint/2010/main" val="247246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D8A8-B646-4D26-92BE-AE4D7F84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Details about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37113-904F-44D3-B2F0-2850500B3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11" y="2468032"/>
            <a:ext cx="8825659" cy="1305682"/>
          </a:xfrm>
        </p:spPr>
        <p:txBody>
          <a:bodyPr/>
          <a:lstStyle/>
          <a:p>
            <a:r>
              <a:rPr lang="en-US" dirty="0"/>
              <a:t>Our project will take 5 months To be ready to use</a:t>
            </a:r>
            <a:r>
              <a:rPr lang="ar-EG" dirty="0"/>
              <a:t>.</a:t>
            </a:r>
            <a:endParaRPr lang="en-US" dirty="0"/>
          </a:p>
          <a:p>
            <a:r>
              <a:rPr lang="en-US" dirty="0"/>
              <a:t>Start in 16/11/2021.</a:t>
            </a:r>
          </a:p>
          <a:p>
            <a:r>
              <a:rPr lang="en-US" dirty="0"/>
              <a:t>ends in 23/4/2022.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F5874-ACFB-4229-B019-75CE4041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189" y="3120873"/>
            <a:ext cx="7275444" cy="327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4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13F340-A0D5-4527-8185-D225AB6D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Details about our project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BD80FD-6BE3-4F89-9C54-7C1EF647AB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4521" y="3541781"/>
            <a:ext cx="4824413" cy="2394562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9861E5-4796-40E0-95E6-B762FCC19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542" y="2306710"/>
            <a:ext cx="3319022" cy="392947"/>
          </a:xfrm>
        </p:spPr>
        <p:txBody>
          <a:bodyPr/>
          <a:lstStyle/>
          <a:p>
            <a:r>
              <a:rPr lang="en-US" u="sng" dirty="0">
                <a:solidFill>
                  <a:srgbClr val="FF5050"/>
                </a:solidFill>
              </a:rPr>
              <a:t>Network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1ABC3-3833-42D1-A364-AA443853E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934" y="3366725"/>
            <a:ext cx="7033066" cy="251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6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1F8DCB-92B9-4629-A0E1-BF1081EF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Details about our project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9EC744-DBF6-42C5-8F29-2EAD0DA346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25159" y="2647043"/>
            <a:ext cx="7207184" cy="3376386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A6CA16-678F-4F42-83B6-A2CEAC2D1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2647043"/>
            <a:ext cx="4825159" cy="1039586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465429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145</TotalTime>
  <Words>343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 SemiLight Condensed</vt:lpstr>
      <vt:lpstr>Calibri</vt:lpstr>
      <vt:lpstr>Century Gothic</vt:lpstr>
      <vt:lpstr>Wingdings</vt:lpstr>
      <vt:lpstr>Wingdings 3</vt:lpstr>
      <vt:lpstr>Ion Boardroom</vt:lpstr>
      <vt:lpstr>Easy parking</vt:lpstr>
      <vt:lpstr>Introduction</vt:lpstr>
      <vt:lpstr>Requirements</vt:lpstr>
      <vt:lpstr>Goals of project</vt:lpstr>
      <vt:lpstr>How the app work</vt:lpstr>
      <vt:lpstr>How the app work</vt:lpstr>
      <vt:lpstr>Details about our project</vt:lpstr>
      <vt:lpstr>Details about our project</vt:lpstr>
      <vt:lpstr>Details about our project</vt:lpstr>
      <vt:lpstr>Details about our project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parking</dc:title>
  <dc:creator>Abdulrahman Abdel Naser</dc:creator>
  <cp:lastModifiedBy>Abdulrahman Abdel Naser</cp:lastModifiedBy>
  <cp:revision>9</cp:revision>
  <dcterms:created xsi:type="dcterms:W3CDTF">2022-01-02T23:03:46Z</dcterms:created>
  <dcterms:modified xsi:type="dcterms:W3CDTF">2022-01-03T08:01:51Z</dcterms:modified>
</cp:coreProperties>
</file>