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sldIdLst>
    <p:sldId id="256" r:id="rId2"/>
    <p:sldId id="261" r:id="rId3"/>
    <p:sldId id="285" r:id="rId4"/>
    <p:sldId id="286" r:id="rId5"/>
    <p:sldId id="258" r:id="rId6"/>
    <p:sldId id="281" r:id="rId7"/>
    <p:sldId id="282" r:id="rId8"/>
    <p:sldId id="262" r:id="rId9"/>
    <p:sldId id="263" r:id="rId10"/>
    <p:sldId id="273" r:id="rId11"/>
    <p:sldId id="272" r:id="rId12"/>
    <p:sldId id="259" r:id="rId13"/>
    <p:sldId id="274" r:id="rId14"/>
    <p:sldId id="275" r:id="rId15"/>
    <p:sldId id="276" r:id="rId16"/>
    <p:sldId id="277" r:id="rId17"/>
    <p:sldId id="264" r:id="rId18"/>
    <p:sldId id="266" r:id="rId19"/>
    <p:sldId id="269" r:id="rId20"/>
    <p:sldId id="265" r:id="rId21"/>
    <p:sldId id="267" r:id="rId22"/>
    <p:sldId id="260" r:id="rId23"/>
    <p:sldId id="268" r:id="rId24"/>
    <p:sldId id="271" r:id="rId25"/>
    <p:sldId id="278" r:id="rId26"/>
    <p:sldId id="279" r:id="rId27"/>
    <p:sldId id="270" r:id="rId28"/>
    <p:sldId id="283" r:id="rId29"/>
    <p:sldId id="284" r:id="rId30"/>
    <p:sldId id="288" r:id="rId31"/>
    <p:sldId id="289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90" autoAdjust="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EA614-E0D4-44C1-A774-129838213A5E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9D789-D515-4B8B-AAF0-8445DE62A7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3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9D789-D515-4B8B-AAF0-8445DE62A70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9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BB63853-03BD-4366-984C-86AC54BB251B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751-6796-49DB-A3AB-40D7D4C0F5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3853-03BD-4366-984C-86AC54BB251B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751-6796-49DB-A3AB-40D7D4C0F5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3853-03BD-4366-984C-86AC54BB251B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751-6796-49DB-A3AB-40D7D4C0F5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3853-03BD-4366-984C-86AC54BB251B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751-6796-49DB-A3AB-40D7D4C0F5E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3853-03BD-4366-984C-86AC54BB251B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751-6796-49DB-A3AB-40D7D4C0F5E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3853-03BD-4366-984C-86AC54BB251B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751-6796-49DB-A3AB-40D7D4C0F5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3853-03BD-4366-984C-86AC54BB251B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751-6796-49DB-A3AB-40D7D4C0F5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3853-03BD-4366-984C-86AC54BB251B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751-6796-49DB-A3AB-40D7D4C0F5E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3853-03BD-4366-984C-86AC54BB251B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751-6796-49DB-A3AB-40D7D4C0F5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3853-03BD-4366-984C-86AC54BB251B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751-6796-49DB-A3AB-40D7D4C0F5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3853-03BD-4366-984C-86AC54BB251B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751-6796-49DB-A3AB-40D7D4C0F5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BB63853-03BD-4366-984C-86AC54BB251B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E4CD751-6796-49DB-A3AB-40D7D4C0F5E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fml-dev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X-game</a:t>
            </a:r>
            <a:br>
              <a:rPr lang="en-US" dirty="0" smtClean="0"/>
            </a:br>
            <a:r>
              <a:rPr lang="en-US" sz="1050" b="1" i="1" cap="none" spc="0" dirty="0">
                <a:solidFill>
                  <a:prstClr val="black">
                    <a:lumMod val="65000"/>
                    <a:lumOff val="35000"/>
                  </a:prstClr>
                </a:solidFill>
                <a:ea typeface="+mn-ea"/>
                <a:cs typeface="+mn-cs"/>
              </a:rPr>
              <a:t>Created by :</a:t>
            </a:r>
            <a:r>
              <a:rPr lang="en-US" sz="1050" b="1" i="1" cap="none" spc="0" dirty="0" err="1">
                <a:solidFill>
                  <a:prstClr val="black">
                    <a:lumMod val="65000"/>
                    <a:lumOff val="35000"/>
                  </a:prstClr>
                </a:solidFill>
                <a:ea typeface="+mn-ea"/>
                <a:cs typeface="+mn-cs"/>
              </a:rPr>
              <a:t>Mostafa</a:t>
            </a:r>
            <a:r>
              <a:rPr lang="en-US" sz="1050" b="1" i="1" cap="none" spc="0" dirty="0">
                <a:solidFill>
                  <a:prstClr val="black">
                    <a:lumMod val="65000"/>
                    <a:lumOff val="35000"/>
                  </a:prstClr>
                </a:solidFill>
                <a:ea typeface="+mn-ea"/>
                <a:cs typeface="+mn-cs"/>
              </a:rPr>
              <a:t> el-</a:t>
            </a:r>
            <a:r>
              <a:rPr lang="en-US" sz="1050" b="1" i="1" cap="none" spc="0" dirty="0" err="1">
                <a:solidFill>
                  <a:prstClr val="black">
                    <a:lumMod val="65000"/>
                    <a:lumOff val="35000"/>
                  </a:prstClr>
                </a:solidFill>
                <a:ea typeface="+mn-ea"/>
                <a:cs typeface="+mn-cs"/>
              </a:rPr>
              <a:t>rafaee</a:t>
            </a:r>
            <a:r>
              <a:rPr lang="en-US" sz="1050" b="1" i="1" cap="none" spc="0" dirty="0">
                <a:solidFill>
                  <a:prstClr val="black">
                    <a:lumMod val="65000"/>
                    <a:lumOff val="35000"/>
                  </a:prstClr>
                </a:solidFill>
                <a:ea typeface="+mn-ea"/>
                <a:cs typeface="+mn-cs"/>
              </a:rPr>
              <a:t> &amp; Abdelrahman Hamdy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Presenter :</a:t>
            </a:r>
            <a:br>
              <a:rPr lang="en-US" dirty="0" smtClean="0"/>
            </a:br>
            <a:r>
              <a:rPr lang="en-US" dirty="0" smtClean="0"/>
              <a:t>Abdelrahman Hamdy </a:t>
            </a:r>
            <a:r>
              <a:rPr lang="en-US" dirty="0" err="1" smtClean="0"/>
              <a:t>Radwan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395412"/>
            <a:ext cx="5715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0"/>
            <a:ext cx="330517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93" y="0"/>
            <a:ext cx="5909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7582" y="2493817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Back-man and bomber-man motion :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Through replacing frames ( pictures ) 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63" y="3927420"/>
            <a:ext cx="589415" cy="589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965095"/>
            <a:ext cx="589415" cy="589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912812"/>
            <a:ext cx="589415" cy="5894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017" y="3793518"/>
            <a:ext cx="762000" cy="979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09" y="3793518"/>
            <a:ext cx="762000" cy="9797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7582" y="5252823"/>
            <a:ext cx="603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SFML function that enables you to move a point or a texture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motion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 - graph – Dijkstra 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5" y="342469"/>
            <a:ext cx="7868749" cy="617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-30480"/>
            <a:ext cx="4934692" cy="6888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-53277"/>
            <a:ext cx="4953000" cy="687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89" y="-20839"/>
            <a:ext cx="4978235" cy="69550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8709"/>
            <a:ext cx="4724400" cy="69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Board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ground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2726028" cy="304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62200"/>
            <a:ext cx="429712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721" y="2447622"/>
            <a:ext cx="726401" cy="6247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00" y="2447622"/>
            <a:ext cx="634921" cy="546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63" y="3072327"/>
            <a:ext cx="634921" cy="546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85" y="4876800"/>
            <a:ext cx="923436" cy="794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99" y="3768171"/>
            <a:ext cx="983322" cy="845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247032"/>
            <a:ext cx="743218" cy="6391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77" y="4533942"/>
            <a:ext cx="419124" cy="13097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353172"/>
            <a:ext cx="1650794" cy="9650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32" y="5138943"/>
            <a:ext cx="603070" cy="3733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62" y="4533943"/>
            <a:ext cx="723810" cy="342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538994"/>
            <a:ext cx="190476" cy="5333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952" y="4609952"/>
            <a:ext cx="38095" cy="380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406058"/>
            <a:ext cx="513925" cy="5139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849" y="2412986"/>
            <a:ext cx="908299" cy="9082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05" y="3543506"/>
            <a:ext cx="939683" cy="4952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038744"/>
            <a:ext cx="533352" cy="6044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00" y="4057748"/>
            <a:ext cx="628382" cy="59029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43" y="4864394"/>
            <a:ext cx="1028714" cy="5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2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828800"/>
            <a:ext cx="5638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The project was made in the competition of the FCISASU union ( Summer projects ) 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It took as only </a:t>
            </a:r>
            <a:r>
              <a:rPr lang="en-US" sz="3200" dirty="0"/>
              <a:t>14 days | </a:t>
            </a:r>
            <a:r>
              <a:rPr lang="en-US" sz="3200" dirty="0" smtClean="0"/>
              <a:t>3h/d.</a:t>
            </a: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It was rewarded as the 4</a:t>
            </a:r>
            <a:r>
              <a:rPr lang="en-US" sz="3200" baseline="30000" dirty="0" smtClean="0"/>
              <a:t>th </a:t>
            </a:r>
            <a:r>
              <a:rPr lang="en-US" sz="3200" dirty="0" smtClean="0"/>
              <a:t>project </a:t>
            </a: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89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891" y="-228600"/>
            <a:ext cx="9372600" cy="7173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84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371048"/>
            <a:ext cx="7849696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050" y="0"/>
            <a:ext cx="9654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84" y="3048000"/>
            <a:ext cx="1699724" cy="11961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22" y="4732036"/>
            <a:ext cx="1731202" cy="5980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648200"/>
            <a:ext cx="1274794" cy="56657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27017"/>
            <a:ext cx="629527" cy="39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5908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Bomber-man: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Between enemy and blocks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Between hero and enemies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Between hero and blocks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Between hero and fire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Between enemies and fire</a:t>
            </a:r>
          </a:p>
        </p:txBody>
      </p:sp>
    </p:spTree>
    <p:extLst>
      <p:ext uri="{BB962C8B-B14F-4D97-AF65-F5344CB8AC3E}">
        <p14:creationId xmlns:p14="http://schemas.microsoft.com/office/powerpoint/2010/main" val="29725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</a:t>
            </a:r>
            <a:r>
              <a:rPr lang="en-US" sz="1400" dirty="0" smtClean="0"/>
              <a:t>(CO</a:t>
            </a:r>
            <a:r>
              <a:rPr lang="en-US" sz="1200" dirty="0" smtClean="0"/>
              <a:t>NT</a:t>
            </a:r>
            <a:r>
              <a:rPr lang="en-US" sz="12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28194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Back-man: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Between hero and enemies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Between hero and blocks</a:t>
            </a:r>
          </a:p>
        </p:txBody>
      </p:sp>
    </p:spTree>
    <p:extLst>
      <p:ext uri="{BB962C8B-B14F-4D97-AF65-F5344CB8AC3E}">
        <p14:creationId xmlns:p14="http://schemas.microsoft.com/office/powerpoint/2010/main" val="36745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 &amp; Game over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52600"/>
            <a:ext cx="4064000" cy="304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86200"/>
            <a:ext cx="457263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1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own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http://www.sfml-dev.org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821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6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box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75" y="2670587"/>
            <a:ext cx="3447565" cy="266341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667000"/>
            <a:ext cx="326254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SFML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590800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motion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fast the screen is cleared &amp; how fast it is build again and been updated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43000"/>
            <a:ext cx="2905125" cy="449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05200" y="1371600"/>
            <a:ext cx="4257674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5400" b="1" dirty="0" smtClean="0">
                <a:ln/>
                <a:solidFill>
                  <a:schemeClr val="tx1"/>
                </a:solidFill>
              </a:rPr>
              <a:t>Questions !! </a:t>
            </a:r>
            <a:endParaRPr lang="en-US" sz="5400" b="1" dirty="0">
              <a:ln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057400"/>
            <a:ext cx="51720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23854"/>
            <a:ext cx="6264612" cy="4438746"/>
          </a:xfrm>
        </p:spPr>
      </p:pic>
    </p:spTree>
    <p:extLst>
      <p:ext uri="{BB962C8B-B14F-4D97-AF65-F5344CB8AC3E}">
        <p14:creationId xmlns:p14="http://schemas.microsoft.com/office/powerpoint/2010/main" val="19181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8582" y="1524000"/>
            <a:ext cx="64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Agenda :</a:t>
            </a:r>
            <a:br>
              <a:rPr lang="en-US" sz="2000" b="1" u="sng" dirty="0" smtClean="0"/>
            </a:br>
            <a:endParaRPr lang="en-US" sz="2000" b="1" u="sng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Let’s watch the game.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Minimum requirements 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Some functions (blocks)of the code.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Minimum requirements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How to make such a project 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97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requirements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25908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simple basics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Loops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Conditions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Arrays.	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Then learn SFML	</a:t>
            </a:r>
          </a:p>
          <a:p>
            <a:pPr lvl="1"/>
            <a:r>
              <a:rPr lang="en-US" dirty="0" smtClean="0"/>
              <a:t>			 </a:t>
            </a:r>
          </a:p>
        </p:txBody>
      </p:sp>
    </p:spTree>
    <p:extLst>
      <p:ext uri="{BB962C8B-B14F-4D97-AF65-F5344CB8AC3E}">
        <p14:creationId xmlns:p14="http://schemas.microsoft.com/office/powerpoint/2010/main" val="39981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SFML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895600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and Fast Multimedia Library (</a:t>
            </a:r>
            <a:r>
              <a:rPr lang="en-US" b="1" dirty="0"/>
              <a:t>SFML</a:t>
            </a:r>
            <a:r>
              <a:rPr lang="en-US" dirty="0"/>
              <a:t>) a portable  application programming interface </a:t>
            </a:r>
            <a:r>
              <a:rPr lang="en-US" dirty="0" smtClean="0"/>
              <a:t>(API) </a:t>
            </a:r>
            <a:r>
              <a:rPr lang="en-US" dirty="0"/>
              <a:t>for multimedia programming. It is written in C++ with bindings available for C, D, Python, Ruby, OCaml, .Net and 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1600200"/>
            <a:ext cx="510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i="1" dirty="0" smtClean="0"/>
          </a:p>
          <a:p>
            <a:pPr algn="ctr"/>
            <a:endParaRPr lang="en-US" sz="4000" b="1" i="1" dirty="0"/>
          </a:p>
          <a:p>
            <a:pPr algn="ctr"/>
            <a:r>
              <a:rPr lang="en-US" sz="4000" b="1" i="1" dirty="0" smtClean="0"/>
              <a:t>Motion 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741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6705600" cy="441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73"/>
            <a:ext cx="3219450" cy="4286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958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592</TotalTime>
  <Words>171</Words>
  <Application>Microsoft Office PowerPoint</Application>
  <PresentationFormat>On-screen Show (4:3)</PresentationFormat>
  <Paragraphs>53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Couture</vt:lpstr>
      <vt:lpstr>X-game Created by :Mostafa el-rafaee &amp; Abdelrahman Hamdy</vt:lpstr>
      <vt:lpstr>PowerPoint Presentation</vt:lpstr>
      <vt:lpstr>Game box</vt:lpstr>
      <vt:lpstr>PowerPoint Presentation</vt:lpstr>
      <vt:lpstr>PowerPoint Presentation</vt:lpstr>
      <vt:lpstr>Minimum requirements</vt:lpstr>
      <vt:lpstr>What’s SFML</vt:lpstr>
      <vt:lpstr>PowerPoint Presentation</vt:lpstr>
      <vt:lpstr>PowerPoint Presentation</vt:lpstr>
      <vt:lpstr>PowerPoint Presentation</vt:lpstr>
      <vt:lpstr>PowerPoint Presentation</vt:lpstr>
      <vt:lpstr>Motion </vt:lpstr>
      <vt:lpstr>Enemy motion</vt:lpstr>
      <vt:lpstr>PowerPoint Presentation</vt:lpstr>
      <vt:lpstr>PowerPoint Presentation</vt:lpstr>
      <vt:lpstr>PowerPoint Presentation</vt:lpstr>
      <vt:lpstr>   Board </vt:lpstr>
      <vt:lpstr>Back ground </vt:lpstr>
      <vt:lpstr>Elements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Interactions</vt:lpstr>
      <vt:lpstr>Interactions (CONT)</vt:lpstr>
      <vt:lpstr>Win &amp; Game over</vt:lpstr>
      <vt:lpstr>Make your own game</vt:lpstr>
      <vt:lpstr>PowerPoint Presentation</vt:lpstr>
      <vt:lpstr>Fun with SFML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17</cp:revision>
  <dcterms:created xsi:type="dcterms:W3CDTF">2014-11-04T20:02:18Z</dcterms:created>
  <dcterms:modified xsi:type="dcterms:W3CDTF">2014-11-05T09:56:12Z</dcterms:modified>
</cp:coreProperties>
</file>