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0" r:id="rId5"/>
    <p:sldId id="261" r:id="rId6"/>
    <p:sldId id="264" r:id="rId7"/>
    <p:sldId id="263" r:id="rId8"/>
    <p:sldId id="266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F66DA-EAE0-4575-8A2F-72D2F1DB03A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F134-39AB-4B14-9DFE-AB5C43DB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Python 3.5 VS C++11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Ahmed Hani</a:t>
            </a:r>
            <a:br>
              <a:rPr lang="en-US" sz="1800" dirty="0" smtClean="0"/>
            </a:br>
            <a:r>
              <a:rPr lang="en-US" sz="1800" dirty="0" err="1" smtClean="0"/>
              <a:t>Abdelrahman</a:t>
            </a:r>
            <a:r>
              <a:rPr lang="en-US" sz="1800" dirty="0" smtClean="0"/>
              <a:t> </a:t>
            </a:r>
            <a:r>
              <a:rPr lang="en-US" sz="1800" dirty="0" err="1" smtClean="0"/>
              <a:t>Hamdy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Ibrahim </a:t>
            </a:r>
            <a:r>
              <a:rPr lang="en-US" sz="1800" dirty="0" err="1" smtClean="0"/>
              <a:t>Sharaf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90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C++</a:t>
            </a: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sv-SE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sv-SE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(Headings)"/>
              </a:rPr>
              <a:t>Int function_name(int x)</a:t>
            </a:r>
            <a:br>
              <a:rPr lang="sv-SE" sz="2000" dirty="0" smtClean="0">
                <a:latin typeface="Calibri (Headings)"/>
              </a:rPr>
            </a:br>
            <a:r>
              <a:rPr lang="sv-SE" sz="2000" dirty="0" smtClean="0">
                <a:latin typeface="Calibri (Headings)"/>
              </a:rPr>
              <a:t>{ your logic; retuen 1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Python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Def </a:t>
            </a:r>
            <a:r>
              <a:rPr lang="en-US" sz="2000" dirty="0" err="1" smtClean="0">
                <a:latin typeface="Calibri (Headings)"/>
              </a:rPr>
              <a:t>function_name</a:t>
            </a:r>
            <a:r>
              <a:rPr lang="en-US" sz="2000" dirty="0" smtClean="0">
                <a:latin typeface="Calibri (Headings)"/>
              </a:rPr>
              <a:t>(x)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	your logic</a:t>
            </a:r>
            <a:r>
              <a:rPr lang="en-US" sz="2000" dirty="0">
                <a:latin typeface="Calibri (Headings)"/>
              </a:rPr>
              <a:t/>
            </a:r>
            <a:br>
              <a:rPr lang="en-US" sz="2000" dirty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	 return 1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8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General Structure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C++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 smtClean="0">
              <a:solidFill>
                <a:srgbClr val="C00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There is a main function which is the entry point for the program.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Python</a:t>
            </a:r>
          </a:p>
          <a:p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There is a NO main function, any file can be the entry point.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0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C++</a:t>
            </a: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// comment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/* comments */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Python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# comment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‘’’ comments ‘’’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4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C++</a:t>
            </a: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 (Headings)"/>
              </a:rPr>
              <a:t>Int</a:t>
            </a:r>
            <a:r>
              <a:rPr lang="en-US" sz="2000" dirty="0" smtClean="0">
                <a:latin typeface="Calibri (Headings)"/>
              </a:rPr>
              <a:t> x = 5;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String y;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Python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X =5 (with or without ‘;’ 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Nothing needed :D </a:t>
            </a:r>
            <a:r>
              <a:rPr lang="en-US" sz="2000" dirty="0">
                <a:latin typeface="Calibri (Headings)"/>
              </a:rPr>
              <a:t/>
            </a:r>
            <a:br>
              <a:rPr lang="en-US" sz="2000" dirty="0">
                <a:latin typeface="Calibri (Headings)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0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228600" y="1600200"/>
                <a:ext cx="4191000" cy="5105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C++</a:t>
                </a:r>
                <a:r>
                  <a:rPr lang="en-US" sz="2000" dirty="0" smtClean="0">
                    <a:latin typeface="Calibri (Headings)"/>
                  </a:rPr>
                  <a:t/>
                </a:r>
                <a:br>
                  <a:rPr lang="en-US" sz="2000" dirty="0" smtClean="0">
                    <a:latin typeface="Calibri (Headings)"/>
                  </a:rPr>
                </a:br>
                <a:r>
                  <a:rPr lang="en-US" sz="2000" dirty="0" smtClean="0">
                    <a:latin typeface="Calibri (Headings)"/>
                  </a:rPr>
                  <a:t/>
                </a:r>
                <a:br>
                  <a:rPr lang="en-US" sz="2000" dirty="0" smtClean="0">
                    <a:latin typeface="Calibri (Headings)"/>
                  </a:rPr>
                </a:br>
                <a:r>
                  <a:rPr lang="en-US" sz="2000" dirty="0" smtClean="0">
                    <a:latin typeface="Calibri (Headings)"/>
                  </a:rPr>
                  <a:t/>
                </a:r>
                <a:br>
                  <a:rPr lang="en-US" sz="2000" dirty="0" smtClean="0">
                    <a:latin typeface="Calibri (Headings)"/>
                  </a:rPr>
                </a:br>
                <a:endParaRPr lang="en-US" sz="2000" dirty="0" smtClean="0">
                  <a:latin typeface="Calibri (Headings)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Calibri (Headings)"/>
                  </a:rPr>
                  <a:t>5/2 = 2 not 2.5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libri (Headings)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libri (Headings)"/>
                          </a:rPr>
                          <m:t>5</m:t>
                        </m:r>
                      </m:e>
                      <m:sup>
                        <m:r>
                          <a:rPr lang="en-US" sz="2000" b="0" i="1" smtClean="0">
                            <a:latin typeface="Calibri (Headings)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alibri (Headings)"/>
                  </a:rPr>
                  <a:t> = pow(5,3)</a:t>
                </a:r>
              </a:p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00200"/>
                <a:ext cx="4191000" cy="5105400"/>
              </a:xfrm>
              <a:prstGeom prst="rect">
                <a:avLst/>
              </a:prstGeom>
              <a:blipFill rotWithShape="1">
                <a:blip r:embed="rId2"/>
                <a:stretch>
                  <a:fillRect l="-1310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4800600" y="1600200"/>
                <a:ext cx="4191000" cy="5105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 smtClean="0">
                    <a:solidFill>
                      <a:srgbClr val="C00000"/>
                    </a:solidFill>
                  </a:rPr>
                  <a:t>Python</a:t>
                </a:r>
                <a:br>
                  <a:rPr lang="en-US" b="1" dirty="0" smtClean="0">
                    <a:solidFill>
                      <a:srgbClr val="C00000"/>
                    </a:solidFill>
                  </a:rPr>
                </a:br>
                <a:endParaRPr lang="en-US" dirty="0" smtClean="0"/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Calibri (Headings)"/>
                  </a:rPr>
                  <a:t>5/2 = 2.5</a:t>
                </a:r>
                <a:br>
                  <a:rPr lang="en-US" sz="2000" dirty="0" smtClean="0">
                    <a:latin typeface="Calibri (Headings)"/>
                  </a:rPr>
                </a:br>
                <a:r>
                  <a:rPr lang="en-US" sz="2000" dirty="0" smtClean="0">
                    <a:latin typeface="Calibri (Headings)"/>
                  </a:rPr>
                  <a:t>5//2 = 2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libri (Headings)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libri (Headings)"/>
                          </a:rPr>
                          <m:t>5</m:t>
                        </m:r>
                      </m:e>
                      <m:sup>
                        <m:r>
                          <a:rPr lang="en-US" sz="2000" b="0" i="1" smtClean="0">
                            <a:latin typeface="Calibri (Headings)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libri (Headings)"/>
                      </a:rPr>
                      <m:t>=</m:t>
                    </m:r>
                    <m:r>
                      <a:rPr lang="en-US" sz="2000" b="0" i="1" smtClean="0">
                        <a:latin typeface="Calibri (Headings)"/>
                      </a:rPr>
                      <m:t>5</m:t>
                    </m:r>
                    <m:r>
                      <a:rPr lang="en-US" sz="2000" b="0" i="1" smtClean="0">
                        <a:latin typeface="Calibri (Headings)"/>
                      </a:rPr>
                      <m:t>∗∗</m:t>
                    </m:r>
                    <m:r>
                      <a:rPr lang="en-US" sz="2000" b="0" i="1" smtClean="0">
                        <a:latin typeface="Calibri (Headings)"/>
                      </a:rPr>
                      <m:t>3</m:t>
                    </m:r>
                  </m:oMath>
                </a14:m>
                <a:r>
                  <a:rPr lang="en-US" sz="2000" dirty="0" smtClean="0">
                    <a:latin typeface="Calibri (Headings)"/>
                  </a:rPr>
                  <a:t/>
                </a:r>
                <a:br>
                  <a:rPr lang="en-US" sz="2000" dirty="0" smtClean="0">
                    <a:latin typeface="Calibri (Headings)"/>
                  </a:rPr>
                </a:br>
                <a:endParaRPr lang="en-US" sz="2000" dirty="0" smtClean="0">
                  <a:latin typeface="Calibri (Headings)"/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00200"/>
                <a:ext cx="41910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C++</a:t>
            </a: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String x = “Hello”</a:t>
            </a:r>
            <a:endParaRPr lang="ar-EG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</a:rPr>
              <a:t>For(</a:t>
            </a:r>
            <a:r>
              <a:rPr lang="en-US" sz="2000" dirty="0" err="1" smtClean="0">
                <a:effectLst/>
              </a:rPr>
              <a:t>int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</a:t>
            </a:r>
            <a:r>
              <a:rPr lang="en-US" sz="2000" dirty="0" smtClean="0">
                <a:effectLst/>
              </a:rPr>
              <a:t>=0;i&lt;5;i++)</a:t>
            </a:r>
            <a:br>
              <a:rPr lang="en-US" sz="2000" dirty="0" smtClean="0">
                <a:effectLst/>
              </a:rPr>
            </a:br>
            <a:r>
              <a:rPr lang="en-US" sz="2000" dirty="0" err="1" smtClean="0">
                <a:effectLst/>
              </a:rPr>
              <a:t>cout</a:t>
            </a:r>
            <a:r>
              <a:rPr lang="en-US" sz="2000" dirty="0" smtClean="0">
                <a:effectLst/>
              </a:rPr>
              <a:t>&lt;&lt;“Hello “;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err="1"/>
              <a:t>x.substr</a:t>
            </a:r>
            <a:r>
              <a:rPr lang="en-US" sz="2000" dirty="0"/>
              <a:t>(0,</a:t>
            </a:r>
            <a:r>
              <a:rPr lang="en-US" sz="2000" b="1" dirty="0"/>
              <a:t> </a:t>
            </a:r>
            <a:r>
              <a:rPr lang="en-US" sz="2000" dirty="0"/>
              <a:t>5)</a:t>
            </a:r>
            <a:endParaRPr lang="en-US" sz="2000" dirty="0" smtClean="0">
              <a:effectLst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String x=“Hello” ; 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err="1" smtClean="0">
                <a:latin typeface="Calibri (Headings)"/>
              </a:rPr>
              <a:t>cout</a:t>
            </a:r>
            <a:r>
              <a:rPr lang="en-US" sz="2000" dirty="0" smtClean="0">
                <a:latin typeface="Calibri (Headings)"/>
              </a:rPr>
              <a:t>&lt;&lt;x[</a:t>
            </a:r>
            <a:r>
              <a:rPr lang="en-US" sz="2000" dirty="0" err="1" smtClean="0">
                <a:latin typeface="Calibri (Headings)"/>
              </a:rPr>
              <a:t>x.size</a:t>
            </a:r>
            <a:r>
              <a:rPr lang="en-US" sz="2000" dirty="0" smtClean="0">
                <a:latin typeface="Calibri (Headings)"/>
              </a:rPr>
              <a:t>()-2];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Calibri (Headings)"/>
              </a:rPr>
              <a:t>string x = "Mycomputer\/C:bla\</a:t>
            </a:r>
            <a:r>
              <a:rPr lang="en-US" sz="2000" dirty="0" smtClean="0">
                <a:latin typeface="Calibri (Headings)"/>
              </a:rPr>
              <a:t>"</a:t>
            </a:r>
            <a:r>
              <a:rPr lang="it-IT" sz="2000" dirty="0" smtClean="0">
                <a:latin typeface="Calibri (Headings)"/>
              </a:rPr>
              <a:t>bla’"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Python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X = ‘Hello’ or “Hello”</a:t>
            </a:r>
            <a:endParaRPr lang="ar-EG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</a:rPr>
              <a:t>print</a:t>
            </a:r>
            <a:r>
              <a:rPr lang="en-US" sz="2000" dirty="0" smtClean="0"/>
              <a:t>(</a:t>
            </a:r>
            <a:r>
              <a:rPr lang="en-US" sz="2000" b="1" dirty="0"/>
              <a:t>"Hello " </a:t>
            </a:r>
            <a:r>
              <a:rPr lang="en-US" sz="2000" dirty="0" smtClean="0"/>
              <a:t>*</a:t>
            </a:r>
            <a:r>
              <a:rPr lang="en-US" sz="2000" dirty="0"/>
              <a:t>5</a:t>
            </a:r>
            <a:r>
              <a:rPr lang="en-US" sz="2000" dirty="0" smtClean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X[:5]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String x=“Hello” ; 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print(x[-2]);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x = </a:t>
            </a:r>
            <a:r>
              <a:rPr lang="en-US" sz="2000" dirty="0" err="1" smtClean="0">
                <a:latin typeface="Calibri (Headings)"/>
              </a:rPr>
              <a:t>r"Mycomputer</a:t>
            </a:r>
            <a:r>
              <a:rPr lang="en-US" sz="2000" dirty="0" smtClean="0">
                <a:latin typeface="Calibri (Headings)"/>
              </a:rPr>
              <a:t>/</a:t>
            </a:r>
            <a:r>
              <a:rPr lang="en-US" sz="2000" dirty="0" err="1" smtClean="0">
                <a:latin typeface="Calibri (Headings)"/>
              </a:rPr>
              <a:t>C:bla</a:t>
            </a:r>
            <a:r>
              <a:rPr lang="en-US" sz="2000" dirty="0" err="1" smtClean="0">
                <a:latin typeface="Calibri (Headings)"/>
              </a:rPr>
              <a:t>"</a:t>
            </a:r>
            <a:r>
              <a:rPr lang="en-US" sz="2000" dirty="0" err="1" smtClean="0">
                <a:latin typeface="Calibri (Headings)"/>
              </a:rPr>
              <a:t>bla</a:t>
            </a:r>
            <a:r>
              <a:rPr lang="en-US" sz="2000" dirty="0" smtClean="0">
                <a:latin typeface="Calibri (Headings)"/>
              </a:rPr>
              <a:t>’"</a:t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6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Simple commands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C++</a:t>
            </a: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 (Headings)"/>
              </a:rPr>
              <a:t>Cin</a:t>
            </a:r>
            <a:r>
              <a:rPr lang="en-US" sz="2000" dirty="0" smtClean="0">
                <a:latin typeface="Calibri (Headings)"/>
              </a:rPr>
              <a:t>&gt;&gt; x;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 (Headings)"/>
              </a:rPr>
              <a:t>Cout</a:t>
            </a:r>
            <a:r>
              <a:rPr lang="en-US" sz="2000" dirty="0" smtClean="0">
                <a:latin typeface="Calibri (Headings)"/>
              </a:rPr>
              <a:t>&lt;&lt;x;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Python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</a:rPr>
              <a:t>x</a:t>
            </a:r>
            <a:r>
              <a:rPr lang="en-US" sz="2000" dirty="0" smtClean="0"/>
              <a:t>=</a:t>
            </a:r>
            <a:r>
              <a:rPr lang="en-US" sz="2000" dirty="0"/>
              <a:t>input</a:t>
            </a:r>
            <a:r>
              <a:rPr lang="en-US" sz="2000" dirty="0" smtClean="0"/>
              <a:t>()</a:t>
            </a: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Print(x)</a:t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if – else – while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C++</a:t>
            </a: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/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If(x&gt;=b){logic here}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else if(x&lt;b){logic here}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else {logic here}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If (x==5)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for (</a:t>
            </a:r>
            <a:r>
              <a:rPr lang="en-US" sz="2000" dirty="0" err="1" smtClean="0">
                <a:latin typeface="Calibri (Headings)"/>
              </a:rPr>
              <a:t>int</a:t>
            </a:r>
            <a:r>
              <a:rPr lang="en-US" sz="2000" dirty="0" smtClean="0">
                <a:latin typeface="Calibri (Headings)"/>
              </a:rPr>
              <a:t> x : </a:t>
            </a:r>
            <a:r>
              <a:rPr lang="en-US" sz="2000" dirty="0" err="1" smtClean="0">
                <a:latin typeface="Calibri (Headings)"/>
              </a:rPr>
              <a:t>arr</a:t>
            </a:r>
            <a:r>
              <a:rPr lang="en-US" sz="2000" dirty="0" smtClean="0">
                <a:latin typeface="Calibri (Headings)"/>
              </a:rPr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For (</a:t>
            </a:r>
            <a:r>
              <a:rPr lang="en-US" sz="2000" dirty="0" err="1" smtClean="0">
                <a:latin typeface="Calibri (Headings)"/>
              </a:rPr>
              <a:t>int</a:t>
            </a:r>
            <a:r>
              <a:rPr lang="en-US" sz="2000" dirty="0" smtClean="0">
                <a:latin typeface="Calibri (Headings)"/>
              </a:rPr>
              <a:t> </a:t>
            </a:r>
            <a:r>
              <a:rPr lang="en-US" sz="2000" dirty="0" err="1" smtClean="0">
                <a:latin typeface="Calibri (Headings)"/>
              </a:rPr>
              <a:t>i</a:t>
            </a:r>
            <a:r>
              <a:rPr lang="en-US" sz="2000" dirty="0" smtClean="0">
                <a:latin typeface="Calibri (Headings)"/>
              </a:rPr>
              <a:t>=0;i&lt;10;i++)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While (x&lt;10){logic here}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If x &gt;= b 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    logic here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else if x&lt;b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     logic here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else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     logic here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If x is 5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For f in </a:t>
            </a:r>
            <a:r>
              <a:rPr lang="en-US" sz="2000" dirty="0" err="1" smtClean="0">
                <a:latin typeface="Calibri (Headings)"/>
              </a:rPr>
              <a:t>arr</a:t>
            </a: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For x in range(10)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While x&lt;10:</a:t>
            </a:r>
            <a:br>
              <a:rPr lang="en-US" sz="2000" dirty="0" smtClean="0">
                <a:latin typeface="Calibri (Headings)"/>
              </a:rPr>
            </a:br>
            <a:r>
              <a:rPr lang="en-US" sz="2000" dirty="0" smtClean="0">
                <a:latin typeface="Calibri (Headings)"/>
              </a:rPr>
              <a:t>	logic here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16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295400"/>
            <a:ext cx="434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C++</a:t>
            </a:r>
            <a:endParaRPr lang="en-US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sv-SE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sv-SE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(Headings)"/>
              </a:rPr>
              <a:t>vector&lt;int&gt;arr{ 1, 2, 3, 4, 5 };</a:t>
            </a:r>
            <a:endParaRPr lang="sv-SE" sz="2000" dirty="0" smtClean="0">
              <a:latin typeface="Calibri (Headings)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(Headings)"/>
              </a:rPr>
              <a:t>Arr.push_back(5);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(Headings)"/>
              </a:rPr>
              <a:t>Set&lt;int&gt;Myset{1, 2, 3, 3};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(Headings)"/>
              </a:rPr>
              <a:t>map&lt;char, int&gt;m{ {'a',5}, {'b', 6} };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16002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Python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 (Headings)"/>
              </a:rPr>
              <a:t>arr</a:t>
            </a:r>
            <a:r>
              <a:rPr lang="en-US" sz="2000" dirty="0">
                <a:latin typeface="Calibri (Headings)"/>
              </a:rPr>
              <a:t> </a:t>
            </a:r>
            <a:r>
              <a:rPr lang="en-US" sz="2000" dirty="0" smtClean="0">
                <a:latin typeface="Calibri (Headings)"/>
              </a:rPr>
              <a:t>= [1, 2, 3, 4, 5]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 (Headings)"/>
              </a:rPr>
              <a:t>Arr.append</a:t>
            </a:r>
            <a:r>
              <a:rPr lang="en-US" sz="2000" dirty="0" smtClean="0">
                <a:latin typeface="Calibri (Headings)"/>
              </a:rPr>
              <a:t>(5)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 (Headings)"/>
              </a:rPr>
              <a:t>Myset</a:t>
            </a:r>
            <a:r>
              <a:rPr lang="en-US" sz="2000" dirty="0" smtClean="0">
                <a:latin typeface="Calibri (Headings)"/>
              </a:rPr>
              <a:t> = {1, 2, 3, 3}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(Headings)"/>
              </a:rPr>
              <a:t>M = {‘a’: 5, ‘b’: 6}</a:t>
            </a:r>
            <a:br>
              <a:rPr lang="en-US" sz="2000" dirty="0" smtClean="0">
                <a:latin typeface="Calibri (Headings)"/>
              </a:rPr>
            </a:br>
            <a:endParaRPr lang="en-US" sz="2000" dirty="0" smtClean="0">
              <a:latin typeface="Calibri (Headings)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33550"/>
            <a:ext cx="38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1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110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 3.5 VS C++11     By Ahmed Hani Abdelrahman Hamdy Ibrahim Sharaf</vt:lpstr>
      <vt:lpstr>General Structure</vt:lpstr>
      <vt:lpstr>Comments</vt:lpstr>
      <vt:lpstr>Variables</vt:lpstr>
      <vt:lpstr>Mathematical Operations</vt:lpstr>
      <vt:lpstr>Strings</vt:lpstr>
      <vt:lpstr>Simple commands</vt:lpstr>
      <vt:lpstr>if – else – while</vt:lpstr>
      <vt:lpstr>Data structures</vt:lpstr>
      <vt:lpstr>Functions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Hamdy</dc:creator>
  <cp:lastModifiedBy>Abdelrahman Hamdy</cp:lastModifiedBy>
  <cp:revision>44</cp:revision>
  <dcterms:created xsi:type="dcterms:W3CDTF">2017-07-14T12:58:18Z</dcterms:created>
  <dcterms:modified xsi:type="dcterms:W3CDTF">2017-07-14T21:36:40Z</dcterms:modified>
</cp:coreProperties>
</file>