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6" r:id="rId7"/>
    <p:sldId id="277" r:id="rId8"/>
    <p:sldId id="27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%5bALG'16%5d%20PROJECTS%20Requirements%20Summary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ShoDMsGLtdUJuAPnd5sCCnAA2GawDvymYlcADC69343Qq3g/view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%5b1%5d%20Image%20Quantization/Image%20Quantaization.docx" TargetMode="External"/><Relationship Id="rId2" Type="http://schemas.openxmlformats.org/officeDocument/2006/relationships/hyperlink" Target="%5bALG'16%5d%20PROJECTS%20Requirements%20Summary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%5b3%5d%20Autocomplete%20Me/Autocomplete%20Me.docx" TargetMode="External"/><Relationship Id="rId4" Type="http://schemas.openxmlformats.org/officeDocument/2006/relationships/hyperlink" Target="%5b2%5d%20WordNet%20Semantics/WordNet%20Noun%20Semantics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ALG’16: Projects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Outlines &amp; Rules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Descriptions 		</a:t>
            </a:r>
            <a:r>
              <a:rPr lang="en-US" sz="2800" dirty="0" smtClean="0"/>
              <a:t>(</a:t>
            </a:r>
            <a:r>
              <a:rPr lang="en-US" sz="2800" dirty="0" smtClean="0">
                <a:hlinkClick r:id="rId2" action="ppaction://hlinkfile"/>
              </a:rPr>
              <a:t>Summary Document</a:t>
            </a:r>
            <a:r>
              <a:rPr lang="en-US" sz="28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r>
              <a:rPr lang="en-US" sz="4000" b="1" dirty="0" smtClean="0"/>
              <a:t>“Apply the algorithm in real-life application”</a:t>
            </a:r>
            <a:endParaRPr lang="ar-E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Group Count:</a:t>
            </a:r>
            <a:r>
              <a:rPr lang="en-US" dirty="0" smtClean="0"/>
              <a:t> 3 – 5 members</a:t>
            </a:r>
            <a:endParaRPr lang="en-US" sz="2800" dirty="0" smtClean="0"/>
          </a:p>
          <a:p>
            <a:pPr lvl="0"/>
            <a:r>
              <a:rPr lang="en-US" b="1" dirty="0" smtClean="0"/>
              <a:t>Group Registration:</a:t>
            </a:r>
            <a:r>
              <a:rPr lang="en-US" dirty="0" smtClean="0"/>
              <a:t> </a:t>
            </a:r>
            <a:endParaRPr lang="en-US" sz="2800" dirty="0" smtClean="0"/>
          </a:p>
          <a:p>
            <a:pPr lvl="1"/>
            <a:r>
              <a:rPr lang="en-US" b="1" u="sng" dirty="0" smtClean="0">
                <a:hlinkClick r:id="rId2"/>
              </a:rPr>
              <a:t>Online </a:t>
            </a:r>
            <a:r>
              <a:rPr lang="en-US" b="1" u="sng" dirty="0" smtClean="0"/>
              <a:t>form</a:t>
            </a:r>
            <a:r>
              <a:rPr lang="en-US" dirty="0" smtClean="0"/>
              <a:t> due to </a:t>
            </a:r>
            <a:r>
              <a:rPr lang="en-US" b="1" dirty="0" smtClean="0"/>
              <a:t>SAT 26-Nov-2016</a:t>
            </a:r>
            <a:endParaRPr lang="en-US" sz="2400" dirty="0" smtClean="0"/>
          </a:p>
          <a:p>
            <a:pPr lvl="1"/>
            <a:r>
              <a:rPr lang="en-US" b="1" dirty="0" smtClean="0"/>
              <a:t>After deadline:</a:t>
            </a:r>
            <a:r>
              <a:rPr lang="en-US" dirty="0" smtClean="0"/>
              <a:t> Groups will be </a:t>
            </a:r>
            <a:r>
              <a:rPr lang="en-US" b="1" dirty="0" smtClean="0"/>
              <a:t>Manually Assigned</a:t>
            </a:r>
            <a:r>
              <a:rPr lang="en-US" dirty="0" smtClean="0"/>
              <a:t> to a Project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Delivery:</a:t>
            </a:r>
            <a:r>
              <a:rPr lang="en-US" dirty="0" smtClean="0"/>
              <a:t> </a:t>
            </a:r>
            <a:endParaRPr lang="en-US" sz="2800" dirty="0" smtClean="0"/>
          </a:p>
          <a:p>
            <a:pPr lvl="1"/>
            <a:r>
              <a:rPr lang="en-US" dirty="0" smtClean="0"/>
              <a:t>Running Code + Documentation</a:t>
            </a:r>
            <a:endParaRPr lang="en-US" sz="2400" dirty="0" smtClean="0"/>
          </a:p>
          <a:p>
            <a:pPr lvl="1"/>
            <a:r>
              <a:rPr lang="en-US" dirty="0" smtClean="0"/>
              <a:t>Over </a:t>
            </a:r>
            <a:r>
              <a:rPr lang="en-US" b="1" dirty="0" smtClean="0"/>
              <a:t>TWO </a:t>
            </a:r>
            <a:r>
              <a:rPr lang="en-US" dirty="0" smtClean="0"/>
              <a:t>milestones</a:t>
            </a:r>
            <a:endParaRPr lang="en-US" sz="2400" dirty="0" smtClean="0"/>
          </a:p>
          <a:p>
            <a:pPr lvl="2"/>
            <a:r>
              <a:rPr lang="en-US" dirty="0" smtClean="0"/>
              <a:t>Milestone1: Week12 start at SAT 10-12-2016  [During LABS]</a:t>
            </a:r>
          </a:p>
          <a:p>
            <a:pPr lvl="2"/>
            <a:r>
              <a:rPr lang="en-US" dirty="0" smtClean="0"/>
              <a:t>Milestone2: Lab Exam Week start at </a:t>
            </a:r>
            <a:r>
              <a:rPr lang="en-US" smtClean="0"/>
              <a:t>SAT </a:t>
            </a:r>
            <a:r>
              <a:rPr lang="en-US" smtClean="0"/>
              <a:t>31-12-2016 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Delivery:</a:t>
            </a:r>
            <a:r>
              <a:rPr lang="en-US" dirty="0" smtClean="0"/>
              <a:t> </a:t>
            </a:r>
          </a:p>
          <a:p>
            <a:pPr lvl="1"/>
            <a:r>
              <a:rPr lang="en-US" smtClean="0"/>
              <a:t>For Milestone1: </a:t>
            </a:r>
            <a:endParaRPr lang="en-US" sz="2400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deliver the required tasks and </a:t>
            </a:r>
            <a:r>
              <a:rPr lang="en-US" b="1" dirty="0" smtClean="0">
                <a:solidFill>
                  <a:srgbClr val="FF0000"/>
                </a:solidFill>
              </a:rPr>
              <a:t>ENSURE</a:t>
            </a:r>
            <a:r>
              <a:rPr lang="en-US" b="1" dirty="0" smtClean="0"/>
              <a:t> </a:t>
            </a:r>
            <a:r>
              <a:rPr lang="en-US" dirty="0" smtClean="0"/>
              <a:t>it’s worked correctly</a:t>
            </a:r>
            <a:endParaRPr lang="en-US" sz="2000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deliver the </a:t>
            </a:r>
            <a:r>
              <a:rPr lang="en-US" b="1" dirty="0" smtClean="0"/>
              <a:t>part of the documentation </a:t>
            </a:r>
            <a:r>
              <a:rPr lang="en-US" dirty="0" smtClean="0"/>
              <a:t>that is related to the Milestone (printed document)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deliver in the </a:t>
            </a:r>
            <a:r>
              <a:rPr lang="en-US" b="1" dirty="0" smtClean="0"/>
              <a:t>section time of the majority members</a:t>
            </a:r>
            <a:r>
              <a:rPr lang="en-US" dirty="0" smtClean="0"/>
              <a:t> (e.g. if a group consists of 3 members from sec.1 and two members from sec.2, they should deliver in the time of sec.1)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Test Cases [under preparation]</a:t>
            </a:r>
            <a:endParaRPr lang="en-US" sz="2800" dirty="0" smtClean="0"/>
          </a:p>
          <a:p>
            <a:pPr lvl="1"/>
            <a:r>
              <a:rPr lang="en-US" dirty="0" smtClean="0"/>
              <a:t>Sample Cases: Few test cases with small values that can be traced.</a:t>
            </a:r>
            <a:endParaRPr lang="en-US" sz="2400" dirty="0" smtClean="0"/>
          </a:p>
          <a:p>
            <a:pPr lvl="1"/>
            <a:r>
              <a:rPr lang="en-US" dirty="0" smtClean="0"/>
              <a:t>Complete Tests: Large cases for massive testing.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 algn="ctr">
              <a:buNone/>
            </a:pPr>
            <a:r>
              <a:rPr lang="en-US" sz="3600" b="1" dirty="0" smtClean="0"/>
              <a:t>(</a:t>
            </a:r>
            <a:r>
              <a:rPr lang="en-US" sz="3600" b="1" dirty="0" smtClean="0">
                <a:hlinkClick r:id="rId2" action="ppaction://hlinkfile"/>
              </a:rPr>
              <a:t>Summary Document</a:t>
            </a:r>
            <a:r>
              <a:rPr lang="en-US" sz="3600" b="1" dirty="0" smtClean="0"/>
              <a:t>)</a:t>
            </a:r>
            <a:endParaRPr lang="en-US" sz="3600" b="1" u="sng" dirty="0" smtClean="0"/>
          </a:p>
          <a:p>
            <a:pPr marL="514350" lvl="0" indent="-514350">
              <a:buNone/>
            </a:pPr>
            <a:endParaRPr lang="en-US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 smtClean="0">
                <a:hlinkClick r:id="rId3" action="ppaction://hlinkfile"/>
              </a:rPr>
              <a:t>Image Quantization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 smtClean="0">
                <a:hlinkClick r:id="rId4" action="ppaction://hlinkfile"/>
              </a:rPr>
              <a:t>WordNet Semantics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 smtClean="0">
                <a:hlinkClick r:id="rId5" action="ppaction://hlinkfile"/>
              </a:rPr>
              <a:t>Autocomplete 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rl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3429000"/>
            <a:ext cx="2317750" cy="2317750"/>
          </a:xfrm>
          <a:prstGeom prst="rect">
            <a:avLst/>
          </a:prstGeom>
          <a:noFill/>
        </p:spPr>
      </p:pic>
      <p:pic>
        <p:nvPicPr>
          <p:cNvPr id="5" name="Picture 4" descr="ThankYou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5962" y="695325"/>
            <a:ext cx="5172075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188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ALG’16: Projects</vt:lpstr>
      <vt:lpstr>Agenda</vt:lpstr>
      <vt:lpstr>Goal</vt:lpstr>
      <vt:lpstr>Logistics</vt:lpstr>
      <vt:lpstr>Logistics</vt:lpstr>
      <vt:lpstr>Logistics</vt:lpstr>
      <vt:lpstr>Logistics</vt:lpstr>
      <vt:lpstr>Descriptions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ALG’12: Projects</dc:title>
  <dc:creator>Ahmed</dc:creator>
  <cp:lastModifiedBy>Dell</cp:lastModifiedBy>
  <cp:revision>96</cp:revision>
  <dcterms:created xsi:type="dcterms:W3CDTF">2006-08-16T00:00:00Z</dcterms:created>
  <dcterms:modified xsi:type="dcterms:W3CDTF">2016-11-28T22:54:04Z</dcterms:modified>
</cp:coreProperties>
</file>