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0105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his graph represent the most repeated artists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t’s clear that iron maiden is the most repeated artist 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1- what are the top 5 repeated artists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74DBA-8FEC-5456-A44C-341439A8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339804"/>
            <a:ext cx="5620263" cy="3151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graph represent the name of top 5 customers paid most and how much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their total pay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2- who are the top 5 customers in paying and what are their payments?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2A4C-E5D4-9F1E-045F-CAD16F2F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6" y="1418449"/>
            <a:ext cx="4761445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Is clear that MPEG is the most commonly used media type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graph it’s shown that  MPEG audio is in the first place and exceed 10 times more than the Protected AAC audio in the second place 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3- which is the most common media type?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0CA03-8997-8CBC-06D5-F658768B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2" y="1418451"/>
            <a:ext cx="4789478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 last graph to represent the most popular music genres prefferred by listners 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 – what are the top genres preferred by listeners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8B3FD-2AEC-F11A-A82B-6A839B21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8" y="1545853"/>
            <a:ext cx="4800992" cy="2817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148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1- what are the top 5 repeated artists ?</vt:lpstr>
      <vt:lpstr>2- who are the top 5 customers in paying and what are their payments?</vt:lpstr>
      <vt:lpstr>  3- which is the most common media type?</vt:lpstr>
      <vt:lpstr>4 – what are the top genres preferred by listeners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1- what are the top 5 repeated artists ?</dc:title>
  <cp:lastModifiedBy>Abdelrahman Ashraf Rahoun</cp:lastModifiedBy>
  <cp:revision>5</cp:revision>
  <dcterms:modified xsi:type="dcterms:W3CDTF">2022-12-19T15:25:02Z</dcterms:modified>
</cp:coreProperties>
</file>