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useoModerno Medium"/>
      <p:regular r:id="rId16"/>
    </p:embeddedFont>
    <p:embeddedFont>
      <p:font typeface="MuseoModerno Medium"/>
      <p:regular r:id="rId17"/>
    </p:embeddedFont>
    <p:embeddedFont>
      <p:font typeface="MuseoModerno Medium"/>
      <p:regular r:id="rId18"/>
    </p:embeddedFont>
    <p:embeddedFont>
      <p:font typeface="MuseoModerno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Building a Secure AWS Network: Mastering Amazon VPC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Welcome! We're diving into the world of Amazon Virtual Private Cloud (VPC), exploring its core concepts, benefits, and hands-on configuration.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0361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What is Amazon VPC?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9473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Your Secure Private Network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VPC is a service that allows you to create and configure your own virtual network within AWS.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Complete Control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gives you complete control over your network infrastructure, including subnets, security groups, and routing.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9228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Benefits of Using an Amazon VPC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Enhanced Security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Isolate your resources, restrict access, and configure firewalls for a secure environment.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67325"/>
            <a:ext cx="34245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Scalability and 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7577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expand your network and deploy resources as your needs grow.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Cost Optimization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resource usage by controlling network traffic and reducing unnecessary costs.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8566666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Configuring a VPC: Step-by-Step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D9D4C9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9D4C9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6" name="Text 4"/>
          <p:cNvSpPr/>
          <p:nvPr/>
        </p:nvSpPr>
        <p:spPr>
          <a:xfrm>
            <a:off x="7237155" y="2078117"/>
            <a:ext cx="15597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324701" y="1967389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Create a VPC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 your VPC's CIDR block and region. You can choose a 10.0.0.0/16 or 172.16.0.0/16 CIDR block.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9D4C9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1" name="Text 9"/>
          <p:cNvSpPr/>
          <p:nvPr/>
        </p:nvSpPr>
        <p:spPr>
          <a:xfrm>
            <a:off x="7222748" y="3186589"/>
            <a:ext cx="184904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Create Subnets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 your VPC into subnets for different purposes, such as public and private.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9D4C9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6" name="Text 14"/>
          <p:cNvSpPr/>
          <p:nvPr/>
        </p:nvSpPr>
        <p:spPr>
          <a:xfrm>
            <a:off x="7221676" y="4184213"/>
            <a:ext cx="18692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2623780" y="4073485"/>
            <a:ext cx="3472101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Configure Security Groups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security groups to manage inbound and outbound traffic for your resources.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9D4C9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21" name="Text 19"/>
          <p:cNvSpPr/>
          <p:nvPr/>
        </p:nvSpPr>
        <p:spPr>
          <a:xfrm>
            <a:off x="7208103" y="5181838"/>
            <a:ext cx="21419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Deploy Resources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Launch EC2 instances, databases, or other resources within your VPC.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9D4C9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26" name="Text 24"/>
          <p:cNvSpPr/>
          <p:nvPr/>
        </p:nvSpPr>
        <p:spPr>
          <a:xfrm>
            <a:off x="7223105" y="6179463"/>
            <a:ext cx="18419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Connect to the VPC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VPN or Bastion host to securely access resources inside your VPC.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9464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Defining Subnets and Network ACLs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5481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Subnets: Organized Network Segments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 your VPC into subnets to manage resources logically and isolate traffic.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58845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Network ACLs: Security at the Subnet Level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Network ACLs act as firewalls for your subnets, controlling traffic based on IP addresses.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793194"/>
            <a:ext cx="730317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Implementing Security Groups</a:t>
            </a:r>
            <a:endParaRPr lang="en-US" sz="38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57" y="1696641"/>
            <a:ext cx="488275" cy="488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70057" y="2380178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Traffic Control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170057" y="2802493"/>
            <a:ext cx="7776686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inbound and outbound traffic based on protocols, ports, and source/destination IP addresses.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7" y="4013597"/>
            <a:ext cx="488275" cy="4882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70057" y="469713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Resource Security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6170057" y="5119449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Attach security groups to instances, databases, or other resources for granular control.</a:t>
            </a:r>
            <a:endParaRPr lang="en-US" sz="15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6018014"/>
            <a:ext cx="488275" cy="4882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70057" y="6701552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Enhanced Protection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170057" y="7123867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groups complement network ACLs, providing an additional layer of security.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213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Connecting to the VPC: Bastion Hosts and VPN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17908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4059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Bastion Hosts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89632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Bastion hosts act as secure gateways for accessing resources within the VPC.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993600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VPN Connections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57108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 secure connections from your on-premises network to your VPC.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7264"/>
            <a:ext cx="96459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Monitoring and Managing the VPC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9552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2551748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CloudWatch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511766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VPC performance, health, and security using CloudWatch metrics.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485221" y="4989552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9243298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Flow Logs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485221" y="6511766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network traffic patterns within your VPC for security and troubleshooting.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4525"/>
            <a:ext cx="73310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Conclusion and Next Steps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Congratulations! You've gained a solid understanding of Amazon VPC's fundamentals and how to build a secure network in the cloud. The next steps involve customizing your VPC with advanced features, including NAT gateways, route tables, and VPC peering.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2024-12-16T16:54:03Z</dcterms:created>
  <dcterms:modified xsi:type="dcterms:W3CDTF">2024-12-16T16:54:03Z</dcterms:modified>
</cp:coreProperties>
</file>